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0" r:id="rId3"/>
    <p:sldId id="271" r:id="rId4"/>
    <p:sldId id="272" r:id="rId5"/>
    <p:sldId id="276" r:id="rId6"/>
    <p:sldId id="277" r:id="rId7"/>
    <p:sldId id="278" r:id="rId8"/>
    <p:sldId id="279" r:id="rId9"/>
    <p:sldId id="280" r:id="rId10"/>
    <p:sldId id="281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01" autoAdjust="0"/>
  </p:normalViewPr>
  <p:slideViewPr>
    <p:cSldViewPr>
      <p:cViewPr varScale="1">
        <p:scale>
          <a:sx n="116" d="100"/>
          <a:sy n="116" d="100"/>
        </p:scale>
        <p:origin x="750" y="138"/>
      </p:cViewPr>
      <p:guideLst>
        <p:guide orient="horz" pos="1440"/>
        <p:guide pos="2880"/>
      </p:guideLst>
    </p:cSldViewPr>
  </p:slideViewPr>
  <p:outlineViewPr>
    <p:cViewPr>
      <p:scale>
        <a:sx n="33" d="100"/>
        <a:sy n="33" d="100"/>
      </p:scale>
      <p:origin x="0" y="23333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36985-233B-45A7-8FD6-A4A857D79770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pic1.jpe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pic1.jpe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pic1.jpe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pic1.jpe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pic1.jpe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pic1.jpe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pic1.jpe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pic1.jpe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Html –base file</a:t>
            </a:r>
          </a:p>
          <a:p>
            <a:pPr lvl="1"/>
            <a:r>
              <a:rPr lang="en-US" dirty="0" smtClean="0"/>
              <a:t>Objects</a:t>
            </a:r>
          </a:p>
          <a:p>
            <a:r>
              <a:rPr lang="en-US" dirty="0" smtClean="0"/>
              <a:t>(first DNS)</a:t>
            </a:r>
          </a:p>
          <a:p>
            <a:r>
              <a:rPr lang="en-US" dirty="0" smtClean="0"/>
              <a:t>First get html file</a:t>
            </a:r>
          </a:p>
          <a:p>
            <a:r>
              <a:rPr lang="en-US" dirty="0" smtClean="0"/>
              <a:t>Then browser reads the html and gets the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38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3991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3229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475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31454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780197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767469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237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10929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5258" y="-8673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-76200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445799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461732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179413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9767" y="1754664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193642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1923197"/>
            <a:ext cx="1117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reply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-853298" y="1750599"/>
            <a:ext cx="2977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/>
              <a:t>html with URLs to 2 </a:t>
            </a:r>
            <a:r>
              <a:rPr lang="en-US" dirty="0" smtClean="0"/>
              <a:t>jpeg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pic.google.com/pic1.jpeg</a:t>
            </a:r>
          </a:p>
          <a:p>
            <a:r>
              <a:rPr lang="en-US" dirty="0" smtClean="0"/>
              <a:t>www.facebook.com/pic2.jpeg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634905"/>
            <a:ext cx="3764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Non- </a:t>
            </a:r>
            <a:r>
              <a:rPr lang="en-US" dirty="0" smtClean="0">
                <a:solidFill>
                  <a:srgbClr val="FF0000"/>
                </a:solidFill>
              </a:rPr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40908" y="1843313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jpeg are on the same server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68334" y="4001731"/>
            <a:ext cx="2333170" cy="18717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273650" y="4008530"/>
            <a:ext cx="2306490" cy="4403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35479" y="3879069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038689" y="3768607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70576" y="367891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904787" y="4162867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038689" y="3825314"/>
            <a:ext cx="2502249" cy="43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5142254" y="4329381"/>
            <a:ext cx="2383013" cy="412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07307" y="3635429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/pic1.jpeg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135063" y="3939048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/pic2.jpeg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-798509" y="4205934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5142254" y="4372448"/>
            <a:ext cx="2383012" cy="589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96960" y="4661025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4841026" y="4888468"/>
            <a:ext cx="3374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www.facebook.com/pic2.jpeg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8099" y="6412468"/>
            <a:ext cx="4040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3RTT    +     2RTT    +    2RTT       +       2RTT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277619" y="2686867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909267" y="26670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2261947" y="2936868"/>
            <a:ext cx="2514600" cy="3810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713343" y="2924140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13841" y="3394068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867" y="3265968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237894" y="3602470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320637" y="2291388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115663" y="2163288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026338" y="2839267"/>
            <a:ext cx="2514600" cy="3048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657986" y="28194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5108672" y="3089268"/>
            <a:ext cx="2416594" cy="62021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62062" y="3076540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757586" y="3752844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1353420" y="988197"/>
            <a:ext cx="53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RTT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843398" y="3063176"/>
            <a:ext cx="605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RTTf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248400" y="76200"/>
            <a:ext cx="2026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 cache is empty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20637" y="-186104"/>
            <a:ext cx="2479963" cy="543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DNS = 3RTT (</a:t>
            </a:r>
            <a:r>
              <a:rPr lang="en-US" dirty="0" err="1" smtClean="0"/>
              <a:t>root+TLD+google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5061206" y="2328204"/>
            <a:ext cx="2479963" cy="495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DNS = 2RTT (</a:t>
            </a:r>
            <a:r>
              <a:rPr lang="en-US" dirty="0" err="1" smtClean="0"/>
              <a:t>TLD+facebook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2274005" y="2365118"/>
            <a:ext cx="2479963" cy="3238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DNS =1RTT (google)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-76200" y="5955268"/>
            <a:ext cx="862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DNS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914400" y="6043136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 html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910115" y="5827956"/>
            <a:ext cx="16248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DNS for </a:t>
            </a:r>
          </a:p>
          <a:p>
            <a:r>
              <a:rPr lang="en-US" sz="1400" dirty="0" smtClean="0"/>
              <a:t>www.facebook.com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3471141" y="6001407"/>
            <a:ext cx="336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www.facebook.com/pic2.jpeg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066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3991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3229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475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31454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780197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767469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237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10929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5258" y="-8673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-76200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445799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461732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179413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9767" y="1754664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193642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1923197"/>
            <a:ext cx="1117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reply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-853298" y="1750599"/>
            <a:ext cx="2977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/>
              <a:t>html with URLs to 2 </a:t>
            </a:r>
            <a:r>
              <a:rPr lang="en-US" dirty="0" smtClean="0"/>
              <a:t>jpeg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pic.google.com/pic1.jpeg</a:t>
            </a:r>
          </a:p>
          <a:p>
            <a:r>
              <a:rPr lang="en-US" dirty="0" smtClean="0"/>
              <a:t>www.facebook.com/pic2.jpeg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634905"/>
            <a:ext cx="3764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Non- </a:t>
            </a:r>
            <a:r>
              <a:rPr lang="en-US" dirty="0" smtClean="0">
                <a:solidFill>
                  <a:srgbClr val="FF0000"/>
                </a:solidFill>
              </a:rPr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40908" y="1843313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jpeg are on the same server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68334" y="4001731"/>
            <a:ext cx="2333170" cy="18717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273650" y="4008530"/>
            <a:ext cx="2306490" cy="4403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35479" y="3879069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038689" y="3768607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70576" y="367891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904787" y="4162867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038689" y="3825314"/>
            <a:ext cx="2502249" cy="43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5142254" y="4329381"/>
            <a:ext cx="2383013" cy="412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07307" y="3635429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/pic1.jpeg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135063" y="3939048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/pic2.jpeg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-798509" y="4205934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5142254" y="4372448"/>
            <a:ext cx="2383012" cy="589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96960" y="4661025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4841026" y="4888468"/>
            <a:ext cx="3374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www.facebook.com/pic2.jpeg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81606" y="6255382"/>
            <a:ext cx="8108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RTTroot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RTTtld</a:t>
            </a:r>
            <a:r>
              <a:rPr lang="en-US" dirty="0" smtClean="0"/>
              <a:t> + </a:t>
            </a:r>
            <a:r>
              <a:rPr lang="en-US" dirty="0" err="1" smtClean="0"/>
              <a:t>RTTg</a:t>
            </a:r>
            <a:r>
              <a:rPr lang="en-US" dirty="0" smtClean="0"/>
              <a:t>    +     2RTTg   + max(  </a:t>
            </a:r>
            <a:r>
              <a:rPr lang="en-US" dirty="0" err="1" smtClean="0"/>
              <a:t>RTTtld</a:t>
            </a:r>
            <a:r>
              <a:rPr lang="en-US" dirty="0" smtClean="0"/>
              <a:t> + </a:t>
            </a:r>
            <a:r>
              <a:rPr lang="en-US" dirty="0" err="1" smtClean="0"/>
              <a:t>RTTf</a:t>
            </a:r>
            <a:r>
              <a:rPr lang="en-US" dirty="0" smtClean="0"/>
              <a:t> +  2RTTf,    </a:t>
            </a:r>
            <a:r>
              <a:rPr lang="en-US" dirty="0" err="1" smtClean="0"/>
              <a:t>RTTg</a:t>
            </a:r>
            <a:r>
              <a:rPr lang="en-US" dirty="0" smtClean="0"/>
              <a:t>  + 2RTTg)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277619" y="2686867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909267" y="26670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2261947" y="2936868"/>
            <a:ext cx="2514600" cy="3810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713343" y="2924140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13841" y="3394068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867" y="3265968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237894" y="3602470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320637" y="2291388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115663" y="2163288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026338" y="2839267"/>
            <a:ext cx="2514600" cy="3048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657986" y="28194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5108672" y="3089268"/>
            <a:ext cx="2416594" cy="62021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62062" y="3076540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757586" y="3752844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1353420" y="988197"/>
            <a:ext cx="53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RTT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843398" y="3063176"/>
            <a:ext cx="605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RTTf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248400" y="76200"/>
            <a:ext cx="2026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 cache is empty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20637" y="-186104"/>
            <a:ext cx="2479963" cy="543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DNS = 3RTT (</a:t>
            </a:r>
            <a:r>
              <a:rPr lang="en-US" dirty="0" err="1" smtClean="0"/>
              <a:t>root+TLD+google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5061206" y="2328204"/>
            <a:ext cx="2479963" cy="495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DNS = 2RTT (</a:t>
            </a:r>
            <a:r>
              <a:rPr lang="en-US" dirty="0" err="1" smtClean="0"/>
              <a:t>TLD+facebook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2274005" y="2365118"/>
            <a:ext cx="2479963" cy="3238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DNS =1RTT (google)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-76200" y="5461312"/>
            <a:ext cx="862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DNS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914400" y="5549180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 html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910115" y="5334000"/>
            <a:ext cx="16248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DNS for </a:t>
            </a:r>
          </a:p>
          <a:p>
            <a:r>
              <a:rPr lang="en-US" sz="1400" dirty="0" smtClean="0"/>
              <a:t>www.facebook.com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3471141" y="5507451"/>
            <a:ext cx="336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www.facebook.com/pic2.jpeg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082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7620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6858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838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677352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1143000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1130272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600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472100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381000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286603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808602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824535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215693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6973" y="2145331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252782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2514600"/>
            <a:ext cx="1591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reply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61947" y="2899865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68999" y="2835396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-914400" y="2707233"/>
            <a:ext cx="3237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Have html, detect </a:t>
            </a:r>
            <a:r>
              <a:rPr lang="en-US" dirty="0" smtClean="0"/>
              <a:t>URLs to 2 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997708"/>
            <a:ext cx="16835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Persistent</a:t>
            </a:r>
          </a:p>
          <a:p>
            <a:r>
              <a:rPr lang="en-US" dirty="0" smtClean="0"/>
              <a:t>Non-</a:t>
            </a:r>
            <a:r>
              <a:rPr lang="en-US" dirty="0"/>
              <a:t> </a:t>
            </a:r>
            <a:r>
              <a:rPr lang="en-US" dirty="0" smtClean="0"/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7620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6858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838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677352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1143000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1130272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600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472100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381000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286603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808602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824535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215693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6973" y="2145331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252782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2514600"/>
            <a:ext cx="1591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reply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61947" y="2899865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68999" y="2835396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-577610" y="2707233"/>
            <a:ext cx="2864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html with URLs to 2 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997708"/>
            <a:ext cx="16835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Persistent</a:t>
            </a:r>
          </a:p>
          <a:p>
            <a:r>
              <a:rPr lang="en-US" dirty="0" smtClean="0"/>
              <a:t>Non-</a:t>
            </a:r>
            <a:r>
              <a:rPr lang="en-US" dirty="0"/>
              <a:t> </a:t>
            </a:r>
            <a:r>
              <a:rPr lang="en-US" dirty="0" smtClean="0"/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82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7620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6858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838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677352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1143000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1130272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600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472100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381000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286603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808602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824535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215693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6973" y="2145331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252782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2514600"/>
            <a:ext cx="1591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reply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61947" y="2899865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68999" y="2835396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-853298" y="2113402"/>
            <a:ext cx="28717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/>
              <a:t>html with URLs to 2 </a:t>
            </a:r>
            <a:r>
              <a:rPr lang="en-US" dirty="0" smtClean="0"/>
              <a:t>jpeg</a:t>
            </a:r>
          </a:p>
          <a:p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  <a:p>
            <a:r>
              <a:rPr lang="en-US" dirty="0" smtClean="0"/>
              <a:t>www.google.com/pic2.jpeg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997708"/>
            <a:ext cx="37649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Persistent – keep the TCP connection open after getting an object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Non-</a:t>
            </a:r>
            <a:r>
              <a:rPr lang="en-US" dirty="0"/>
              <a:t> </a:t>
            </a:r>
            <a:r>
              <a:rPr lang="en-US" dirty="0" smtClean="0"/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312246" y="311567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42773" y="2754868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jpeg are on the same server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404893" y="3468105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429125" y="3839159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77816" y="3316269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298351" y="4020559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30238" y="3930869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183833" y="3670918"/>
            <a:ext cx="1027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data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2333509" y="4357431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851493" y="4193222"/>
            <a:ext cx="1027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data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980726" y="3602695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Cwnd</a:t>
            </a:r>
            <a:r>
              <a:rPr lang="en-US" dirty="0" smtClean="0"/>
              <a:t>=1*MSS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035068" y="4120967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Cwnd</a:t>
            </a:r>
            <a:r>
              <a:rPr lang="en-US" dirty="0" smtClean="0"/>
              <a:t>=2*MSS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2344981" y="4521822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344981" y="4497138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274467" y="4673023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37567" y="4941236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Cwnd</a:t>
            </a:r>
            <a:r>
              <a:rPr lang="en-US" dirty="0" smtClean="0"/>
              <a:t>=4*MSS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610405" y="4162919"/>
            <a:ext cx="2186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Slow start</a:t>
            </a:r>
          </a:p>
          <a:p>
            <a:r>
              <a:rPr lang="en-US" dirty="0" err="1" smtClean="0"/>
              <a:t>Cwnd</a:t>
            </a:r>
            <a:r>
              <a:rPr lang="en-US" dirty="0" smtClean="0"/>
              <a:t> ++ for each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2344981" y="4847338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337880" y="5004966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286000" y="5158168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2323306" y="5572876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2344981" y="5694706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2358339" y="5858024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2358339" y="6008616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576721" y="3060050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/pic1.jpeg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2267672" y="5239778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/pic2.jpeg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32809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7620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6858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838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677352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1143000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1130272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600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472100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381000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286603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808602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824535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215693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9767" y="211746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229922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2286000"/>
            <a:ext cx="1117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reply</a:t>
            </a:r>
            <a:endParaRPr lang="en-US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61947" y="2671265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68999" y="2606796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-853298" y="2113402"/>
            <a:ext cx="28717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/>
              <a:t>html with URLs to 2 </a:t>
            </a:r>
            <a:r>
              <a:rPr lang="en-US" dirty="0" smtClean="0"/>
              <a:t>jpeg</a:t>
            </a:r>
          </a:p>
          <a:p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  <a:p>
            <a:r>
              <a:rPr lang="en-US" dirty="0" smtClean="0"/>
              <a:t>www.google.com/pic2.jpeg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997708"/>
            <a:ext cx="37649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Persistent – keep the TCP connection open after getting an object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Non-</a:t>
            </a:r>
            <a:r>
              <a:rPr lang="en-US" dirty="0"/>
              <a:t> </a:t>
            </a:r>
            <a:r>
              <a:rPr lang="en-US" dirty="0" smtClean="0"/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312246" y="288707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42773" y="2754868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jpeg are on the same server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404893" y="3239505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429126" y="3303068"/>
            <a:ext cx="2306490" cy="440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77816" y="3087669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298351" y="3791959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30238" y="3702269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3183833" y="3442318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980726" y="3602695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Cwnd</a:t>
            </a:r>
            <a:r>
              <a:rPr lang="en-US" dirty="0" smtClean="0"/>
              <a:t>=1*MSS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035068" y="4120967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Cwnd</a:t>
            </a:r>
            <a:r>
              <a:rPr lang="en-US" dirty="0" smtClean="0"/>
              <a:t>=2*MSS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037567" y="4941236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Cwnd</a:t>
            </a:r>
            <a:r>
              <a:rPr lang="en-US" dirty="0" smtClean="0"/>
              <a:t>=4*MSS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610405" y="4162919"/>
            <a:ext cx="2186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Slow start</a:t>
            </a:r>
          </a:p>
          <a:p>
            <a:r>
              <a:rPr lang="en-US" dirty="0" err="1" smtClean="0"/>
              <a:t>Cwnd</a:t>
            </a:r>
            <a:r>
              <a:rPr lang="en-US" dirty="0" smtClean="0"/>
              <a:t> ++ for each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298351" y="3848666"/>
            <a:ext cx="2502249" cy="43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2368334" y="4339506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576721" y="2831450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/pic1.jpeg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2394725" y="3962400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/pic2.jpeg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-798509" y="3688993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2401915" y="4429133"/>
            <a:ext cx="2398685" cy="327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156622" y="4455777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-799686" y="4771921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www.google.com/pic2.jpeg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82576" y="5867400"/>
            <a:ext cx="2213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4RTT to get web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28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3991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3229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475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31454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780197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767469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237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10929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18197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-76200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445799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461732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179413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9767" y="1754664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193642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1923197"/>
            <a:ext cx="1117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reply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-853298" y="1750599"/>
            <a:ext cx="28717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/>
              <a:t>html with URLs to 2 </a:t>
            </a:r>
            <a:r>
              <a:rPr lang="en-US" dirty="0" smtClean="0"/>
              <a:t>jpeg</a:t>
            </a:r>
          </a:p>
          <a:p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  <a:p>
            <a:r>
              <a:rPr lang="en-US" dirty="0" smtClean="0"/>
              <a:t>www.google.com/pic2.jpeg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634905"/>
            <a:ext cx="3764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Non- </a:t>
            </a:r>
            <a:r>
              <a:rPr lang="en-US" dirty="0" smtClean="0">
                <a:solidFill>
                  <a:srgbClr val="FF0000"/>
                </a:solidFill>
              </a:rPr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42773" y="2392065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jpeg are on the same server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68334" y="3787245"/>
            <a:ext cx="2333170" cy="18717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273650" y="3794044"/>
            <a:ext cx="2306490" cy="4403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35479" y="3664583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298351" y="4805731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30238" y="4716041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904787" y="3948381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298351" y="4862438"/>
            <a:ext cx="2502249" cy="43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2368334" y="5353278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07307" y="3420943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/pic1.jpeg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2394725" y="4976172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/pic2.jpeg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-798509" y="3991448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2401915" y="5442905"/>
            <a:ext cx="2398685" cy="327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156622" y="5469549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-799686" y="5074376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www.google.com/pic2.jpeg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8099" y="6412468"/>
            <a:ext cx="2213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6RTT to get web page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277619" y="2472381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909267" y="2452514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2261947" y="2722382"/>
            <a:ext cx="2514600" cy="3810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713343" y="2709654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13841" y="3179582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867" y="3051482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237894" y="3387984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320637" y="2291388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115663" y="2163288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286000" y="4210867"/>
            <a:ext cx="2514600" cy="3048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917648" y="41910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2270328" y="4460868"/>
            <a:ext cx="2514600" cy="3810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721724" y="4448140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3017248" y="4789968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293132"/>
            <a:ext cx="394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DNS cache have all </a:t>
            </a:r>
            <a:r>
              <a:rPr lang="en-US" dirty="0" err="1" smtClean="0"/>
              <a:t>ip</a:t>
            </a:r>
            <a:r>
              <a:rPr lang="en-US" dirty="0" smtClean="0"/>
              <a:t> addresses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10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3991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3229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475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31454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780197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767469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237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10929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18197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-76200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445799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461732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179413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9767" y="1754664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193642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1923197"/>
            <a:ext cx="1117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reply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-853298" y="1750599"/>
            <a:ext cx="28717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/>
              <a:t>html with URLs to 2 </a:t>
            </a:r>
            <a:r>
              <a:rPr lang="en-US" dirty="0" smtClean="0"/>
              <a:t>jpeg</a:t>
            </a:r>
          </a:p>
          <a:p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  <a:p>
            <a:r>
              <a:rPr lang="en-US" dirty="0" smtClean="0"/>
              <a:t>www.google.com/pic2.jpeg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634905"/>
            <a:ext cx="3764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Non- </a:t>
            </a:r>
            <a:r>
              <a:rPr lang="en-US" dirty="0" smtClean="0">
                <a:solidFill>
                  <a:srgbClr val="FF0000"/>
                </a:solidFill>
              </a:rPr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40908" y="1843313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jpeg are on the same server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68334" y="3787245"/>
            <a:ext cx="2333170" cy="18717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273650" y="3794044"/>
            <a:ext cx="2306490" cy="4403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35479" y="3664583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038689" y="3053131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70576" y="2963441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904787" y="3948381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038689" y="3109838"/>
            <a:ext cx="2502249" cy="43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5108672" y="3600678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07307" y="3420943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/pic1.jpeg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135063" y="3223572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/pic2.jpeg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-798509" y="3991448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5142253" y="3690305"/>
            <a:ext cx="2398685" cy="327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96960" y="3716949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4841026" y="4020592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www.google.com/pic2.jpeg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8099" y="6412468"/>
            <a:ext cx="2213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RTT to get web page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277619" y="2472381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909267" y="2452514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2261947" y="2722382"/>
            <a:ext cx="2514600" cy="3810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713343" y="2709654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13841" y="3179582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867" y="3051482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237894" y="3387984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320637" y="2291388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115663" y="2163288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026338" y="2458267"/>
            <a:ext cx="2514600" cy="3048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657986" y="24384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5010666" y="2708268"/>
            <a:ext cx="2514600" cy="3810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62062" y="2695540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757586" y="3037368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6400800" y="293132"/>
            <a:ext cx="394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DNS cache have all </a:t>
            </a:r>
            <a:r>
              <a:rPr lang="en-US" dirty="0" err="1" smtClean="0"/>
              <a:t>ip</a:t>
            </a:r>
            <a:r>
              <a:rPr lang="en-US" dirty="0" smtClean="0"/>
              <a:t> addresses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32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3991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3229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475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31454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780197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767469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237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10929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18197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-76200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445799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461732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179413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9767" y="1754664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193642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1923197"/>
            <a:ext cx="1117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reply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-853298" y="1750599"/>
            <a:ext cx="2977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/>
              <a:t>html with URLs to 2 </a:t>
            </a:r>
            <a:r>
              <a:rPr lang="en-US" dirty="0" smtClean="0"/>
              <a:t>jpeg</a:t>
            </a:r>
          </a:p>
          <a:p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  <a:p>
            <a:r>
              <a:rPr lang="en-US" dirty="0" smtClean="0"/>
              <a:t>www.facebook.com/pic2.jpeg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634905"/>
            <a:ext cx="3764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Non- </a:t>
            </a:r>
            <a:r>
              <a:rPr lang="en-US" dirty="0" smtClean="0">
                <a:solidFill>
                  <a:srgbClr val="FF0000"/>
                </a:solidFill>
              </a:rPr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40908" y="1843313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jpeg are on the same server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68334" y="3787245"/>
            <a:ext cx="2333170" cy="18717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273650" y="3794044"/>
            <a:ext cx="2306490" cy="4403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35479" y="3664583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038689" y="3387607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70576" y="329791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904787" y="3948381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038689" y="3444314"/>
            <a:ext cx="2502249" cy="43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5142254" y="3948381"/>
            <a:ext cx="2383013" cy="412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07307" y="3420943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/pic1.jpeg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135063" y="3558048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/pic2.jpeg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-798509" y="3991448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5142254" y="3991448"/>
            <a:ext cx="2383012" cy="589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96960" y="4280025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4841026" y="4583668"/>
            <a:ext cx="3374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www.facebook.com/pic2.jpeg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8099" y="6412468"/>
            <a:ext cx="2712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2RTTg + max(2RTTg, 2RTTf)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277619" y="2472381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909267" y="2452514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2261947" y="2722382"/>
            <a:ext cx="2514600" cy="3810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713343" y="2709654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13841" y="3179582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867" y="3051482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237894" y="3387984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320637" y="2291388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115663" y="2163288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026338" y="2458267"/>
            <a:ext cx="2514600" cy="3048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657986" y="24384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5108672" y="2708268"/>
            <a:ext cx="2416594" cy="62021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62062" y="2695540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757586" y="3371844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1437252" y="615532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RTTg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843398" y="2682176"/>
            <a:ext cx="605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RTTf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12465" y="6175172"/>
            <a:ext cx="4986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long until something appears on the browser?</a:t>
            </a:r>
          </a:p>
          <a:p>
            <a:r>
              <a:rPr lang="en-US" dirty="0" smtClean="0"/>
              <a:t>= 2RTTg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400800" y="293132"/>
            <a:ext cx="394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DNS cache have all </a:t>
            </a:r>
            <a:r>
              <a:rPr lang="en-US" dirty="0" err="1" smtClean="0"/>
              <a:t>ip</a:t>
            </a:r>
            <a:r>
              <a:rPr lang="en-US" dirty="0" smtClean="0"/>
              <a:t> addresses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35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3991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322997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475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31454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780197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767469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237397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10929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5258" y="-8673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-76200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445799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461732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179413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9767" y="1754664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1936423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1923197"/>
            <a:ext cx="1117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reply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-853298" y="1750599"/>
            <a:ext cx="2977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/>
              <a:t>html with URLs to 2 </a:t>
            </a:r>
            <a:r>
              <a:rPr lang="en-US" dirty="0" smtClean="0"/>
              <a:t>jpeg</a:t>
            </a:r>
          </a:p>
          <a:p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  <a:p>
            <a:r>
              <a:rPr lang="en-US" dirty="0" smtClean="0"/>
              <a:t>www.facebook.com/pic2.jpeg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634905"/>
            <a:ext cx="3764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Non- </a:t>
            </a:r>
            <a:r>
              <a:rPr lang="en-US" dirty="0" smtClean="0">
                <a:solidFill>
                  <a:srgbClr val="FF0000"/>
                </a:solidFill>
              </a:rPr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40908" y="1843313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jpeg are on the same server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68334" y="3787245"/>
            <a:ext cx="2333170" cy="18717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273650" y="3794044"/>
            <a:ext cx="2306490" cy="4403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35479" y="3664583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038689" y="3692407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70576" y="3602717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904787" y="3948381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038689" y="3749114"/>
            <a:ext cx="2502249" cy="43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5142254" y="4253181"/>
            <a:ext cx="2383013" cy="412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07307" y="3420943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/pic1.jpeg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135063" y="3862848"/>
            <a:ext cx="2223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http: request GET </a:t>
            </a:r>
            <a:r>
              <a:rPr lang="en-US" sz="1200" dirty="0" smtClean="0"/>
              <a:t>/pic2.jpeg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-798509" y="3991448"/>
            <a:ext cx="31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www.google.com/pic1.jpeg</a:t>
            </a:r>
            <a:endParaRPr lang="en-US" dirty="0" smtClean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5142254" y="4296248"/>
            <a:ext cx="2383012" cy="589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96960" y="4584825"/>
            <a:ext cx="745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data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4841026" y="4888468"/>
            <a:ext cx="3374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</a:t>
            </a:r>
            <a:r>
              <a:rPr lang="en-US" dirty="0" smtClean="0">
                <a:hlinkClick r:id="rId2"/>
              </a:rPr>
              <a:t>www.facebook.com/pic2.jpeg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8099" y="6412468"/>
            <a:ext cx="2712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2RTTg + max(2RTTg, 2RTTf)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277619" y="2472381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909267" y="2452514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2261947" y="2722382"/>
            <a:ext cx="2514600" cy="3810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713343" y="2709654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13841" y="3179582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867" y="3051482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237894" y="3387984"/>
            <a:ext cx="2514600" cy="3048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320637" y="2291388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115663" y="2163288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026338" y="2763067"/>
            <a:ext cx="2514600" cy="3048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657986" y="274320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5108672" y="3013068"/>
            <a:ext cx="2416594" cy="62021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62062" y="3000340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syn+ack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757586" y="3676644"/>
            <a:ext cx="6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Tcp</a:t>
            </a:r>
            <a:r>
              <a:rPr lang="en-US" sz="1200" dirty="0" smtClean="0"/>
              <a:t>: </a:t>
            </a:r>
            <a:r>
              <a:rPr lang="en-US" sz="1200" dirty="0" err="1" smtClean="0"/>
              <a:t>ack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1437252" y="615532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RTTg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843398" y="2986976"/>
            <a:ext cx="605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RTTf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12465" y="6175172"/>
            <a:ext cx="4986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long until something appears on the browser?</a:t>
            </a:r>
          </a:p>
          <a:p>
            <a:r>
              <a:rPr lang="en-US" dirty="0" smtClean="0"/>
              <a:t>= 2RTTg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248400" y="76200"/>
            <a:ext cx="1432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 is empty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20637" y="-186104"/>
            <a:ext cx="2479963" cy="543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DNS = 3RTT (</a:t>
            </a:r>
            <a:r>
              <a:rPr lang="en-US" dirty="0" err="1" smtClean="0"/>
              <a:t>root+TLD+google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5131546" y="2266133"/>
            <a:ext cx="2479963" cy="495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DNS = 2RTT (</a:t>
            </a:r>
            <a:r>
              <a:rPr lang="en-US" dirty="0" err="1" smtClean="0"/>
              <a:t>TLD+facebook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523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bXBk13AQQMUEDWMWuvy4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NpHBW3eg5xpnRVn8yxwJ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39wPzb4MkvkgX6AMhtc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1zi94uHgGOiH2my57u2bj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U3AXgxLf2xZ61zdFuHnv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2yVJ1HaZ93lPFfz6e9vq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IWlZRsZlONyd012xw453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KcTY6oseZdVhQZo2QHZO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sex4HDrkInMb86SmBSA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iJb38udn3zHcVqKyjLAy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T3NfWYloVEJWaum0y9dX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mlT1pwPCoXUCEUwSJvbnh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4YdF7Nh6Zfr5Q7gSyf2F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tYfgcjdrlVy6YO2gQx6O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v5EeKFAXUZ91vepRBYTxU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xJ8rQhpuyPoYtaCYyxQn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XXjNRZW8V6AZyU5jOjyp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wLfeDqlHwuYMb73qpyqU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ouCHSeJxOB8DkN2BKjIz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z7UcLS9R0pk7hCxKbCaI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Q8Qj1OFfHkSlY2zY2XEFK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ZFKZdyxWflCJZ3SJ4tBi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v5Y0jZJAiMupBgrZD30e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rMiAXM8Ev28IVQDgPrGa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0mjAVaeAb8O8xTspgMoiJ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u03cese2U7HOMWgmQYqV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MiKNqbUM5UIRiwIVLl9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J7w8TVqRNqu6hTuFOQ0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U34XP82EAHLdlzChhhYl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hmcfOr6wjdkOP3ra4Modd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JSVkRnwy10oOMHLAjAy4o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SxKyQ7dbX0TyDkjuzJZKc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p1hJpttNE8jb0ozjwpkP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J0hRqCL3S3tkPN3odQSO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d4qgO1P4Ekx7Jh6HJI9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sjVUgczpnh153FYdELP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QshQ1qHA6T3aYC7lTLCv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6DeqJw4ovGzBRD4eLRP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YV43RSK0cyqTcadNZY42v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uo0fHPwQDpGS8I9nRDjnj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8HFtRrMTKeTrqG2BbVtlV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ck2vDC7qJ7dmfiAeY54K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YHhtkfsoUXc7vlqlNaLkv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d4qJ1WWohamKlldahRXlc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7ejgqJS8m2EymXJrz7OfU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8NeNChUYkXcud3Advrv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K058DSUm9zWUhVN9k7nb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N8Q07HDrUHB7n3eHuD14X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xiLEqm6oiQIWSe7wbgUf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NUSysQul740ujIl2d5Ni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gF6msm6QN3xLcuRMRUgT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DWnVpb83Psz2weLcZtnvk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sI6duglbxomy1aYwXVIJd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caYC0FUMwqnCtEPbGRIDV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FYdBdswsNBNnwWfRgGhK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WhqDWePamyhBT3y9b2bJH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oGkHLeR1A92uZpprrg4D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58TWPB2mbhJOOUTLKdVz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urfsQePtOinzBcOPpfYd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LbAvyFwRHcBRErHmKNxH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Fhr5FLgL0pdGi1QNNDib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hL4FTqWM4aKvC8cQz4UB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ncKwinexqvKzZG1ZSPPd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9431</TotalTime>
  <Words>1093</Words>
  <Application>Microsoft Office PowerPoint</Application>
  <PresentationFormat>On-screen Show (4:3)</PresentationFormat>
  <Paragraphs>315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everything</dc:title>
  <dc:creator>bohacek</dc:creator>
  <cp:lastModifiedBy>bohacek</cp:lastModifiedBy>
  <cp:revision>26</cp:revision>
  <dcterms:created xsi:type="dcterms:W3CDTF">2011-12-02T14:03:40Z</dcterms:created>
  <dcterms:modified xsi:type="dcterms:W3CDTF">2016-05-11T22:02:23Z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</Properties>
</file>