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6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2BB04-C8CA-40E8-98DE-1BD0C9D6209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1E317-73EF-4F67-A5E8-E75E9E2CB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81600" y="0"/>
            <a:ext cx="3505200" cy="4572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makeRoutingTable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2041535" y="1066800"/>
            <a:ext cx="2324725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first entry from </a:t>
            </a:r>
            <a:r>
              <a:rPr lang="en-US" sz="1050" dirty="0" err="1" smtClean="0">
                <a:solidFill>
                  <a:schemeClr val="tx1"/>
                </a:solidFill>
              </a:rPr>
              <a:t>activeNeighborList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14600" y="76200"/>
            <a:ext cx="13716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Clear routing table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0" y="449580"/>
            <a:ext cx="18288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Add </a:t>
            </a:r>
            <a:r>
              <a:rPr lang="en-US" sz="1050" dirty="0" err="1" smtClean="0">
                <a:solidFill>
                  <a:schemeClr val="tx1"/>
                </a:solidFill>
              </a:rPr>
              <a:t>thisHost</a:t>
            </a:r>
            <a:r>
              <a:rPr lang="en-US" sz="1050" dirty="0" smtClean="0">
                <a:solidFill>
                  <a:schemeClr val="tx1"/>
                </a:solidFill>
              </a:rPr>
              <a:t> to routing table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37925" y="1828800"/>
            <a:ext cx="31242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first entry from </a:t>
            </a:r>
            <a:r>
              <a:rPr lang="en-US" sz="1050" dirty="0" err="1" smtClean="0">
                <a:solidFill>
                  <a:schemeClr val="tx1"/>
                </a:solidFill>
              </a:rPr>
              <a:t>activeNeighbor’s</a:t>
            </a:r>
            <a:r>
              <a:rPr lang="en-US" sz="1050" dirty="0" smtClean="0">
                <a:solidFill>
                  <a:schemeClr val="tx1"/>
                </a:solidFill>
              </a:rPr>
              <a:t> routing table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(call this </a:t>
            </a:r>
            <a:r>
              <a:rPr lang="en-US" sz="1050" dirty="0" smtClean="0">
                <a:solidFill>
                  <a:schemeClr val="tx1"/>
                </a:solidFill>
              </a:rPr>
              <a:t>entry </a:t>
            </a:r>
            <a:r>
              <a:rPr lang="en-US" sz="1050" dirty="0" smtClean="0">
                <a:solidFill>
                  <a:schemeClr val="tx1"/>
                </a:solidFill>
              </a:rPr>
              <a:t>the </a:t>
            </a:r>
            <a:r>
              <a:rPr lang="en-US" sz="1050" i="1" dirty="0" smtClean="0">
                <a:solidFill>
                  <a:schemeClr val="tx1"/>
                </a:solidFill>
              </a:rPr>
              <a:t>neighbors routing entry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3048000" y="27432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Rounded Rectangle 10"/>
          <p:cNvSpPr/>
          <p:nvPr/>
        </p:nvSpPr>
        <p:spPr>
          <a:xfrm>
            <a:off x="1066800" y="3276600"/>
            <a:ext cx="1371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Add to </a:t>
            </a:r>
            <a:r>
              <a:rPr lang="en-US" sz="1050" dirty="0" err="1" smtClean="0">
                <a:solidFill>
                  <a:schemeClr val="tx1"/>
                </a:solidFill>
              </a:rPr>
              <a:t>thisHost’s</a:t>
            </a:r>
            <a:r>
              <a:rPr lang="en-US" sz="1050" dirty="0" smtClean="0">
                <a:solidFill>
                  <a:schemeClr val="tx1"/>
                </a:solidFill>
              </a:rPr>
              <a:t> routing table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914400" y="3886200"/>
            <a:ext cx="16764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Set cost to cost in neighbor’s routing entry plus cost to reach neighbor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76200" y="2700808"/>
            <a:ext cx="2971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there is not an entry in </a:t>
            </a:r>
            <a:r>
              <a:rPr lang="en-US" sz="1050" dirty="0" err="1" smtClean="0">
                <a:solidFill>
                  <a:schemeClr val="tx1"/>
                </a:solidFill>
              </a:rPr>
              <a:t>thisHost’s</a:t>
            </a:r>
            <a:r>
              <a:rPr lang="en-US" sz="1050" dirty="0" smtClean="0">
                <a:solidFill>
                  <a:schemeClr val="tx1"/>
                </a:solidFill>
              </a:rPr>
              <a:t> routing table to the destination of neighbors routing entry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5" name="Shape 14"/>
          <p:cNvCxnSpPr>
            <a:stCxn id="10" idx="1"/>
            <a:endCxn id="11" idx="0"/>
          </p:cNvCxnSpPr>
          <p:nvPr/>
        </p:nvCxnSpPr>
        <p:spPr>
          <a:xfrm rot="10800000" flipV="1">
            <a:off x="1752600" y="2933700"/>
            <a:ext cx="1295400" cy="342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124200" y="3352800"/>
            <a:ext cx="1371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entry from this host’s routing table</a:t>
            </a:r>
          </a:p>
        </p:txBody>
      </p:sp>
      <p:sp>
        <p:nvSpPr>
          <p:cNvPr id="19" name="Flowchart: Decision 18"/>
          <p:cNvSpPr/>
          <p:nvPr/>
        </p:nvSpPr>
        <p:spPr>
          <a:xfrm>
            <a:off x="3657600" y="49530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0" name="Flowchart: Decision 19"/>
          <p:cNvSpPr/>
          <p:nvPr/>
        </p:nvSpPr>
        <p:spPr>
          <a:xfrm>
            <a:off x="3657600" y="56388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cxnSp>
        <p:nvCxnSpPr>
          <p:cNvPr id="22" name="Straight Arrow Connector 21"/>
          <p:cNvCxnSpPr>
            <a:stCxn id="19" idx="2"/>
            <a:endCxn id="20" idx="0"/>
          </p:cNvCxnSpPr>
          <p:nvPr/>
        </p:nvCxnSpPr>
        <p:spPr>
          <a:xfrm rot="5400000">
            <a:off x="3657600" y="5486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600200" y="5284113"/>
            <a:ext cx="2971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Destination of </a:t>
            </a:r>
            <a:r>
              <a:rPr lang="en-US" sz="1050" dirty="0" err="1" smtClean="0"/>
              <a:t>thisHost’s</a:t>
            </a:r>
            <a:r>
              <a:rPr lang="en-US" sz="1050" dirty="0" smtClean="0"/>
              <a:t> entry matches the destination of neighbor’s entry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7200" y="5756702"/>
            <a:ext cx="29718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Cost of </a:t>
            </a:r>
            <a:r>
              <a:rPr lang="en-US" sz="1050" dirty="0" err="1" smtClean="0"/>
              <a:t>thisHost’s</a:t>
            </a:r>
            <a:r>
              <a:rPr lang="en-US" sz="1050" dirty="0" smtClean="0"/>
              <a:t> entry is greater than the cost to the neighbor plus the cost in the neighbor’s entry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6" name="Elbow Connector 25"/>
          <p:cNvCxnSpPr>
            <a:stCxn id="19" idx="3"/>
            <a:endCxn id="29" idx="1"/>
          </p:cNvCxnSpPr>
          <p:nvPr/>
        </p:nvCxnSpPr>
        <p:spPr>
          <a:xfrm>
            <a:off x="3962400" y="5143500"/>
            <a:ext cx="2057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cision 28"/>
          <p:cNvSpPr/>
          <p:nvPr/>
        </p:nvSpPr>
        <p:spPr>
          <a:xfrm>
            <a:off x="6019800" y="49530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1" name="Rounded Rectangle 30"/>
          <p:cNvSpPr/>
          <p:nvPr/>
        </p:nvSpPr>
        <p:spPr>
          <a:xfrm>
            <a:off x="5486400" y="3733800"/>
            <a:ext cx="13716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next entry from this host’s routing table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76800" y="4293513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There are more entries in </a:t>
            </a:r>
            <a:r>
              <a:rPr lang="en-US" sz="1050" dirty="0" err="1" smtClean="0"/>
              <a:t>thisHosts’s</a:t>
            </a:r>
            <a:r>
              <a:rPr lang="en-US" sz="1050" dirty="0" smtClean="0"/>
              <a:t> routing table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29" idx="0"/>
            <a:endCxn id="31" idx="2"/>
          </p:cNvCxnSpPr>
          <p:nvPr/>
        </p:nvCxnSpPr>
        <p:spPr>
          <a:xfrm rot="5400000" flipH="1" flipV="1">
            <a:off x="5791200" y="4572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29" idx="3"/>
            <a:endCxn id="40" idx="2"/>
          </p:cNvCxnSpPr>
          <p:nvPr/>
        </p:nvCxnSpPr>
        <p:spPr>
          <a:xfrm flipV="1">
            <a:off x="6324600" y="3581400"/>
            <a:ext cx="685800" cy="1562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Decision 39"/>
          <p:cNvSpPr/>
          <p:nvPr/>
        </p:nvSpPr>
        <p:spPr>
          <a:xfrm>
            <a:off x="6858000" y="32004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3" name="Rectangle 42"/>
          <p:cNvSpPr/>
          <p:nvPr/>
        </p:nvSpPr>
        <p:spPr>
          <a:xfrm>
            <a:off x="5257800" y="2845713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There are more entries in neighbor's routing table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371600" y="6248400"/>
            <a:ext cx="24384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Set cost to cost in neighbor’s routing entry plus cost to reach neighbor</a:t>
            </a:r>
          </a:p>
        </p:txBody>
      </p:sp>
      <p:cxnSp>
        <p:nvCxnSpPr>
          <p:cNvPr id="46" name="Shape 45"/>
          <p:cNvCxnSpPr>
            <a:stCxn id="20" idx="1"/>
            <a:endCxn id="44" idx="0"/>
          </p:cNvCxnSpPr>
          <p:nvPr/>
        </p:nvCxnSpPr>
        <p:spPr>
          <a:xfrm rot="10800000" flipV="1">
            <a:off x="2590800" y="5829300"/>
            <a:ext cx="10668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31" idx="1"/>
            <a:endCxn id="19" idx="0"/>
          </p:cNvCxnSpPr>
          <p:nvPr/>
        </p:nvCxnSpPr>
        <p:spPr>
          <a:xfrm rot="10800000" flipV="1">
            <a:off x="3810000" y="3962400"/>
            <a:ext cx="1676400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2"/>
            <a:endCxn id="19" idx="0"/>
          </p:cNvCxnSpPr>
          <p:nvPr/>
        </p:nvCxnSpPr>
        <p:spPr>
          <a:xfrm rot="5400000">
            <a:off x="3162300" y="4305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7" idx="2"/>
            <a:endCxn id="19" idx="0"/>
          </p:cNvCxnSpPr>
          <p:nvPr/>
        </p:nvCxnSpPr>
        <p:spPr>
          <a:xfrm rot="5400000">
            <a:off x="3162300" y="4305300"/>
            <a:ext cx="1295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2286000"/>
            <a:ext cx="13716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next entry from this neighbor’s routing table</a:t>
            </a:r>
          </a:p>
        </p:txBody>
      </p:sp>
      <p:cxnSp>
        <p:nvCxnSpPr>
          <p:cNvPr id="58" name="Straight Arrow Connector 57"/>
          <p:cNvCxnSpPr>
            <a:stCxn id="40" idx="0"/>
            <a:endCxn id="56" idx="2"/>
          </p:cNvCxnSpPr>
          <p:nvPr/>
        </p:nvCxnSpPr>
        <p:spPr>
          <a:xfrm rot="5400000" flipH="1" flipV="1">
            <a:off x="6781800" y="2971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56" idx="1"/>
            <a:endCxn id="10" idx="0"/>
          </p:cNvCxnSpPr>
          <p:nvPr/>
        </p:nvCxnSpPr>
        <p:spPr>
          <a:xfrm rot="10800000" flipV="1">
            <a:off x="3200400" y="2514600"/>
            <a:ext cx="3124200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2"/>
            <a:endCxn id="10" idx="0"/>
          </p:cNvCxnSpPr>
          <p:nvPr/>
        </p:nvCxnSpPr>
        <p:spPr>
          <a:xfrm rot="16200000" flipH="1">
            <a:off x="2933512" y="2476312"/>
            <a:ext cx="533400" cy="3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4" idx="2"/>
            <a:endCxn id="40" idx="2"/>
          </p:cNvCxnSpPr>
          <p:nvPr/>
        </p:nvCxnSpPr>
        <p:spPr>
          <a:xfrm rot="5400000" flipH="1" flipV="1">
            <a:off x="3314700" y="2857500"/>
            <a:ext cx="2971800" cy="4419600"/>
          </a:xfrm>
          <a:prstGeom prst="bentConnector3">
            <a:avLst>
              <a:gd name="adj1" fmla="val -76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4600" y="4648200"/>
            <a:ext cx="76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7" name="Shape 66"/>
          <p:cNvCxnSpPr>
            <a:stCxn id="10" idx="3"/>
            <a:endCxn id="17" idx="0"/>
          </p:cNvCxnSpPr>
          <p:nvPr/>
        </p:nvCxnSpPr>
        <p:spPr>
          <a:xfrm>
            <a:off x="3352800" y="2933700"/>
            <a:ext cx="4572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505200" y="2667000"/>
            <a:ext cx="76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267200" y="4876800"/>
            <a:ext cx="76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3" name="Flowchart: Decision 72"/>
          <p:cNvSpPr/>
          <p:nvPr/>
        </p:nvSpPr>
        <p:spPr>
          <a:xfrm>
            <a:off x="8382000" y="1828800"/>
            <a:ext cx="304800" cy="381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6" name="Rounded Rectangle 75"/>
          <p:cNvSpPr/>
          <p:nvPr/>
        </p:nvSpPr>
        <p:spPr>
          <a:xfrm>
            <a:off x="6096000" y="1219200"/>
            <a:ext cx="16764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Get next neighbor from </a:t>
            </a:r>
            <a:r>
              <a:rPr lang="en-US" sz="1050" dirty="0" err="1" smtClean="0">
                <a:solidFill>
                  <a:schemeClr val="tx1"/>
                </a:solidFill>
              </a:rPr>
              <a:t>activeNeighborList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05600" y="1801773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There are more entries in </a:t>
            </a:r>
            <a:r>
              <a:rPr lang="en-US" sz="1050" dirty="0" err="1" smtClean="0"/>
              <a:t>activeNeighborList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8610600" y="381000"/>
            <a:ext cx="5334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done</a:t>
            </a:r>
          </a:p>
        </p:txBody>
      </p:sp>
      <p:cxnSp>
        <p:nvCxnSpPr>
          <p:cNvPr id="80" name="Shape 79"/>
          <p:cNvCxnSpPr>
            <a:stCxn id="73" idx="1"/>
            <a:endCxn id="76" idx="2"/>
          </p:cNvCxnSpPr>
          <p:nvPr/>
        </p:nvCxnSpPr>
        <p:spPr>
          <a:xfrm rot="10800000">
            <a:off x="6934200" y="1600200"/>
            <a:ext cx="14478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hape 83"/>
          <p:cNvCxnSpPr>
            <a:stCxn id="73" idx="3"/>
            <a:endCxn id="78" idx="2"/>
          </p:cNvCxnSpPr>
          <p:nvPr/>
        </p:nvCxnSpPr>
        <p:spPr>
          <a:xfrm flipV="1">
            <a:off x="8686800" y="685800"/>
            <a:ext cx="190500" cy="1333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5" idx="2"/>
            <a:endCxn id="8" idx="0"/>
          </p:cNvCxnSpPr>
          <p:nvPr/>
        </p:nvCxnSpPr>
        <p:spPr>
          <a:xfrm rot="5400000">
            <a:off x="2935262" y="1560164"/>
            <a:ext cx="533400" cy="387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76" idx="1"/>
            <a:endCxn id="8" idx="0"/>
          </p:cNvCxnSpPr>
          <p:nvPr/>
        </p:nvCxnSpPr>
        <p:spPr>
          <a:xfrm rot="10800000" flipV="1">
            <a:off x="3200026" y="1409700"/>
            <a:ext cx="2895975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10600" y="1981200"/>
            <a:ext cx="533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32" name="Shape 131"/>
          <p:cNvCxnSpPr>
            <a:stCxn id="40" idx="3"/>
            <a:endCxn id="73" idx="2"/>
          </p:cNvCxnSpPr>
          <p:nvPr/>
        </p:nvCxnSpPr>
        <p:spPr>
          <a:xfrm flipV="1">
            <a:off x="7162800" y="2209800"/>
            <a:ext cx="1371600" cy="1181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7239000" y="3124200"/>
            <a:ext cx="76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39" name="Elbow Connector 138"/>
          <p:cNvCxnSpPr>
            <a:stCxn id="7" idx="2"/>
            <a:endCxn id="5" idx="0"/>
          </p:cNvCxnSpPr>
          <p:nvPr/>
        </p:nvCxnSpPr>
        <p:spPr>
          <a:xfrm rot="16200000" flipH="1">
            <a:off x="3084039" y="946941"/>
            <a:ext cx="236220" cy="349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6" idx="2"/>
            <a:endCxn id="7" idx="0"/>
          </p:cNvCxnSpPr>
          <p:nvPr/>
        </p:nvCxnSpPr>
        <p:spPr>
          <a:xfrm rot="5400000">
            <a:off x="3128010" y="377190"/>
            <a:ext cx="14478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1" idx="2"/>
            <a:endCxn id="12" idx="0"/>
          </p:cNvCxnSpPr>
          <p:nvPr/>
        </p:nvCxnSpPr>
        <p:spPr>
          <a:xfrm rot="5400000">
            <a:off x="1600200" y="3733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2" idx="2"/>
            <a:endCxn id="40" idx="2"/>
          </p:cNvCxnSpPr>
          <p:nvPr/>
        </p:nvCxnSpPr>
        <p:spPr>
          <a:xfrm rot="5400000" flipH="1" flipV="1">
            <a:off x="3848100" y="1485900"/>
            <a:ext cx="1066800" cy="5257800"/>
          </a:xfrm>
          <a:prstGeom prst="bentConnector3">
            <a:avLst>
              <a:gd name="adj1" fmla="val -214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flipV="1">
            <a:off x="3962400" y="5829945"/>
            <a:ext cx="3048000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114800" y="5791200"/>
            <a:ext cx="76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else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163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makeRoutingTable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makeRoutingTable</dc:title>
  <dc:creator> SB</dc:creator>
  <cp:lastModifiedBy>bohacek</cp:lastModifiedBy>
  <cp:revision>2</cp:revision>
  <dcterms:created xsi:type="dcterms:W3CDTF">2010-11-01T05:05:17Z</dcterms:created>
  <dcterms:modified xsi:type="dcterms:W3CDTF">2011-11-07T06:09:32Z</dcterms:modified>
</cp:coreProperties>
</file>