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32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4E7C0-8FC6-4F43-ADBD-721AF53BF87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B4A4-CB44-4E6C-BD06-4B0366F74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" y="216932"/>
            <a:ext cx="381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828800" y="216932"/>
            <a:ext cx="381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19200" y="1512332"/>
            <a:ext cx="381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667000" y="1512332"/>
            <a:ext cx="381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4" idx="6"/>
            <a:endCxn id="5" idx="2"/>
          </p:cNvCxnSpPr>
          <p:nvPr/>
        </p:nvCxnSpPr>
        <p:spPr>
          <a:xfrm>
            <a:off x="457200" y="445532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5"/>
            <a:endCxn id="6" idx="1"/>
          </p:cNvCxnSpPr>
          <p:nvPr/>
        </p:nvCxnSpPr>
        <p:spPr>
          <a:xfrm>
            <a:off x="401404" y="607177"/>
            <a:ext cx="873592" cy="972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  <a:endCxn id="5" idx="3"/>
          </p:cNvCxnSpPr>
          <p:nvPr/>
        </p:nvCxnSpPr>
        <p:spPr>
          <a:xfrm flipV="1">
            <a:off x="1544404" y="607177"/>
            <a:ext cx="340192" cy="972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5"/>
            <a:endCxn id="7" idx="1"/>
          </p:cNvCxnSpPr>
          <p:nvPr/>
        </p:nvCxnSpPr>
        <p:spPr>
          <a:xfrm>
            <a:off x="2154004" y="607177"/>
            <a:ext cx="568792" cy="972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2"/>
            <a:endCxn id="6" idx="6"/>
          </p:cNvCxnSpPr>
          <p:nvPr/>
        </p:nvCxnSpPr>
        <p:spPr>
          <a:xfrm flipH="1">
            <a:off x="1600200" y="1740932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6957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9496" y="9260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979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447800" y="8265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81200" y="18171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6114" y="878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914400" y="289302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674845"/>
              </p:ext>
            </p:extLst>
          </p:nvPr>
        </p:nvGraphicFramePr>
        <p:xfrm>
          <a:off x="3200400" y="914400"/>
          <a:ext cx="5943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</a:tblGrid>
              <a:tr h="5391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 (cost, next hop)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4, 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5,y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9,z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6,w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10,</a:t>
                      </a:r>
                      <a:r>
                        <a:rPr lang="en-US" sz="1600" baseline="0" dirty="0" smtClean="0"/>
                        <a:t>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49,</a:t>
                      </a:r>
                      <a:r>
                        <a:rPr lang="en-US" sz="1600" baseline="0" dirty="0" smtClean="0"/>
                        <a:t>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46, w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</a:t>
                      </a:r>
                      <a:r>
                        <a:rPr lang="en-US" sz="1600" baseline="0" dirty="0" smtClean="0"/>
                        <a:t>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49,</a:t>
                      </a:r>
                      <a:r>
                        <a:rPr lang="en-US" sz="1600" baseline="0" dirty="0" smtClean="0"/>
                        <a:t>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 x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</a:t>
                      </a:r>
                      <a:r>
                        <a:rPr lang="en-US" sz="1600" baseline="0" dirty="0" smtClean="0"/>
                        <a:t> x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51,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 x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converged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51, 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52, 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50,</a:t>
                      </a:r>
                      <a:r>
                        <a:rPr lang="en-US" sz="1600" baseline="0" dirty="0" smtClean="0"/>
                        <a:t> x</a:t>
                      </a:r>
                      <a:endParaRPr lang="en-US" sz="1600" dirty="0"/>
                    </a:p>
                  </a:txBody>
                  <a:tcPr/>
                </a:tc>
              </a:tr>
              <a:tr h="31213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257800" y="381000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Cost to 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124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bohacek</dc:creator>
  <cp:lastModifiedBy>bohacek</cp:lastModifiedBy>
  <cp:revision>2</cp:revision>
  <dcterms:created xsi:type="dcterms:W3CDTF">2014-05-21T04:19:45Z</dcterms:created>
  <dcterms:modified xsi:type="dcterms:W3CDTF">2015-12-15T18:25:44Z</dcterms:modified>
</cp:coreProperties>
</file>