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660"/>
  </p:normalViewPr>
  <p:slideViewPr>
    <p:cSldViewPr snapToGrid="0">
      <p:cViewPr varScale="1">
        <p:scale>
          <a:sx n="50" d="100"/>
          <a:sy n="50" d="100"/>
        </p:scale>
        <p:origin x="5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8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34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2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8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1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6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0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02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5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0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2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43DCB-BF54-4804-9593-047FD6DD1B74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F7D18-1A9A-48EB-BCD4-D6DA4A8D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0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25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0"/>
            <a:ext cx="5867400" cy="12827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(Optional)Using keys on the keyboard: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1282752"/>
            <a:ext cx="7467600" cy="52704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Using your keyboard keys to call functions.</a:t>
            </a:r>
          </a:p>
          <a:p>
            <a:r>
              <a:rPr lang="en-US" dirty="0" smtClean="0"/>
              <a:t>Typing on the keyboard is considered an event in </a:t>
            </a:r>
            <a:r>
              <a:rPr lang="en-US" dirty="0" err="1" smtClean="0"/>
              <a:t>javaScript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So when we call a function, we call it with the parameter, event</a:t>
            </a:r>
          </a:p>
          <a:p>
            <a:pPr lvl="1"/>
            <a:r>
              <a:rPr lang="en-US" dirty="0" smtClean="0"/>
              <a:t>E.g.,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0000"/>
                </a:solidFill>
              </a:rPr>
              <a:t>&lt;body </a:t>
            </a:r>
            <a:r>
              <a:rPr lang="en-US" b="1" dirty="0" err="1" smtClean="0">
                <a:solidFill>
                  <a:srgbClr val="FF0000"/>
                </a:solidFill>
              </a:rPr>
              <a:t>onKeyPress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= </a:t>
            </a:r>
            <a:r>
              <a:rPr lang="en-US" b="1" dirty="0" smtClean="0">
                <a:solidFill>
                  <a:srgbClr val="FF0000"/>
                </a:solidFill>
              </a:rPr>
              <a:t>“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b="1" dirty="0" smtClean="0">
                <a:solidFill>
                  <a:srgbClr val="FF0000"/>
                </a:solidFill>
              </a:rPr>
              <a:t>(event)"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lvl="1"/>
            <a:r>
              <a:rPr lang="en-US" dirty="0" smtClean="0"/>
              <a:t>(Remember </a:t>
            </a:r>
            <a:r>
              <a:rPr lang="en-US" dirty="0" err="1" smtClean="0"/>
              <a:t>onkeypress</a:t>
            </a:r>
            <a:r>
              <a:rPr lang="en-US" dirty="0" smtClean="0"/>
              <a:t>?  It was in our list of ways to call functions, along with </a:t>
            </a:r>
            <a:r>
              <a:rPr lang="en-US" dirty="0" err="1" smtClean="0"/>
              <a:t>onMouseOver</a:t>
            </a:r>
            <a:r>
              <a:rPr lang="en-US" dirty="0" smtClean="0"/>
              <a:t>, </a:t>
            </a:r>
            <a:r>
              <a:rPr lang="en-US" dirty="0" err="1" smtClean="0"/>
              <a:t>onMouseOut</a:t>
            </a:r>
            <a:r>
              <a:rPr lang="en-US" dirty="0" smtClean="0"/>
              <a:t>, </a:t>
            </a:r>
            <a:r>
              <a:rPr lang="en-US" dirty="0" err="1" smtClean="0"/>
              <a:t>onClick</a:t>
            </a:r>
            <a:r>
              <a:rPr lang="en-US" dirty="0" smtClean="0"/>
              <a:t>, </a:t>
            </a:r>
            <a:r>
              <a:rPr lang="en-US" dirty="0" err="1" smtClean="0"/>
              <a:t>onLoad</a:t>
            </a:r>
            <a:r>
              <a:rPr lang="en-US" dirty="0" smtClean="0"/>
              <a:t>, etc.</a:t>
            </a:r>
          </a:p>
          <a:p>
            <a:pPr lvl="1"/>
            <a:r>
              <a:rPr lang="en-US" dirty="0" err="1" smtClean="0"/>
              <a:t>onKeyPress</a:t>
            </a:r>
            <a:r>
              <a:rPr lang="en-US" dirty="0" smtClean="0"/>
              <a:t>: when you press on a key, the function you named </a:t>
            </a:r>
            <a:r>
              <a:rPr lang="en-US" dirty="0" err="1" smtClean="0"/>
              <a:t>myfunc</a:t>
            </a:r>
            <a:r>
              <a:rPr lang="en-US" dirty="0" smtClean="0"/>
              <a:t>() is called.</a:t>
            </a:r>
          </a:p>
          <a:p>
            <a:pPr lvl="1"/>
            <a:r>
              <a:rPr lang="en-US" dirty="0" smtClean="0"/>
              <a:t>event – it means the activity the user takes on the web page</a:t>
            </a:r>
          </a:p>
          <a:p>
            <a:pPr lvl="2"/>
            <a:r>
              <a:rPr lang="en-US" dirty="0" smtClean="0"/>
              <a:t>This event – what the user did – must be passed into the function as a parameter.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64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59080"/>
            <a:ext cx="6589199" cy="747490"/>
          </a:xfrm>
        </p:spPr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keyCode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71600"/>
            <a:ext cx="8458200" cy="4539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When you press on a key, it has a number associated with it.</a:t>
            </a:r>
          </a:p>
          <a:p>
            <a:pPr marL="0" indent="0">
              <a:buNone/>
            </a:pPr>
            <a:r>
              <a:rPr lang="en-US" dirty="0" smtClean="0"/>
              <a:t>That’s the </a:t>
            </a:r>
            <a:r>
              <a:rPr lang="en-US" dirty="0" err="1" smtClean="0"/>
              <a:t>keycode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E.g.,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function </a:t>
            </a:r>
            <a:r>
              <a:rPr lang="en-US" sz="1600" dirty="0" err="1">
                <a:solidFill>
                  <a:srgbClr val="FF0000"/>
                </a:solidFill>
              </a:rPr>
              <a:t>myfunc</a:t>
            </a:r>
            <a:r>
              <a:rPr lang="en-US" sz="1600" dirty="0">
                <a:solidFill>
                  <a:srgbClr val="FF0000"/>
                </a:solidFill>
              </a:rPr>
              <a:t>(keys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{	</a:t>
            </a:r>
            <a:r>
              <a:rPr lang="en-US" sz="1600" dirty="0">
                <a:solidFill>
                  <a:srgbClr val="FF0000"/>
                </a:solidFill>
              </a:rPr>
              <a:t>if 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keys.keyCode</a:t>
            </a:r>
            <a:r>
              <a:rPr lang="en-US" sz="1600" dirty="0">
                <a:solidFill>
                  <a:srgbClr val="FF0000"/>
                </a:solidFill>
              </a:rPr>
              <a:t> == 39)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{</a:t>
            </a: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 err="1">
                <a:solidFill>
                  <a:srgbClr val="FF0000"/>
                </a:solidFill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</a:rPr>
              <a:t>("p1").</a:t>
            </a:r>
            <a:r>
              <a:rPr lang="en-US" sz="1600" dirty="0" err="1">
                <a:solidFill>
                  <a:srgbClr val="FF0000"/>
                </a:solidFill>
              </a:rPr>
              <a:t>innerHTML</a:t>
            </a:r>
            <a:r>
              <a:rPr lang="en-US" sz="1600" dirty="0">
                <a:solidFill>
                  <a:srgbClr val="FF0000"/>
                </a:solidFill>
              </a:rPr>
              <a:t> = "You pushed the right arrow"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}</a:t>
            </a:r>
            <a:endParaRPr 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else </a:t>
            </a:r>
            <a:r>
              <a:rPr lang="en-US" sz="1600" dirty="0">
                <a:solidFill>
                  <a:srgbClr val="FF0000"/>
                </a:solidFill>
              </a:rPr>
              <a:t>if (</a:t>
            </a:r>
            <a:r>
              <a:rPr lang="en-US" sz="1600" dirty="0" err="1">
                <a:solidFill>
                  <a:srgbClr val="FF0000"/>
                </a:solidFill>
              </a:rPr>
              <a:t>keys.keyCode</a:t>
            </a:r>
            <a:r>
              <a:rPr lang="en-US" sz="1600" dirty="0">
                <a:solidFill>
                  <a:srgbClr val="FF0000"/>
                </a:solidFill>
              </a:rPr>
              <a:t> == 37)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{</a:t>
            </a: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 err="1">
                <a:solidFill>
                  <a:srgbClr val="FF0000"/>
                </a:solidFill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</a:rPr>
              <a:t>("p1").</a:t>
            </a:r>
            <a:r>
              <a:rPr lang="en-US" sz="1600" dirty="0" err="1">
                <a:solidFill>
                  <a:srgbClr val="FF0000"/>
                </a:solidFill>
              </a:rPr>
              <a:t>innerHTML</a:t>
            </a:r>
            <a:r>
              <a:rPr lang="en-US" sz="1600" dirty="0">
                <a:solidFill>
                  <a:srgbClr val="FF0000"/>
                </a:solidFill>
              </a:rPr>
              <a:t> = "You pushed the left arrow"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}</a:t>
            </a:r>
            <a:endParaRPr 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7603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081" y="186087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Putting it together: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8915401" cy="4920622"/>
          </a:xfrm>
        </p:spPr>
        <p:txBody>
          <a:bodyPr>
            <a:normAutofit fontScale="550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&lt;html</a:t>
            </a:r>
            <a:r>
              <a:rPr lang="en-US" dirty="0" smtClean="0">
                <a:solidFill>
                  <a:srgbClr val="FF0000"/>
                </a:solidFill>
              </a:rPr>
              <a:t>&gt;&lt;</a:t>
            </a:r>
            <a:r>
              <a:rPr lang="en-US" dirty="0">
                <a:solidFill>
                  <a:srgbClr val="FF0000"/>
                </a:solidFill>
              </a:rPr>
              <a:t>head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getarrows</a:t>
            </a:r>
            <a:r>
              <a:rPr lang="en-US" dirty="0">
                <a:solidFill>
                  <a:srgbClr val="FF0000"/>
                </a:solidFill>
              </a:rPr>
              <a:t>(keys)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keys.keyCode</a:t>
            </a:r>
            <a:r>
              <a:rPr lang="en-US" dirty="0">
                <a:solidFill>
                  <a:srgbClr val="FF0000"/>
                </a:solidFill>
              </a:rPr>
              <a:t> == 39)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"You pushed the right arrow"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else </a:t>
            </a:r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keys.keyCode</a:t>
            </a:r>
            <a:r>
              <a:rPr lang="en-US" dirty="0">
                <a:solidFill>
                  <a:srgbClr val="FF0000"/>
                </a:solidFill>
              </a:rPr>
              <a:t> == 37)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"You pushed the left arrow"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else </a:t>
            </a:r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keys.keyCode</a:t>
            </a:r>
            <a:r>
              <a:rPr lang="en-US" dirty="0">
                <a:solidFill>
                  <a:srgbClr val="FF0000"/>
                </a:solidFill>
              </a:rPr>
              <a:t> == 38)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"You pushed the up arrow"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else </a:t>
            </a:r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keys.keyCode</a:t>
            </a:r>
            <a:r>
              <a:rPr lang="en-US" dirty="0">
                <a:solidFill>
                  <a:srgbClr val="FF0000"/>
                </a:solidFill>
              </a:rPr>
              <a:t> == 40)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"You pushed the down arrow"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&lt;body </a:t>
            </a:r>
            <a:r>
              <a:rPr lang="en-US" dirty="0" err="1">
                <a:solidFill>
                  <a:srgbClr val="FF0000"/>
                </a:solidFill>
              </a:rPr>
              <a:t>onkeypress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getarrows</a:t>
            </a:r>
            <a:r>
              <a:rPr lang="en-US" dirty="0">
                <a:solidFill>
                  <a:srgbClr val="FF0000"/>
                </a:solidFill>
              </a:rPr>
              <a:t>(event)"&gt;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&lt;p id = "p1"&gt; Which arrow did you push? &lt;/p&gt;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44888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321" y="173182"/>
            <a:ext cx="6589199" cy="747490"/>
          </a:xfrm>
        </p:spPr>
        <p:txBody>
          <a:bodyPr/>
          <a:lstStyle/>
          <a:p>
            <a:r>
              <a:rPr lang="en-US" dirty="0" smtClean="0"/>
              <a:t>Another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7321" y="920672"/>
            <a:ext cx="8966662" cy="5011332"/>
          </a:xfrm>
        </p:spPr>
        <p:txBody>
          <a:bodyPr>
            <a:normAutofit fontScale="550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&lt;html</a:t>
            </a:r>
            <a:r>
              <a:rPr lang="en-US" dirty="0" smtClean="0">
                <a:solidFill>
                  <a:srgbClr val="FF0000"/>
                </a:solidFill>
              </a:rPr>
              <a:t>&gt;&lt;</a:t>
            </a:r>
            <a:r>
              <a:rPr lang="en-US" dirty="0">
                <a:solidFill>
                  <a:srgbClr val="FF0000"/>
                </a:solidFill>
              </a:rPr>
              <a:t>head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opacity = .02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changeopacity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currkey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if (</a:t>
            </a:r>
            <a:r>
              <a:rPr lang="en-US" dirty="0" err="1">
                <a:solidFill>
                  <a:srgbClr val="FF0000"/>
                </a:solidFill>
              </a:rPr>
              <a:t>currkey.keyCode</a:t>
            </a:r>
            <a:r>
              <a:rPr lang="en-US" dirty="0">
                <a:solidFill>
                  <a:srgbClr val="FF0000"/>
                </a:solidFill>
              </a:rPr>
              <a:t> == 38)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	opacity += .03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("zombie").</a:t>
            </a:r>
            <a:r>
              <a:rPr lang="en-US" dirty="0" err="1">
                <a:solidFill>
                  <a:srgbClr val="FF0000"/>
                </a:solidFill>
              </a:rPr>
              <a:t>style.opacity</a:t>
            </a:r>
            <a:r>
              <a:rPr lang="en-US" dirty="0">
                <a:solidFill>
                  <a:srgbClr val="FF0000"/>
                </a:solidFill>
              </a:rPr>
              <a:t> = opacity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else if (</a:t>
            </a:r>
            <a:r>
              <a:rPr lang="en-US" dirty="0" err="1">
                <a:solidFill>
                  <a:srgbClr val="FF0000"/>
                </a:solidFill>
              </a:rPr>
              <a:t>currkey.keyCode</a:t>
            </a:r>
            <a:r>
              <a:rPr lang="en-US" dirty="0">
                <a:solidFill>
                  <a:srgbClr val="FF0000"/>
                </a:solidFill>
              </a:rPr>
              <a:t> == 40)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	opacity -= .03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("zombie").</a:t>
            </a:r>
            <a:r>
              <a:rPr lang="en-US" dirty="0" err="1">
                <a:solidFill>
                  <a:srgbClr val="FF0000"/>
                </a:solidFill>
              </a:rPr>
              <a:t>style.opacity</a:t>
            </a:r>
            <a:r>
              <a:rPr lang="en-US" dirty="0">
                <a:solidFill>
                  <a:srgbClr val="FF0000"/>
                </a:solidFill>
              </a:rPr>
              <a:t> = opacity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&lt;body </a:t>
            </a:r>
            <a:r>
              <a:rPr lang="en-US" dirty="0" err="1">
                <a:solidFill>
                  <a:srgbClr val="FF0000"/>
                </a:solidFill>
              </a:rPr>
              <a:t>onkeypress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changeopacity</a:t>
            </a:r>
            <a:r>
              <a:rPr lang="en-US" dirty="0">
                <a:solidFill>
                  <a:srgbClr val="FF0000"/>
                </a:solidFill>
              </a:rPr>
              <a:t>(event)"&gt;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&lt;p&gt;&lt;</a:t>
            </a:r>
            <a:r>
              <a:rPr lang="en-US" dirty="0" err="1" smtClean="0">
                <a:solidFill>
                  <a:srgbClr val="FF0000"/>
                </a:solidFill>
              </a:rPr>
              <a:t>img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"Images/Zombie.gif" id = "zombie"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width</a:t>
            </a:r>
            <a:r>
              <a:rPr lang="en-US" dirty="0">
                <a:solidFill>
                  <a:srgbClr val="FF0000"/>
                </a:solidFill>
              </a:rPr>
              <a:t>= "150" height = "150" style = "opacity: .02</a:t>
            </a:r>
            <a:r>
              <a:rPr lang="en-US" dirty="0" smtClean="0">
                <a:solidFill>
                  <a:srgbClr val="FF0000"/>
                </a:solidFill>
              </a:rPr>
              <a:t>;"&gt;&lt;/p&gt;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424718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1" y="152400"/>
            <a:ext cx="6589199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</a:t>
            </a:r>
            <a:r>
              <a:rPr lang="en-US" dirty="0" err="1" smtClean="0"/>
              <a:t>keycodes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2971800" y="1143004"/>
          <a:ext cx="1905000" cy="5004477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407230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Key</a:t>
                      </a:r>
                    </a:p>
                    <a:p>
                      <a:endParaRPr lang="en-US" sz="900" dirty="0" smtClean="0"/>
                    </a:p>
                    <a:p>
                      <a:r>
                        <a:rPr lang="en-US" sz="900" dirty="0" smtClean="0"/>
                        <a:t>left </a:t>
                      </a:r>
                      <a:r>
                        <a:rPr lang="en-US" sz="900" dirty="0"/>
                        <a:t>arrow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Code</a:t>
                      </a:r>
                    </a:p>
                    <a:p>
                      <a:endParaRPr lang="en-US" sz="900" dirty="0" smtClean="0"/>
                    </a:p>
                    <a:p>
                      <a:r>
                        <a:rPr lang="en-US" sz="900" dirty="0" smtClean="0"/>
                        <a:t>37 </a:t>
                      </a:r>
                      <a:endParaRPr lang="en-US" sz="900" dirty="0"/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 dirty="0"/>
                        <a:t>up arrow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38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 dirty="0"/>
                        <a:t>right arrow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39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 dirty="0"/>
                        <a:t>down arrow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40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insert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45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delete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46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0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48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1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49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2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50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3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51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4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52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5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53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6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54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7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55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8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56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9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57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a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65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b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66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c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67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d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68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ontent Placeholder 8"/>
          <p:cNvGraphicFramePr>
            <a:graphicFrameLocks/>
          </p:cNvGraphicFramePr>
          <p:nvPr>
            <p:extLst/>
          </p:nvPr>
        </p:nvGraphicFramePr>
        <p:xfrm>
          <a:off x="5410200" y="1066800"/>
          <a:ext cx="1600200" cy="50292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188912"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Key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Code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69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f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g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71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h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72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i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 dirty="0"/>
                        <a:t>j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74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k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75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l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m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n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o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p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q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81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r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82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s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84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u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85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v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w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87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Content Placeholder 8"/>
          <p:cNvGraphicFramePr>
            <a:graphicFrameLocks/>
          </p:cNvGraphicFramePr>
          <p:nvPr>
            <p:extLst/>
          </p:nvPr>
        </p:nvGraphicFramePr>
        <p:xfrm>
          <a:off x="7848600" y="1066800"/>
          <a:ext cx="1981200" cy="4594860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</a:tblGrid>
              <a:tr h="251460"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Key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Code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backspace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tab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enter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shift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ctrl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alt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pause/break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caps lock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20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escape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27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page up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page down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34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end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35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home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backspace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tab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enter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shift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ctrl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alt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18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95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9681" y="521732"/>
            <a:ext cx="9418320" cy="6183868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>
                <a:solidFill>
                  <a:srgbClr val="FF0000"/>
                </a:solidFill>
              </a:rPr>
              <a:t>var rightleft =0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n-NO" dirty="0">
                <a:solidFill>
                  <a:srgbClr val="FF0000"/>
                </a:solidFill>
              </a:rPr>
              <a:t>var xpos =0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n-NO" dirty="0">
                <a:solidFill>
                  <a:srgbClr val="FF0000"/>
                </a:solidFill>
              </a:rPr>
              <a:t>Totalscore =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n-NO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>
                <a:solidFill>
                  <a:srgbClr val="FF0000"/>
                </a:solidFill>
              </a:rPr>
              <a:t>function startit()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>
                <a:solidFill>
                  <a:srgbClr val="FF0000"/>
                </a:solidFill>
              </a:rPr>
              <a:t>{    Movefrog()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 smtClean="0">
                <a:solidFill>
                  <a:srgbClr val="FF0000"/>
                </a:solidFill>
              </a:rPr>
              <a:t>}</a:t>
            </a:r>
            <a:endParaRPr lang="sv-SE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Movecar</a:t>
            </a:r>
            <a:r>
              <a:rPr lang="en-US" dirty="0">
                <a:solidFill>
                  <a:srgbClr val="FF0000"/>
                </a:solidFill>
              </a:rPr>
              <a:t>(direction)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if (</a:t>
            </a:r>
            <a:r>
              <a:rPr lang="en-US" dirty="0" err="1" smtClean="0">
                <a:solidFill>
                  <a:srgbClr val="FF0000"/>
                </a:solidFill>
              </a:rPr>
              <a:t>direction.keyCode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== </a:t>
            </a:r>
            <a:r>
              <a:rPr lang="en-US" dirty="0" smtClean="0">
                <a:solidFill>
                  <a:srgbClr val="FF0000"/>
                </a:solidFill>
              </a:rPr>
              <a:t>39)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	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  <a:r>
              <a:rPr lang="en-US" dirty="0">
                <a:solidFill>
                  <a:srgbClr val="FF0000"/>
                </a:solidFill>
              </a:rPr>
              <a:t>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(“car").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else if (</a:t>
            </a:r>
            <a:r>
              <a:rPr lang="en-US" dirty="0" err="1" smtClean="0">
                <a:solidFill>
                  <a:srgbClr val="FF0000"/>
                </a:solidFill>
              </a:rPr>
              <a:t>direction.keyCode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== </a:t>
            </a:r>
            <a:r>
              <a:rPr lang="en-US" dirty="0" smtClean="0">
                <a:solidFill>
                  <a:srgbClr val="FF0000"/>
                </a:solidFill>
              </a:rPr>
              <a:t>37)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-10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(“car").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if ((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&gt; (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- 11)) &amp;&amp; (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&lt; (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+ 11)) )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(‘frog').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="Images/splat.png"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totalscore</a:t>
            </a:r>
            <a:r>
              <a:rPr lang="en-US" dirty="0">
                <a:solidFill>
                  <a:srgbClr val="FF0000"/>
                </a:solidFill>
              </a:rPr>
              <a:t> += 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('tot').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"Total Score: "+</a:t>
            </a:r>
            <a:r>
              <a:rPr lang="en-US" dirty="0" err="1">
                <a:solidFill>
                  <a:srgbClr val="FF0000"/>
                </a:solidFill>
              </a:rPr>
              <a:t>totalscore</a:t>
            </a: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Movefrog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(‘frog').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="Images/frog.png“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650)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(‘frog').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Movefrog</a:t>
            </a:r>
            <a:r>
              <a:rPr lang="en-US" dirty="0">
                <a:solidFill>
                  <a:srgbClr val="FF0000"/>
                </a:solidFill>
              </a:rPr>
              <a:t>()",20000)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</a:t>
            </a:r>
            <a:r>
              <a:rPr lang="en-US" dirty="0" smtClean="0">
                <a:solidFill>
                  <a:srgbClr val="FF0000"/>
                </a:solidFill>
              </a:rPr>
              <a:t>body </a:t>
            </a:r>
            <a:r>
              <a:rPr lang="en-US" dirty="0" err="1" smtClean="0">
                <a:solidFill>
                  <a:srgbClr val="FF0000"/>
                </a:solidFill>
              </a:rPr>
              <a:t>onkeypress</a:t>
            </a:r>
            <a:r>
              <a:rPr lang="en-US" dirty="0" smtClean="0">
                <a:solidFill>
                  <a:srgbClr val="FF0000"/>
                </a:solidFill>
              </a:rPr>
              <a:t> = “</a:t>
            </a:r>
            <a:r>
              <a:rPr lang="en-US" dirty="0" err="1" smtClean="0">
                <a:solidFill>
                  <a:srgbClr val="FF0000"/>
                </a:solidFill>
              </a:rPr>
              <a:t>Movecar</a:t>
            </a:r>
            <a:r>
              <a:rPr lang="en-US" dirty="0" smtClean="0">
                <a:solidFill>
                  <a:srgbClr val="FF0000"/>
                </a:solidFill>
              </a:rPr>
              <a:t>(event)”&gt;&lt;</a:t>
            </a:r>
            <a:r>
              <a:rPr lang="en-US" dirty="0">
                <a:solidFill>
                  <a:srgbClr val="FF0000"/>
                </a:solidFill>
              </a:rPr>
              <a:t>p id = “tot”&gt;Score goes here&lt;p&gt;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&lt;div id = "hi" style = "position: relative;"&gt;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&lt;</a:t>
            </a:r>
            <a:r>
              <a:rPr lang="en-US" dirty="0" err="1">
                <a:solidFill>
                  <a:srgbClr val="FF0000"/>
                </a:solidFill>
              </a:rPr>
              <a:t>img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“frog.png" id = “frog" width= "150" height = "150" style = "position: absolute; top: 0px; left: 0px;"&gt;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&lt;</a:t>
            </a:r>
            <a:r>
              <a:rPr lang="en-US" dirty="0" err="1">
                <a:solidFill>
                  <a:srgbClr val="FF0000"/>
                </a:solidFill>
              </a:rPr>
              <a:t>img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“car.png" id = “car" width = "150" height = "150" style = "position: absolute; top: 0px; left: 0px; 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&lt;/div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input type = "button" value = "start"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startit</a:t>
            </a:r>
            <a:r>
              <a:rPr lang="en-US" dirty="0">
                <a:solidFill>
                  <a:srgbClr val="FF0000"/>
                </a:solidFill>
              </a:rPr>
              <a:t>()"&gt;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27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343</Words>
  <Application>Microsoft Office PowerPoint</Application>
  <PresentationFormat>Widescreen</PresentationFormat>
  <Paragraphs>233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(Optional)Using keys on the keyboard:</vt:lpstr>
      <vt:lpstr>.keyCode</vt:lpstr>
      <vt:lpstr>Putting it together:</vt:lpstr>
      <vt:lpstr>Another example:</vt:lpstr>
      <vt:lpstr>Other keycodes: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2013-11-29T20:47:28Z</dcterms:created>
  <dcterms:modified xsi:type="dcterms:W3CDTF">2013-11-29T20:50:04Z</dcterms:modified>
</cp:coreProperties>
</file>