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Layouts/slideLayout3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notesSlides/notesSlide23.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Default Extension="vml" ContentType="application/vnd.openxmlformats-officedocument.vmlDrawing"/>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1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 id="2147483804" r:id="rId2"/>
    <p:sldMasterId id="2147483816" r:id="rId3"/>
    <p:sldMasterId id="2147483828" r:id="rId4"/>
  </p:sldMasterIdLst>
  <p:notesMasterIdLst>
    <p:notesMasterId r:id="rId41"/>
  </p:notesMasterIdLst>
  <p:sldIdLst>
    <p:sldId id="256" r:id="rId5"/>
    <p:sldId id="257" r:id="rId6"/>
    <p:sldId id="258" r:id="rId7"/>
    <p:sldId id="259" r:id="rId8"/>
    <p:sldId id="260" r:id="rId9"/>
    <p:sldId id="268" r:id="rId10"/>
    <p:sldId id="262" r:id="rId11"/>
    <p:sldId id="265" r:id="rId12"/>
    <p:sldId id="264" r:id="rId13"/>
    <p:sldId id="269" r:id="rId14"/>
    <p:sldId id="270" r:id="rId15"/>
    <p:sldId id="280" r:id="rId16"/>
    <p:sldId id="279" r:id="rId17"/>
    <p:sldId id="272" r:id="rId18"/>
    <p:sldId id="299" r:id="rId19"/>
    <p:sldId id="274" r:id="rId20"/>
    <p:sldId id="301" r:id="rId21"/>
    <p:sldId id="276" r:id="rId22"/>
    <p:sldId id="302" r:id="rId23"/>
    <p:sldId id="278" r:id="rId24"/>
    <p:sldId id="287" r:id="rId25"/>
    <p:sldId id="298" r:id="rId26"/>
    <p:sldId id="281" r:id="rId27"/>
    <p:sldId id="283" r:id="rId28"/>
    <p:sldId id="286" r:id="rId29"/>
    <p:sldId id="290" r:id="rId30"/>
    <p:sldId id="291" r:id="rId31"/>
    <p:sldId id="282" r:id="rId32"/>
    <p:sldId id="293" r:id="rId33"/>
    <p:sldId id="294" r:id="rId34"/>
    <p:sldId id="295" r:id="rId35"/>
    <p:sldId id="296" r:id="rId36"/>
    <p:sldId id="303" r:id="rId37"/>
    <p:sldId id="305" r:id="rId38"/>
    <p:sldId id="306" r:id="rId39"/>
    <p:sldId id="307" r:id="rId40"/>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9900"/>
    <a:srgbClr val="008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844" autoAdjust="0"/>
    <p:restoredTop sz="82469" autoAdjust="0"/>
  </p:normalViewPr>
  <p:slideViewPr>
    <p:cSldViewPr>
      <p:cViewPr varScale="1">
        <p:scale>
          <a:sx n="63" d="100"/>
          <a:sy n="63" d="100"/>
        </p:scale>
        <p:origin x="-136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ko-KR" altLang="en-US" dirty="0"/>
          </a:p>
        </p:txBody>
      </p:sp>
      <p:sp>
        <p:nvSpPr>
          <p:cNvPr id="3" name="날짜 개체 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032B94-08C8-4957-A92C-E3E42B9F274A}" type="datetimeFigureOut">
              <a:rPr lang="ko-KR" altLang="en-US" smtClean="0"/>
              <a:pPr/>
              <a:t>2011-07-07</a:t>
            </a:fld>
            <a:endParaRPr lang="ko-KR" altLang="en-US" dirty="0"/>
          </a:p>
        </p:txBody>
      </p:sp>
      <p:sp>
        <p:nvSpPr>
          <p:cNvPr id="4" name="슬라이드 이미지 개체 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ko-KR" altLang="en-US" dirty="0"/>
          </a:p>
        </p:txBody>
      </p:sp>
      <p:sp>
        <p:nvSpPr>
          <p:cNvPr id="5" name="슬라이드 노트 개체 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6" name="바닥글 개체 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ko-KR" altLang="en-US" dirty="0"/>
          </a:p>
        </p:txBody>
      </p:sp>
      <p:sp>
        <p:nvSpPr>
          <p:cNvPr id="7" name="슬라이드 번호 개체 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CDA70C-7194-41DD-B970-8DF29C2583F5}" type="slidenum">
              <a:rPr lang="ko-KR" altLang="en-US" smtClean="0"/>
              <a:pPr/>
              <a:t>‹#›</a:t>
            </a:fld>
            <a:endParaRPr lang="ko-KR" altLang="en-US" dirty="0"/>
          </a:p>
        </p:txBody>
      </p:sp>
    </p:spTree>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Hello,</a:t>
            </a:r>
            <a:r>
              <a:rPr lang="en-US" altLang="ko-KR" baseline="0" dirty="0" smtClean="0"/>
              <a:t> m</a:t>
            </a:r>
            <a:r>
              <a:rPr lang="en-US" altLang="ko-KR" dirty="0" smtClean="0"/>
              <a:t>y name is </a:t>
            </a:r>
            <a:r>
              <a:rPr lang="en-US" altLang="ko-KR" baseline="0" dirty="0" err="1" smtClean="0"/>
              <a:t>Jonghyun</a:t>
            </a:r>
            <a:r>
              <a:rPr lang="en-US" altLang="ko-KR" baseline="0" dirty="0" smtClean="0"/>
              <a:t> and my advisor is Dr. </a:t>
            </a:r>
            <a:r>
              <a:rPr lang="en-US" altLang="ko-KR" baseline="0" dirty="0" err="1" smtClean="0"/>
              <a:t>Bohacek</a:t>
            </a:r>
            <a:r>
              <a:rPr lang="en-US" altLang="ko-KR" baseline="0" dirty="0" smtClean="0"/>
              <a:t>. We are from University of Delaware. </a:t>
            </a:r>
            <a:r>
              <a:rPr lang="en-US" altLang="ko-KR" dirty="0" smtClean="0"/>
              <a:t>Our topic</a:t>
            </a:r>
            <a:r>
              <a:rPr lang="en-US" altLang="ko-KR" baseline="0" dirty="0" smtClean="0"/>
              <a:t> is detecting ~~~.</a:t>
            </a:r>
            <a:endParaRPr lang="ko-KR" altLang="en-US" dirty="0"/>
          </a:p>
        </p:txBody>
      </p:sp>
      <p:sp>
        <p:nvSpPr>
          <p:cNvPr id="4" name="슬라이드 번호 개체 틀 3"/>
          <p:cNvSpPr>
            <a:spLocks noGrp="1"/>
          </p:cNvSpPr>
          <p:nvPr>
            <p:ph type="sldNum" sz="quarter" idx="10"/>
          </p:nvPr>
        </p:nvSpPr>
        <p:spPr/>
        <p:txBody>
          <a:bodyPr/>
          <a:lstStyle/>
          <a:p>
            <a:fld id="{29CDA70C-7194-41DD-B970-8DF29C2583F5}" type="slidenum">
              <a:rPr lang="ko-KR" altLang="en-US" smtClean="0"/>
              <a:pPr/>
              <a:t>1</a:t>
            </a:fld>
            <a:endParaRPr lang="ko-KR"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The</a:t>
            </a:r>
            <a:r>
              <a:rPr lang="en-US" altLang="ko-KR" baseline="0" dirty="0" smtClean="0"/>
              <a:t> other method in Class A is known port method.</a:t>
            </a:r>
          </a:p>
          <a:p>
            <a:r>
              <a:rPr lang="en-US" altLang="ko-KR" baseline="0" dirty="0" smtClean="0"/>
              <a:t>Here, P2P active time c</a:t>
            </a:r>
            <a:r>
              <a:rPr lang="en-US" altLang="ko-KR" dirty="0" smtClean="0"/>
              <a:t>onsiders both out-degree and in-degree. Coefficient</a:t>
            </a:r>
            <a:r>
              <a:rPr lang="en-US" altLang="ko-KR" baseline="0" dirty="0" smtClean="0"/>
              <a:t> alpha is less than 1. </a:t>
            </a:r>
          </a:p>
          <a:p>
            <a:r>
              <a:rPr lang="en-US" altLang="ko-KR" baseline="0" dirty="0" smtClean="0"/>
              <a:t>The detector KFP detects P2P flows such that DP belongs to P2P known port and flow ST belongs to P2P active times and in case of UDP flow, SP is usually P2P port, so we need to consider that case too.</a:t>
            </a:r>
          </a:p>
        </p:txBody>
      </p:sp>
      <p:sp>
        <p:nvSpPr>
          <p:cNvPr id="4" name="슬라이드 번호 개체 틀 3"/>
          <p:cNvSpPr>
            <a:spLocks noGrp="1"/>
          </p:cNvSpPr>
          <p:nvPr>
            <p:ph type="sldNum" sz="quarter" idx="10"/>
          </p:nvPr>
        </p:nvSpPr>
        <p:spPr/>
        <p:txBody>
          <a:bodyPr/>
          <a:lstStyle/>
          <a:p>
            <a:fld id="{29CDA70C-7194-41DD-B970-8DF29C2583F5}" type="slidenum">
              <a:rPr lang="ko-KR" altLang="en-US" smtClean="0"/>
              <a:pPr/>
              <a:t>10</a:t>
            </a:fld>
            <a:endParaRPr lang="ko-KR"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We</a:t>
            </a:r>
            <a:r>
              <a:rPr lang="en-US" altLang="ko-KR" baseline="0" dirty="0" smtClean="0"/>
              <a:t> are done with Class A methods. Let’s take look at Class B methods.</a:t>
            </a:r>
          </a:p>
          <a:p>
            <a:endParaRPr lang="en-US" altLang="ko-KR" baseline="0" dirty="0" smtClean="0"/>
          </a:p>
        </p:txBody>
      </p:sp>
      <p:sp>
        <p:nvSpPr>
          <p:cNvPr id="4" name="슬라이드 번호 개체 틀 3"/>
          <p:cNvSpPr>
            <a:spLocks noGrp="1"/>
          </p:cNvSpPr>
          <p:nvPr>
            <p:ph type="sldNum" sz="quarter" idx="10"/>
          </p:nvPr>
        </p:nvSpPr>
        <p:spPr/>
        <p:txBody>
          <a:bodyPr/>
          <a:lstStyle/>
          <a:p>
            <a:fld id="{29CDA70C-7194-41DD-B970-8DF29C2583F5}" type="slidenum">
              <a:rPr lang="ko-KR" altLang="en-US" smtClean="0"/>
              <a:pPr/>
              <a:t>11</a:t>
            </a:fld>
            <a:endParaRPr lang="ko-KR"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Given an initial P2P flow</a:t>
            </a:r>
            <a:r>
              <a:rPr lang="en-US" altLang="ko-KR" baseline="0" dirty="0" smtClean="0"/>
              <a:t> between peer A and X, we assume that all flows between two peers, for example, from peer A to peer X or from peer X to peer A are also P2P flows. The mathematical expression for this is detector G.</a:t>
            </a:r>
            <a:endParaRPr lang="ko-KR" altLang="en-US" dirty="0"/>
          </a:p>
        </p:txBody>
      </p:sp>
      <p:sp>
        <p:nvSpPr>
          <p:cNvPr id="4" name="슬라이드 번호 개체 틀 3"/>
          <p:cNvSpPr>
            <a:spLocks noGrp="1"/>
          </p:cNvSpPr>
          <p:nvPr>
            <p:ph type="sldNum" sz="quarter" idx="10"/>
          </p:nvPr>
        </p:nvSpPr>
        <p:spPr/>
        <p:txBody>
          <a:bodyPr/>
          <a:lstStyle/>
          <a:p>
            <a:fld id="{29CDA70C-7194-41DD-B970-8DF29C2583F5}" type="slidenum">
              <a:rPr lang="ko-KR" altLang="en-US" smtClean="0"/>
              <a:pPr/>
              <a:t>12</a:t>
            </a:fld>
            <a:endParaRPr lang="ko-KR"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Given</a:t>
            </a:r>
            <a:r>
              <a:rPr lang="en-US" altLang="ko-KR" baseline="0" dirty="0" smtClean="0"/>
              <a:t> initial P2P flow theta, P2P peers are theta SIP, and DIP. Then the detector G is this. </a:t>
            </a:r>
            <a:r>
              <a:rPr lang="en-US" altLang="ko-KR" dirty="0" smtClean="0"/>
              <a:t>In</a:t>
            </a:r>
            <a:r>
              <a:rPr lang="en-US" altLang="ko-KR" baseline="0" dirty="0" smtClean="0"/>
              <a:t> the first set, theta SIP is the flow initiator and in the second set, the theta DIP is the flow initiator. However, given a set of P2P flows capital theta, the detector G is the union of capital theta and union of individual G for each P2P flow.</a:t>
            </a:r>
            <a:endParaRPr lang="ko-KR" altLang="en-US" dirty="0"/>
          </a:p>
        </p:txBody>
      </p:sp>
      <p:sp>
        <p:nvSpPr>
          <p:cNvPr id="4" name="슬라이드 번호 개체 틀 3"/>
          <p:cNvSpPr>
            <a:spLocks noGrp="1"/>
          </p:cNvSpPr>
          <p:nvPr>
            <p:ph type="sldNum" sz="quarter" idx="10"/>
          </p:nvPr>
        </p:nvSpPr>
        <p:spPr/>
        <p:txBody>
          <a:bodyPr/>
          <a:lstStyle/>
          <a:p>
            <a:fld id="{29CDA70C-7194-41DD-B970-8DF29C2583F5}" type="slidenum">
              <a:rPr lang="ko-KR" altLang="en-US" smtClean="0"/>
              <a:pPr/>
              <a:t>13</a:t>
            </a:fld>
            <a:endParaRPr lang="ko-KR"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In the second method, we need to identify</a:t>
            </a:r>
            <a:r>
              <a:rPr lang="en-US" altLang="ko-KR" baseline="0" dirty="0" smtClean="0"/>
              <a:t> P2P port given a P2P flow.</a:t>
            </a:r>
            <a:endParaRPr lang="en-US" altLang="ko-KR" dirty="0" smtClean="0"/>
          </a:p>
        </p:txBody>
      </p:sp>
      <p:sp>
        <p:nvSpPr>
          <p:cNvPr id="4" name="슬라이드 번호 개체 틀 3"/>
          <p:cNvSpPr>
            <a:spLocks noGrp="1"/>
          </p:cNvSpPr>
          <p:nvPr>
            <p:ph type="sldNum" sz="quarter" idx="10"/>
          </p:nvPr>
        </p:nvSpPr>
        <p:spPr/>
        <p:txBody>
          <a:bodyPr/>
          <a:lstStyle/>
          <a:p>
            <a:fld id="{29CDA70C-7194-41DD-B970-8DF29C2583F5}" type="slidenum">
              <a:rPr lang="ko-KR" altLang="en-US" smtClean="0"/>
              <a:pPr/>
              <a:t>14</a:t>
            </a:fld>
            <a:endParaRPr lang="ko-KR" alt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Let’s assume that all flows</a:t>
            </a:r>
            <a:r>
              <a:rPr lang="en-US" altLang="ko-KR" baseline="0" dirty="0" smtClean="0"/>
              <a:t> are P2P flows. Then, in case of TCP flows, DP is P2P port.</a:t>
            </a:r>
          </a:p>
        </p:txBody>
      </p:sp>
      <p:sp>
        <p:nvSpPr>
          <p:cNvPr id="4" name="슬라이드 번호 개체 틀 3"/>
          <p:cNvSpPr>
            <a:spLocks noGrp="1"/>
          </p:cNvSpPr>
          <p:nvPr>
            <p:ph type="sldNum" sz="quarter" idx="10"/>
          </p:nvPr>
        </p:nvSpPr>
        <p:spPr/>
        <p:txBody>
          <a:bodyPr/>
          <a:lstStyle/>
          <a:p>
            <a:fld id="{29CDA70C-7194-41DD-B970-8DF29C2583F5}" type="slidenum">
              <a:rPr lang="ko-KR" altLang="en-US" smtClean="0"/>
              <a:pPr/>
              <a:t>15</a:t>
            </a:fld>
            <a:endParaRPr lang="ko-KR" alt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However, in case of UDP flows, both</a:t>
            </a:r>
            <a:r>
              <a:rPr lang="en-US" altLang="ko-KR" baseline="0" dirty="0" smtClean="0"/>
              <a:t> SP and DP are P2P port.</a:t>
            </a:r>
            <a:endParaRPr lang="ko-KR" altLang="en-US" dirty="0"/>
          </a:p>
        </p:txBody>
      </p:sp>
      <p:sp>
        <p:nvSpPr>
          <p:cNvPr id="4" name="슬라이드 번호 개체 틀 3"/>
          <p:cNvSpPr>
            <a:spLocks noGrp="1"/>
          </p:cNvSpPr>
          <p:nvPr>
            <p:ph type="sldNum" sz="quarter" idx="10"/>
          </p:nvPr>
        </p:nvSpPr>
        <p:spPr/>
        <p:txBody>
          <a:bodyPr/>
          <a:lstStyle/>
          <a:p>
            <a:fld id="{29CDA70C-7194-41DD-B970-8DF29C2583F5}" type="slidenum">
              <a:rPr lang="ko-KR" altLang="en-US" smtClean="0"/>
              <a:pPr/>
              <a:t>16</a:t>
            </a:fld>
            <a:endParaRPr lang="ko-KR" alt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pPr marL="0" marR="0" indent="0" algn="l" defTabSz="914400" rtl="0" eaLnBrk="1" fontAlgn="auto" latinLnBrk="1" hangingPunct="1">
              <a:lnSpc>
                <a:spcPct val="100000"/>
              </a:lnSpc>
              <a:spcBef>
                <a:spcPts val="0"/>
              </a:spcBef>
              <a:spcAft>
                <a:spcPts val="0"/>
              </a:spcAft>
              <a:buClrTx/>
              <a:buSzTx/>
              <a:buFontTx/>
              <a:buNone/>
              <a:tabLst/>
              <a:defRPr/>
            </a:pPr>
            <a:r>
              <a:rPr lang="en-US" altLang="ko-KR" dirty="0" smtClean="0"/>
              <a:t>After P2P port identification, given a P2P flow theta, within this time window, if there are incoming flows to p2p port or outgoing flows from</a:t>
            </a:r>
            <a:r>
              <a:rPr lang="en-US" altLang="ko-KR" baseline="0" dirty="0" smtClean="0"/>
              <a:t> p2p port, we assume that they are P2P flows.</a:t>
            </a:r>
          </a:p>
          <a:p>
            <a:pPr marL="0" marR="0" indent="0" algn="l" defTabSz="914400" rtl="0" eaLnBrk="1" fontAlgn="auto" latinLnBrk="1" hangingPunct="1">
              <a:lnSpc>
                <a:spcPct val="100000"/>
              </a:lnSpc>
              <a:spcBef>
                <a:spcPts val="0"/>
              </a:spcBef>
              <a:spcAft>
                <a:spcPts val="0"/>
              </a:spcAft>
              <a:buClrTx/>
              <a:buSzTx/>
              <a:buFontTx/>
              <a:buNone/>
              <a:tabLst/>
              <a:defRPr/>
            </a:pPr>
            <a:r>
              <a:rPr lang="en-US" altLang="ko-KR" baseline="0" dirty="0" smtClean="0"/>
              <a:t>The mathematical expression for this is the detector H.</a:t>
            </a:r>
            <a:endParaRPr lang="ko-KR" altLang="en-US" dirty="0" smtClean="0"/>
          </a:p>
          <a:p>
            <a:endParaRPr lang="ko-KR" altLang="en-US" dirty="0"/>
          </a:p>
        </p:txBody>
      </p:sp>
      <p:sp>
        <p:nvSpPr>
          <p:cNvPr id="4" name="슬라이드 번호 개체 틀 3"/>
          <p:cNvSpPr>
            <a:spLocks noGrp="1"/>
          </p:cNvSpPr>
          <p:nvPr>
            <p:ph type="sldNum" sz="quarter" idx="10"/>
          </p:nvPr>
        </p:nvSpPr>
        <p:spPr/>
        <p:txBody>
          <a:bodyPr/>
          <a:lstStyle/>
          <a:p>
            <a:fld id="{29CDA70C-7194-41DD-B970-8DF29C2583F5}" type="slidenum">
              <a:rPr lang="ko-KR" altLang="en-US" smtClean="0"/>
              <a:pPr/>
              <a:t>17</a:t>
            </a:fld>
            <a:endParaRPr lang="ko-KR" alt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The union of these six</a:t>
            </a:r>
            <a:r>
              <a:rPr lang="en-US" altLang="ko-KR" baseline="0" dirty="0" smtClean="0"/>
              <a:t> sets does that job in the previous slide. I will skip this part due to the lack of time.</a:t>
            </a:r>
            <a:endParaRPr lang="ko-KR" altLang="en-US" dirty="0"/>
          </a:p>
        </p:txBody>
      </p:sp>
      <p:sp>
        <p:nvSpPr>
          <p:cNvPr id="4" name="슬라이드 번호 개체 틀 3"/>
          <p:cNvSpPr>
            <a:spLocks noGrp="1"/>
          </p:cNvSpPr>
          <p:nvPr>
            <p:ph type="sldNum" sz="quarter" idx="10"/>
          </p:nvPr>
        </p:nvSpPr>
        <p:spPr/>
        <p:txBody>
          <a:bodyPr/>
          <a:lstStyle/>
          <a:p>
            <a:fld id="{29CDA70C-7194-41DD-B970-8DF29C2583F5}" type="slidenum">
              <a:rPr lang="ko-KR" altLang="en-US" smtClean="0"/>
              <a:pPr/>
              <a:t>18</a:t>
            </a:fld>
            <a:endParaRPr lang="ko-KR"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The third</a:t>
            </a:r>
            <a:r>
              <a:rPr lang="en-US" altLang="ko-KR" baseline="0" dirty="0" smtClean="0"/>
              <a:t> method in class B is the triggered P2P detection.</a:t>
            </a:r>
            <a:endParaRPr lang="en-US" altLang="ko-KR" dirty="0" smtClean="0"/>
          </a:p>
          <a:p>
            <a:r>
              <a:rPr lang="en-US" altLang="ko-KR" dirty="0" smtClean="0"/>
              <a:t>Given a</a:t>
            </a:r>
            <a:r>
              <a:rPr lang="en-US" altLang="ko-KR" baseline="0" dirty="0" smtClean="0"/>
              <a:t> P2P flow theta, within this small time window, the nearby outgoing flows from peer A and X tend to be P2P flows. So, we assume that they are P2P flows.</a:t>
            </a:r>
            <a:endParaRPr lang="ko-KR" altLang="en-US" dirty="0" smtClean="0"/>
          </a:p>
          <a:p>
            <a:r>
              <a:rPr lang="en-US" altLang="ko-KR" dirty="0" smtClean="0"/>
              <a:t>The mathematical</a:t>
            </a:r>
            <a:r>
              <a:rPr lang="en-US" altLang="ko-KR" baseline="0" dirty="0" smtClean="0"/>
              <a:t> expression for this is detector TA.</a:t>
            </a:r>
            <a:endParaRPr lang="ko-KR" altLang="en-US" dirty="0"/>
          </a:p>
        </p:txBody>
      </p:sp>
      <p:sp>
        <p:nvSpPr>
          <p:cNvPr id="4" name="슬라이드 번호 개체 틀 3"/>
          <p:cNvSpPr>
            <a:spLocks noGrp="1"/>
          </p:cNvSpPr>
          <p:nvPr>
            <p:ph type="sldNum" sz="quarter" idx="10"/>
          </p:nvPr>
        </p:nvSpPr>
        <p:spPr/>
        <p:txBody>
          <a:bodyPr/>
          <a:lstStyle/>
          <a:p>
            <a:fld id="{29CDA70C-7194-41DD-B970-8DF29C2583F5}" type="slidenum">
              <a:rPr lang="ko-KR" altLang="en-US" smtClean="0"/>
              <a:pPr/>
              <a:t>19</a:t>
            </a:fld>
            <a:endParaRPr lang="ko-KR"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The outline of the talk consists</a:t>
            </a:r>
            <a:r>
              <a:rPr lang="en-US" altLang="ko-KR" baseline="0" dirty="0" smtClean="0"/>
              <a:t> of </a:t>
            </a:r>
            <a:r>
              <a:rPr lang="en-US" altLang="ko-KR" dirty="0" smtClean="0"/>
              <a:t>Introduction</a:t>
            </a:r>
            <a:r>
              <a:rPr lang="en-US" altLang="ko-KR" baseline="0" dirty="0" smtClean="0"/>
              <a:t> ~ and Flow Data and our proposed identification methods and their results and conclusion and finally our future work.</a:t>
            </a:r>
            <a:endParaRPr lang="ko-KR" altLang="en-US" dirty="0"/>
          </a:p>
        </p:txBody>
      </p:sp>
      <p:sp>
        <p:nvSpPr>
          <p:cNvPr id="4" name="슬라이드 번호 개체 틀 3"/>
          <p:cNvSpPr>
            <a:spLocks noGrp="1"/>
          </p:cNvSpPr>
          <p:nvPr>
            <p:ph type="sldNum" sz="quarter" idx="10"/>
          </p:nvPr>
        </p:nvSpPr>
        <p:spPr/>
        <p:txBody>
          <a:bodyPr/>
          <a:lstStyle/>
          <a:p>
            <a:fld id="{29CDA70C-7194-41DD-B970-8DF29C2583F5}" type="slidenum">
              <a:rPr lang="ko-KR" altLang="en-US" smtClean="0"/>
              <a:pPr/>
              <a:t>2</a:t>
            </a:fld>
            <a:endParaRPr lang="ko-KR" alt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In the first set, theta SIP</a:t>
            </a:r>
            <a:r>
              <a:rPr lang="en-US" altLang="ko-KR" baseline="0" dirty="0" smtClean="0"/>
              <a:t> is the flow initiator, whereas in the second set, theta DIP is the initiator.</a:t>
            </a:r>
            <a:endParaRPr lang="ko-KR" altLang="en-US" dirty="0"/>
          </a:p>
        </p:txBody>
      </p:sp>
      <p:sp>
        <p:nvSpPr>
          <p:cNvPr id="4" name="슬라이드 번호 개체 틀 3"/>
          <p:cNvSpPr>
            <a:spLocks noGrp="1"/>
          </p:cNvSpPr>
          <p:nvPr>
            <p:ph type="sldNum" sz="quarter" idx="10"/>
          </p:nvPr>
        </p:nvSpPr>
        <p:spPr/>
        <p:txBody>
          <a:bodyPr/>
          <a:lstStyle/>
          <a:p>
            <a:fld id="{29CDA70C-7194-41DD-B970-8DF29C2583F5}" type="slidenum">
              <a:rPr lang="ko-KR" altLang="en-US" smtClean="0"/>
              <a:pPr/>
              <a:t>20</a:t>
            </a:fld>
            <a:endParaRPr lang="ko-KR"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pPr algn="l"/>
            <a:r>
              <a:rPr lang="en-US" altLang="ko-KR" dirty="0" smtClean="0"/>
              <a:t>In class A, we have two methods, KPF and AC. Parameter</a:t>
            </a:r>
            <a:r>
              <a:rPr lang="en-US" altLang="ko-KR" baseline="0" dirty="0" smtClean="0"/>
              <a:t> </a:t>
            </a:r>
            <a:r>
              <a:rPr lang="en-US" altLang="ko-KR" dirty="0" smtClean="0"/>
              <a:t>T is time</a:t>
            </a:r>
            <a:r>
              <a:rPr lang="en-US" altLang="ko-KR" baseline="0" dirty="0" smtClean="0"/>
              <a:t> window offset and R is the threshold for # of peers connected within time window. So if the number of peers connected within time window is greater than threshold R, the flow is P2P flow. In KPF method, a flow uses known P2P port. As T decreases and R increases, conservativeness increases.</a:t>
            </a:r>
          </a:p>
          <a:p>
            <a:pPr algn="l"/>
            <a:endParaRPr lang="ko-KR" altLang="en-US" dirty="0"/>
          </a:p>
        </p:txBody>
      </p:sp>
      <p:sp>
        <p:nvSpPr>
          <p:cNvPr id="4" name="슬라이드 번호 개체 틀 3"/>
          <p:cNvSpPr>
            <a:spLocks noGrp="1"/>
          </p:cNvSpPr>
          <p:nvPr>
            <p:ph type="sldNum" sz="quarter" idx="10"/>
          </p:nvPr>
        </p:nvSpPr>
        <p:spPr/>
        <p:txBody>
          <a:bodyPr/>
          <a:lstStyle/>
          <a:p>
            <a:fld id="{29CDA70C-7194-41DD-B970-8DF29C2583F5}" type="slidenum">
              <a:rPr lang="ko-KR" altLang="en-US" smtClean="0"/>
              <a:pPr/>
              <a:t>21</a:t>
            </a:fld>
            <a:endParaRPr lang="ko-KR"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pPr algn="l"/>
            <a:r>
              <a:rPr lang="en-US" altLang="ko-KR" baseline="0" dirty="0" smtClean="0"/>
              <a:t>In class B, we have three methods. G, H, and TA. In G method, any flow between two peers is P2P flow. In H function, incoming flow to P2P port or outgoing flow from P2P port is P2P flow. In TA method, a nearby flow of P2P flow tends to P2P flow.</a:t>
            </a:r>
          </a:p>
          <a:p>
            <a:pPr algn="l"/>
            <a:r>
              <a:rPr lang="en-US" altLang="ko-KR" baseline="0" dirty="0" smtClean="0"/>
              <a:t>GH of theta is defined that H method is first applied and then G method is applied. Likewise, TGH is also defined that H is applied first and then G and then TA methods. And GH to the K means repeat GH method K times and GH to the infinite means repeat GH method until convergence.</a:t>
            </a:r>
          </a:p>
        </p:txBody>
      </p:sp>
      <p:sp>
        <p:nvSpPr>
          <p:cNvPr id="4" name="슬라이드 번호 개체 틀 3"/>
          <p:cNvSpPr>
            <a:spLocks noGrp="1"/>
          </p:cNvSpPr>
          <p:nvPr>
            <p:ph type="sldNum" sz="quarter" idx="10"/>
          </p:nvPr>
        </p:nvSpPr>
        <p:spPr/>
        <p:txBody>
          <a:bodyPr/>
          <a:lstStyle/>
          <a:p>
            <a:fld id="{29CDA70C-7194-41DD-B970-8DF29C2583F5}" type="slidenum">
              <a:rPr lang="ko-KR" altLang="en-US" smtClean="0"/>
              <a:pPr/>
              <a:t>22</a:t>
            </a:fld>
            <a:endParaRPr lang="ko-KR"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Horizontal axis</a:t>
            </a:r>
            <a:r>
              <a:rPr lang="en-US" altLang="ko-KR" baseline="0" dirty="0" smtClean="0"/>
              <a:t> is the combination of methods. In C1, KPF method is applied first and then GH method and then TGH method. In C2, AC method is applied first and then GH and TGH. In C3, KPF method is applied first and then AC and GH and TGH. The vertical axis is the fraction of flows detected by Signature method that were also detected by the combination of our methods. KPF method detects smaller fraction of flows than AC method. And even though Class A methods detect smaller fraction of initial flows, when GH method is applied, almost 90% of flows are detected. And the remaining 9 % of flows are detected by TGH method. </a:t>
            </a:r>
          </a:p>
          <a:p>
            <a:r>
              <a:rPr lang="en-US" altLang="ko-KR" baseline="0" dirty="0" smtClean="0"/>
              <a:t>Here, vertical axis is the number of flows detected by the combination of methods. The trend of the result is similar to the one on the left plot except for AC.</a:t>
            </a:r>
            <a:endParaRPr lang="ko-KR" altLang="en-US" dirty="0"/>
          </a:p>
        </p:txBody>
      </p:sp>
      <p:sp>
        <p:nvSpPr>
          <p:cNvPr id="4" name="슬라이드 번호 개체 틀 3"/>
          <p:cNvSpPr>
            <a:spLocks noGrp="1"/>
          </p:cNvSpPr>
          <p:nvPr>
            <p:ph type="sldNum" sz="quarter" idx="10"/>
          </p:nvPr>
        </p:nvSpPr>
        <p:spPr/>
        <p:txBody>
          <a:bodyPr/>
          <a:lstStyle/>
          <a:p>
            <a:fld id="{29CDA70C-7194-41DD-B970-8DF29C2583F5}" type="slidenum">
              <a:rPr lang="ko-KR" altLang="en-US" smtClean="0"/>
              <a:pPr/>
              <a:t>23</a:t>
            </a:fld>
            <a:endParaRPr lang="ko-KR"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Single P2P flow is randomly chosen from all detected flows.</a:t>
            </a:r>
            <a:r>
              <a:rPr lang="ko-KR" altLang="en-US" baseline="0" dirty="0" smtClean="0"/>
              <a:t> </a:t>
            </a:r>
            <a:r>
              <a:rPr lang="en-US" altLang="ko-KR" baseline="0" dirty="0" smtClean="0"/>
              <a:t>Given this single P2P flow, we want to see the vertex degree. Connection between two vertexes are determined by GH method with one iteration. In this example, vertex degree is 8. Four different types of flow are considered. Type1 is any kind of flow, type2 is only UDP flow, type3 is TCP flow and DIP is internal IP and type 4 is TCP flow and DIP is external IP.</a:t>
            </a:r>
            <a:endParaRPr lang="ko-KR" altLang="en-US" dirty="0"/>
          </a:p>
        </p:txBody>
      </p:sp>
      <p:sp>
        <p:nvSpPr>
          <p:cNvPr id="4" name="슬라이드 번호 개체 틀 3"/>
          <p:cNvSpPr>
            <a:spLocks noGrp="1"/>
          </p:cNvSpPr>
          <p:nvPr>
            <p:ph type="sldNum" sz="quarter" idx="10"/>
          </p:nvPr>
        </p:nvSpPr>
        <p:spPr/>
        <p:txBody>
          <a:bodyPr/>
          <a:lstStyle/>
          <a:p>
            <a:fld id="{29CDA70C-7194-41DD-B970-8DF29C2583F5}" type="slidenum">
              <a:rPr lang="ko-KR" altLang="en-US" smtClean="0"/>
              <a:pPr/>
              <a:t>24</a:t>
            </a:fld>
            <a:endParaRPr lang="ko-KR"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Horizontal axis</a:t>
            </a:r>
            <a:r>
              <a:rPr lang="en-US" altLang="ko-KR" baseline="0" dirty="0" smtClean="0"/>
              <a:t> is vertex degree and vertical axis is CCDF. The plot shows that a</a:t>
            </a:r>
            <a:r>
              <a:rPr lang="en-US" altLang="ko-KR" dirty="0" smtClean="0"/>
              <a:t> certain P2P</a:t>
            </a:r>
            <a:r>
              <a:rPr lang="en-US" altLang="ko-KR" baseline="0" dirty="0" smtClean="0"/>
              <a:t> </a:t>
            </a:r>
            <a:r>
              <a:rPr lang="en-US" altLang="ko-KR" dirty="0" smtClean="0"/>
              <a:t>peer causes</a:t>
            </a:r>
            <a:r>
              <a:rPr lang="en-US" altLang="ko-KR" baseline="0" dirty="0" smtClean="0"/>
              <a:t> </a:t>
            </a:r>
            <a:r>
              <a:rPr lang="en-US" altLang="ko-KR" dirty="0" smtClean="0"/>
              <a:t>very high vertex degree. And</a:t>
            </a:r>
            <a:r>
              <a:rPr lang="en-US" altLang="ko-KR" baseline="0" dirty="0" smtClean="0"/>
              <a:t> that peer is usually super node that helps us detect many other peers.</a:t>
            </a:r>
            <a:endParaRPr lang="ko-KR" altLang="en-US" dirty="0"/>
          </a:p>
        </p:txBody>
      </p:sp>
      <p:sp>
        <p:nvSpPr>
          <p:cNvPr id="4" name="슬라이드 번호 개체 틀 3"/>
          <p:cNvSpPr>
            <a:spLocks noGrp="1"/>
          </p:cNvSpPr>
          <p:nvPr>
            <p:ph type="sldNum" sz="quarter" idx="10"/>
          </p:nvPr>
        </p:nvSpPr>
        <p:spPr/>
        <p:txBody>
          <a:bodyPr/>
          <a:lstStyle/>
          <a:p>
            <a:fld id="{29CDA70C-7194-41DD-B970-8DF29C2583F5}" type="slidenum">
              <a:rPr lang="ko-KR" altLang="en-US" smtClean="0"/>
              <a:pPr/>
              <a:t>25</a:t>
            </a:fld>
            <a:endParaRPr lang="ko-KR"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Let me </a:t>
            </a:r>
            <a:r>
              <a:rPr lang="en-US" altLang="ko-KR" baseline="0" dirty="0" smtClean="0"/>
              <a:t>show the e</a:t>
            </a:r>
            <a:r>
              <a:rPr lang="en-US" altLang="ko-KR" dirty="0" smtClean="0"/>
              <a:t>xample of vertex degree from</a:t>
            </a:r>
            <a:r>
              <a:rPr lang="en-US" altLang="ko-KR" baseline="0" dirty="0" smtClean="0"/>
              <a:t> flow data</a:t>
            </a:r>
            <a:r>
              <a:rPr lang="en-US" altLang="ko-KR" dirty="0" smtClean="0"/>
              <a:t>. Given</a:t>
            </a:r>
            <a:r>
              <a:rPr lang="en-US" altLang="ko-KR" baseline="0" dirty="0" smtClean="0"/>
              <a:t> single P2P flow (note that </a:t>
            </a:r>
            <a:r>
              <a:rPr lang="en-US" altLang="ko-KR" baseline="0" dirty="0" err="1" smtClean="0"/>
              <a:t>BitTorrent</a:t>
            </a:r>
            <a:r>
              <a:rPr lang="en-US" altLang="ko-KR" baseline="0" dirty="0" smtClean="0"/>
              <a:t> P2P application uses port 6881), we observed many other P2P flows detected by GH method.</a:t>
            </a:r>
            <a:endParaRPr lang="ko-KR" altLang="en-US" dirty="0"/>
          </a:p>
        </p:txBody>
      </p:sp>
      <p:sp>
        <p:nvSpPr>
          <p:cNvPr id="4" name="슬라이드 번호 개체 틀 3"/>
          <p:cNvSpPr>
            <a:spLocks noGrp="1"/>
          </p:cNvSpPr>
          <p:nvPr>
            <p:ph type="sldNum" sz="quarter" idx="10"/>
          </p:nvPr>
        </p:nvSpPr>
        <p:spPr/>
        <p:txBody>
          <a:bodyPr/>
          <a:lstStyle/>
          <a:p>
            <a:fld id="{29CDA70C-7194-41DD-B970-8DF29C2583F5}" type="slidenum">
              <a:rPr lang="ko-KR" altLang="en-US" smtClean="0"/>
              <a:pPr/>
              <a:t>26</a:t>
            </a:fld>
            <a:endParaRPr lang="ko-KR" alt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The first iteration</a:t>
            </a:r>
            <a:r>
              <a:rPr lang="en-US" altLang="ko-KR" baseline="0" dirty="0" smtClean="0"/>
              <a:t> of GH method finds the single P2P flow’s neighbors. The second iteration of GH method will find single P2P flow’s neighbors’ neighbors. We repeat this until convergence. And we compute the number of flows reachable from the single P2P flow.</a:t>
            </a:r>
            <a:endParaRPr lang="ko-KR" altLang="en-US" dirty="0"/>
          </a:p>
        </p:txBody>
      </p:sp>
      <p:sp>
        <p:nvSpPr>
          <p:cNvPr id="4" name="슬라이드 번호 개체 틀 3"/>
          <p:cNvSpPr>
            <a:spLocks noGrp="1"/>
          </p:cNvSpPr>
          <p:nvPr>
            <p:ph type="sldNum" sz="quarter" idx="10"/>
          </p:nvPr>
        </p:nvSpPr>
        <p:spPr/>
        <p:txBody>
          <a:bodyPr/>
          <a:lstStyle/>
          <a:p>
            <a:fld id="{29CDA70C-7194-41DD-B970-8DF29C2583F5}" type="slidenum">
              <a:rPr lang="ko-KR" altLang="en-US" smtClean="0"/>
              <a:pPr/>
              <a:t>27</a:t>
            </a:fld>
            <a:endParaRPr lang="ko-KR"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Horizontal</a:t>
            </a:r>
            <a:r>
              <a:rPr lang="en-US" altLang="ko-KR" baseline="0" dirty="0" smtClean="0"/>
              <a:t> axis is the number of flows reachable from a singe </a:t>
            </a:r>
            <a:r>
              <a:rPr lang="en-US" altLang="ko-KR" baseline="0" smtClean="0"/>
              <a:t>P2P flow and </a:t>
            </a:r>
            <a:r>
              <a:rPr lang="en-US" altLang="ko-KR" baseline="0" dirty="0" smtClean="0"/>
              <a:t>vertical axis is CCDF. 98% of type 2 flows are in the large connected component. And 90% of type 3 flows are in the large connected component. And 70% of type1 flows are in the large connected component. And 20% of type 4 flows are in the large connected component.</a:t>
            </a:r>
            <a:endParaRPr lang="ko-KR" altLang="en-US" dirty="0"/>
          </a:p>
        </p:txBody>
      </p:sp>
      <p:sp>
        <p:nvSpPr>
          <p:cNvPr id="4" name="슬라이드 번호 개체 틀 3"/>
          <p:cNvSpPr>
            <a:spLocks noGrp="1"/>
          </p:cNvSpPr>
          <p:nvPr>
            <p:ph type="sldNum" sz="quarter" idx="10"/>
          </p:nvPr>
        </p:nvSpPr>
        <p:spPr/>
        <p:txBody>
          <a:bodyPr/>
          <a:lstStyle/>
          <a:p>
            <a:fld id="{29CDA70C-7194-41DD-B970-8DF29C2583F5}" type="slidenum">
              <a:rPr lang="ko-KR" altLang="en-US" smtClean="0"/>
              <a:pPr/>
              <a:t>28</a:t>
            </a:fld>
            <a:endParaRPr lang="ko-KR"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So, visualization</a:t>
            </a:r>
            <a:r>
              <a:rPr lang="en-US" altLang="ko-KR" baseline="0" dirty="0" smtClean="0"/>
              <a:t> of ~~~ </a:t>
            </a:r>
            <a:r>
              <a:rPr lang="en-US" altLang="ko-KR" baseline="0" smtClean="0"/>
              <a:t>is this.</a:t>
            </a:r>
            <a:endParaRPr lang="en-US" altLang="ko-KR" smtClean="0"/>
          </a:p>
          <a:p>
            <a:r>
              <a:rPr lang="en-US" altLang="ko-KR" dirty="0" smtClean="0"/>
              <a:t>There is large</a:t>
            </a:r>
            <a:r>
              <a:rPr lang="en-US" altLang="ko-KR" baseline="0" dirty="0" smtClean="0"/>
              <a:t> connected component with GH link and also small connected components with GH link. Connections among large connected component and small connected components occur by TA method.</a:t>
            </a:r>
          </a:p>
        </p:txBody>
      </p:sp>
      <p:sp>
        <p:nvSpPr>
          <p:cNvPr id="4" name="슬라이드 번호 개체 틀 3"/>
          <p:cNvSpPr>
            <a:spLocks noGrp="1"/>
          </p:cNvSpPr>
          <p:nvPr>
            <p:ph type="sldNum" sz="quarter" idx="10"/>
          </p:nvPr>
        </p:nvSpPr>
        <p:spPr/>
        <p:txBody>
          <a:bodyPr/>
          <a:lstStyle/>
          <a:p>
            <a:fld id="{29CDA70C-7194-41DD-B970-8DF29C2583F5}" type="slidenum">
              <a:rPr lang="ko-KR" altLang="en-US" smtClean="0"/>
              <a:pPr/>
              <a:t>29</a:t>
            </a:fld>
            <a:endParaRPr lang="ko-KR"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Why</a:t>
            </a:r>
            <a:r>
              <a:rPr lang="en-US" altLang="ko-KR" baseline="0" dirty="0" smtClean="0"/>
              <a:t> do we need the detection of P2P traffic? Because it helps network capacity planning and provisioning, and traffic shaping or policing, and so on. For example, usually w</a:t>
            </a:r>
            <a:r>
              <a:rPr lang="en-US" altLang="ko-KR" dirty="0" smtClean="0"/>
              <a:t>eb</a:t>
            </a:r>
            <a:r>
              <a:rPr lang="en-US" altLang="ko-KR" baseline="0" dirty="0" smtClean="0"/>
              <a:t> users have higher priority than P2P users in an ISP network. So when P2P traffic occupies the bandwidth too severely, then network administrator desires to control over P2P traffic, for example, traffic shaping.</a:t>
            </a:r>
          </a:p>
          <a:p>
            <a:r>
              <a:rPr lang="en-US" altLang="ko-KR" baseline="0" dirty="0" smtClean="0"/>
              <a:t>How to detect P2P traffic? Many proposed methods base on port, signature, behavior, machine learning, and host graph. Each method has its own pros and cons. For example, signature based method must inspect payload of each packet and machine learning based detection is computationally complex.</a:t>
            </a:r>
          </a:p>
          <a:p>
            <a:endParaRPr lang="en-US" altLang="ko-KR" baseline="0" dirty="0" smtClean="0"/>
          </a:p>
          <a:p>
            <a:r>
              <a:rPr lang="en-US" altLang="ko-KR" baseline="0" dirty="0" smtClean="0"/>
              <a:t>- In port based detection, the detector checks the DIP and if it is known p2p port than the flow is p2p flow.</a:t>
            </a:r>
          </a:p>
        </p:txBody>
      </p:sp>
      <p:sp>
        <p:nvSpPr>
          <p:cNvPr id="4" name="슬라이드 번호 개체 틀 3"/>
          <p:cNvSpPr>
            <a:spLocks noGrp="1"/>
          </p:cNvSpPr>
          <p:nvPr>
            <p:ph type="sldNum" sz="quarter" idx="10"/>
          </p:nvPr>
        </p:nvSpPr>
        <p:spPr/>
        <p:txBody>
          <a:bodyPr/>
          <a:lstStyle/>
          <a:p>
            <a:fld id="{29CDA70C-7194-41DD-B970-8DF29C2583F5}" type="slidenum">
              <a:rPr lang="ko-KR" altLang="en-US" smtClean="0"/>
              <a:pPr/>
              <a:t>3</a:t>
            </a:fld>
            <a:endParaRPr lang="ko-KR"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Our conclusion is that ~~~.</a:t>
            </a:r>
            <a:endParaRPr lang="ko-KR" altLang="en-US" dirty="0"/>
          </a:p>
        </p:txBody>
      </p:sp>
      <p:sp>
        <p:nvSpPr>
          <p:cNvPr id="4" name="슬라이드 번호 개체 틀 3"/>
          <p:cNvSpPr>
            <a:spLocks noGrp="1"/>
          </p:cNvSpPr>
          <p:nvPr>
            <p:ph type="sldNum" sz="quarter" idx="10"/>
          </p:nvPr>
        </p:nvSpPr>
        <p:spPr/>
        <p:txBody>
          <a:bodyPr/>
          <a:lstStyle/>
          <a:p>
            <a:fld id="{29CDA70C-7194-41DD-B970-8DF29C2583F5}" type="slidenum">
              <a:rPr lang="ko-KR" altLang="en-US" smtClean="0"/>
              <a:pPr/>
              <a:t>30</a:t>
            </a:fld>
            <a:endParaRPr lang="ko-KR" alt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As our future</a:t>
            </a:r>
            <a:r>
              <a:rPr lang="en-US" altLang="ko-KR" baseline="0" dirty="0" smtClean="0"/>
              <a:t> work, we are planning to implement real-time identification and analyze </a:t>
            </a:r>
            <a:r>
              <a:rPr lang="en-US" altLang="ko-KR" baseline="0" smtClean="0"/>
              <a:t>the complexity of our methods.</a:t>
            </a:r>
            <a:endParaRPr lang="ko-KR" altLang="en-US" dirty="0"/>
          </a:p>
        </p:txBody>
      </p:sp>
      <p:sp>
        <p:nvSpPr>
          <p:cNvPr id="4" name="슬라이드 번호 개체 틀 3"/>
          <p:cNvSpPr>
            <a:spLocks noGrp="1"/>
          </p:cNvSpPr>
          <p:nvPr>
            <p:ph type="sldNum" sz="quarter" idx="10"/>
          </p:nvPr>
        </p:nvSpPr>
        <p:spPr/>
        <p:txBody>
          <a:bodyPr/>
          <a:lstStyle/>
          <a:p>
            <a:fld id="{29CDA70C-7194-41DD-B970-8DF29C2583F5}" type="slidenum">
              <a:rPr lang="ko-KR" altLang="en-US" smtClean="0"/>
              <a:pPr/>
              <a:t>31</a:t>
            </a:fld>
            <a:endParaRPr lang="ko-KR"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Our objective is no deep ~~,</a:t>
            </a:r>
            <a:r>
              <a:rPr lang="en-US" altLang="ko-KR" baseline="0" dirty="0" smtClean="0"/>
              <a:t> and simpler than t</a:t>
            </a:r>
            <a:r>
              <a:rPr lang="en-US" altLang="ko-KR" dirty="0" smtClean="0"/>
              <a:t>he existing</a:t>
            </a:r>
            <a:r>
              <a:rPr lang="en-US" altLang="ko-KR" baseline="0" dirty="0" smtClean="0"/>
              <a:t> methods, but still be effective i</a:t>
            </a:r>
            <a:r>
              <a:rPr lang="en-US" altLang="ko-KR" dirty="0" smtClean="0"/>
              <a:t>n detecting</a:t>
            </a:r>
            <a:r>
              <a:rPr lang="en-US" altLang="ko-KR" baseline="0" dirty="0" smtClean="0"/>
              <a:t> P2P flows. And instead of host graph based detection we propose p2p flow graph based </a:t>
            </a:r>
            <a:r>
              <a:rPr lang="en-US" altLang="ko-KR" baseline="0" smtClean="0"/>
              <a:t>detection.</a:t>
            </a:r>
            <a:endParaRPr lang="en-US" altLang="ko-KR" baseline="0" dirty="0" smtClean="0"/>
          </a:p>
        </p:txBody>
      </p:sp>
      <p:sp>
        <p:nvSpPr>
          <p:cNvPr id="4" name="슬라이드 번호 개체 틀 3"/>
          <p:cNvSpPr>
            <a:spLocks noGrp="1"/>
          </p:cNvSpPr>
          <p:nvPr>
            <p:ph type="sldNum" sz="quarter" idx="10"/>
          </p:nvPr>
        </p:nvSpPr>
        <p:spPr/>
        <p:txBody>
          <a:bodyPr/>
          <a:lstStyle/>
          <a:p>
            <a:fld id="{29CDA70C-7194-41DD-B970-8DF29C2583F5}" type="slidenum">
              <a:rPr lang="ko-KR" altLang="en-US" smtClean="0"/>
              <a:pPr/>
              <a:t>4</a:t>
            </a:fld>
            <a:endParaRPr lang="ko-KR"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Each flow is composed</a:t>
            </a:r>
            <a:r>
              <a:rPr lang="en-US" altLang="ko-KR" baseline="0" dirty="0" smtClean="0"/>
              <a:t> of </a:t>
            </a:r>
            <a:r>
              <a:rPr lang="en-US" altLang="ko-KR" dirty="0" smtClean="0"/>
              <a:t>SIP ~~~. Here,</a:t>
            </a:r>
            <a:r>
              <a:rPr lang="en-US" altLang="ko-KR" baseline="0" dirty="0" smtClean="0"/>
              <a:t> w</a:t>
            </a:r>
            <a:r>
              <a:rPr lang="en-US" altLang="ko-KR" dirty="0" smtClean="0"/>
              <a:t>e only consider </a:t>
            </a:r>
            <a:r>
              <a:rPr lang="en-US" altLang="ko-KR" dirty="0" err="1" smtClean="0"/>
              <a:t>tcp</a:t>
            </a:r>
            <a:r>
              <a:rPr lang="en-US" altLang="ko-KR" dirty="0" smtClean="0"/>
              <a:t> or</a:t>
            </a:r>
            <a:r>
              <a:rPr lang="en-US" altLang="ko-KR" baseline="0" dirty="0" smtClean="0"/>
              <a:t> </a:t>
            </a:r>
            <a:r>
              <a:rPr lang="en-US" altLang="ko-KR" baseline="0" dirty="0" err="1" smtClean="0"/>
              <a:t>udp</a:t>
            </a:r>
            <a:r>
              <a:rPr lang="en-US" altLang="ko-KR" baseline="0" dirty="0" smtClean="0"/>
              <a:t> protocol. Event ID which tells us whether or not each flow contains P2P application signature.</a:t>
            </a:r>
            <a:endParaRPr lang="ko-KR" altLang="en-US" dirty="0"/>
          </a:p>
        </p:txBody>
      </p:sp>
      <p:sp>
        <p:nvSpPr>
          <p:cNvPr id="4" name="슬라이드 번호 개체 틀 3"/>
          <p:cNvSpPr>
            <a:spLocks noGrp="1"/>
          </p:cNvSpPr>
          <p:nvPr>
            <p:ph type="sldNum" sz="quarter" idx="10"/>
          </p:nvPr>
        </p:nvSpPr>
        <p:spPr/>
        <p:txBody>
          <a:bodyPr/>
          <a:lstStyle/>
          <a:p>
            <a:fld id="{29CDA70C-7194-41DD-B970-8DF29C2583F5}" type="slidenum">
              <a:rPr lang="ko-KR" altLang="en-US" smtClean="0"/>
              <a:pPr/>
              <a:t>5</a:t>
            </a:fld>
            <a:endParaRPr lang="ko-KR"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Let me show</a:t>
            </a:r>
            <a:r>
              <a:rPr lang="en-US" altLang="ko-KR" baseline="0" dirty="0" smtClean="0"/>
              <a:t> </a:t>
            </a:r>
            <a:r>
              <a:rPr lang="en-US" altLang="ko-KR" dirty="0" smtClean="0"/>
              <a:t>the pictorial view of a flow. A</a:t>
            </a:r>
            <a:r>
              <a:rPr lang="en-US" altLang="ko-KR" baseline="0" dirty="0" smtClean="0"/>
              <a:t>t time ST, </a:t>
            </a:r>
            <a:r>
              <a:rPr lang="en-US" altLang="ko-KR" dirty="0" smtClean="0"/>
              <a:t>node A initiates</a:t>
            </a:r>
            <a:r>
              <a:rPr lang="en-US" altLang="ko-KR" baseline="0" dirty="0" smtClean="0"/>
              <a:t> the connection by sending SYN packet to node B, then SIP is node A and DIP is node B. SP is this and DP is this and protocol is TCP.</a:t>
            </a:r>
          </a:p>
          <a:p>
            <a:r>
              <a:rPr lang="en-US" altLang="ko-KR" baseline="0" dirty="0" smtClean="0"/>
              <a:t>Mathematical expression for a flow is this. Each flow phi has the following components. Phi SIP, Phi DIP and so on. The capital phi is the example of flow set that uses TCP protocol and 80 DP. In other words, those flows are usually web flows.</a:t>
            </a:r>
          </a:p>
          <a:p>
            <a:endParaRPr lang="en-US" altLang="ko-KR" baseline="0" dirty="0" smtClean="0"/>
          </a:p>
        </p:txBody>
      </p:sp>
      <p:sp>
        <p:nvSpPr>
          <p:cNvPr id="4" name="슬라이드 번호 개체 틀 3"/>
          <p:cNvSpPr>
            <a:spLocks noGrp="1"/>
          </p:cNvSpPr>
          <p:nvPr>
            <p:ph type="sldNum" sz="quarter" idx="10"/>
          </p:nvPr>
        </p:nvSpPr>
        <p:spPr/>
        <p:txBody>
          <a:bodyPr/>
          <a:lstStyle/>
          <a:p>
            <a:fld id="{29CDA70C-7194-41DD-B970-8DF29C2583F5}" type="slidenum">
              <a:rPr lang="ko-KR" altLang="en-US" smtClean="0"/>
              <a:pPr/>
              <a:t>6</a:t>
            </a:fld>
            <a:endParaRPr lang="ko-KR"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P2P flow graph</a:t>
            </a:r>
            <a:r>
              <a:rPr lang="en-US" altLang="ko-KR" baseline="0" dirty="0" smtClean="0"/>
              <a:t> will be constructed by our P2P identification methods. In P2P flow graph, each vertex is a P2P flow. Initially, Class A methods detect this flow1 conservatively. And then, class B methods connect flow1 to another P2P flow 2 by detecting it. It should be noted that c</a:t>
            </a:r>
            <a:r>
              <a:rPr lang="en-US" altLang="ko-KR" dirty="0" smtClean="0"/>
              <a:t>lass</a:t>
            </a:r>
            <a:r>
              <a:rPr lang="en-US" altLang="ko-KR" baseline="0" dirty="0" smtClean="0"/>
              <a:t> B methods can be applied recursively. Let’s take a look at Class A methods first.</a:t>
            </a:r>
          </a:p>
        </p:txBody>
      </p:sp>
      <p:sp>
        <p:nvSpPr>
          <p:cNvPr id="4" name="슬라이드 번호 개체 틀 3"/>
          <p:cNvSpPr>
            <a:spLocks noGrp="1"/>
          </p:cNvSpPr>
          <p:nvPr>
            <p:ph type="sldNum" sz="quarter" idx="10"/>
          </p:nvPr>
        </p:nvSpPr>
        <p:spPr/>
        <p:txBody>
          <a:bodyPr/>
          <a:lstStyle/>
          <a:p>
            <a:fld id="{29CDA70C-7194-41DD-B970-8DF29C2583F5}" type="slidenum">
              <a:rPr lang="ko-KR" altLang="en-US" smtClean="0"/>
              <a:pPr/>
              <a:t>7</a:t>
            </a:fld>
            <a:endParaRPr lang="ko-KR"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Rot="1" noChangeAspect="1" noChangeArrowheads="1" noTextEdit="1"/>
          </p:cNvSpPr>
          <p:nvPr>
            <p:ph type="sldImg"/>
          </p:nvPr>
        </p:nvSpPr>
        <p:spPr>
          <a:ln/>
        </p:spPr>
      </p:sp>
      <p:sp>
        <p:nvSpPr>
          <p:cNvPr id="227331" name="Rectangle 3"/>
          <p:cNvSpPr>
            <a:spLocks noGrp="1" noChangeArrowheads="1"/>
          </p:cNvSpPr>
          <p:nvPr>
            <p:ph type="body" idx="1"/>
          </p:nvPr>
        </p:nvSpPr>
        <p:spPr/>
        <p:txBody>
          <a:bodyPr/>
          <a:lstStyle/>
          <a:p>
            <a:r>
              <a:rPr lang="en-US" altLang="ko-KR" dirty="0" smtClean="0">
                <a:ea typeface="굴림" charset="-127"/>
              </a:rPr>
              <a:t>The</a:t>
            </a:r>
            <a:r>
              <a:rPr lang="en-US" altLang="ko-KR" baseline="0" dirty="0" smtClean="0">
                <a:ea typeface="굴림" charset="-127"/>
              </a:rPr>
              <a:t> first method in class A is degree-based ~~~.</a:t>
            </a:r>
            <a:endParaRPr lang="en-US" altLang="ko-KR" dirty="0" smtClean="0">
              <a:ea typeface="굴림" charset="-127"/>
            </a:endParaRPr>
          </a:p>
          <a:p>
            <a:r>
              <a:rPr lang="en-US" altLang="ko-KR" dirty="0" smtClean="0">
                <a:ea typeface="굴림" charset="-127"/>
              </a:rPr>
              <a:t>In our flow data, we</a:t>
            </a:r>
            <a:r>
              <a:rPr lang="en-US" altLang="ko-KR" baseline="0" dirty="0" smtClean="0">
                <a:ea typeface="굴림" charset="-127"/>
              </a:rPr>
              <a:t> observed the behavior of P2P application.</a:t>
            </a:r>
          </a:p>
          <a:p>
            <a:r>
              <a:rPr lang="en-US" altLang="ko-KR" baseline="0" dirty="0" smtClean="0">
                <a:ea typeface="굴림" charset="-127"/>
              </a:rPr>
              <a:t>At time t, within this time window, node A initiated outgoing flows. Out-degree hosts are these. We are interested in the number of unique out-degree hosts. Here it is 8. And we just call it out-degree. The higher out-degree, the higher indication of P2P activity. </a:t>
            </a:r>
            <a:r>
              <a:rPr lang="en-US" altLang="ko-KR" dirty="0" smtClean="0">
                <a:ea typeface="굴림" charset="-127"/>
              </a:rPr>
              <a:t>We also observed the incoming flows.</a:t>
            </a:r>
            <a:r>
              <a:rPr lang="en-US" altLang="ko-KR" baseline="0" dirty="0" smtClean="0">
                <a:ea typeface="굴림" charset="-127"/>
              </a:rPr>
              <a:t> The in-degree hosts are these. The number of unique in-degree hosts is 5. The mathematical expression to determine this out-degree 8 is this out-degree function.</a:t>
            </a:r>
            <a:endParaRPr lang="en-US" altLang="ko-KR" dirty="0">
              <a:ea typeface="굴림" charset="-127"/>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baseline="0" dirty="0" smtClean="0"/>
              <a:t>Given IP, time t, port white list WL, time window offset parameter capital T, we extract all DIP such that SIP is IP and DP does not belong to WL and flow ST is within time window. Here, this symbol means the number of elements in the set. For in-degree, DIP and SIP are switched. P2P active time is the time such that out-degree is greater than parameter R. Here, we did not consider in-degree.</a:t>
            </a:r>
          </a:p>
          <a:p>
            <a:r>
              <a:rPr lang="en-US" altLang="ko-KR" baseline="0" dirty="0" smtClean="0"/>
              <a:t>Then the detector AC detects P2P flows such that flow ST belongs to P2P active times in terms of SIP or DIP and DP does not belong to WL. It should be noted that i</a:t>
            </a:r>
            <a:r>
              <a:rPr lang="en-US" altLang="ko-KR" dirty="0" smtClean="0"/>
              <a:t>f we increase the parameter</a:t>
            </a:r>
            <a:r>
              <a:rPr lang="en-US" altLang="ko-KR" baseline="0" dirty="0" smtClean="0"/>
              <a:t> </a:t>
            </a:r>
            <a:r>
              <a:rPr lang="en-US" altLang="ko-KR" dirty="0" smtClean="0"/>
              <a:t>R,</a:t>
            </a:r>
            <a:r>
              <a:rPr lang="en-US" altLang="ko-KR" baseline="0" dirty="0" smtClean="0"/>
              <a:t> detector becomes more conservative.</a:t>
            </a:r>
            <a:endParaRPr lang="ko-KR" altLang="en-US" dirty="0"/>
          </a:p>
        </p:txBody>
      </p:sp>
      <p:sp>
        <p:nvSpPr>
          <p:cNvPr id="4" name="슬라이드 번호 개체 틀 3"/>
          <p:cNvSpPr>
            <a:spLocks noGrp="1"/>
          </p:cNvSpPr>
          <p:nvPr>
            <p:ph type="sldNum" sz="quarter" idx="10"/>
          </p:nvPr>
        </p:nvSpPr>
        <p:spPr/>
        <p:txBody>
          <a:bodyPr/>
          <a:lstStyle/>
          <a:p>
            <a:fld id="{29CDA70C-7194-41DD-B970-8DF29C2583F5}" type="slidenum">
              <a:rPr lang="ko-KR" altLang="en-US" smtClean="0"/>
              <a:pPr/>
              <a:t>9</a:t>
            </a:fld>
            <a:endParaRPr lang="ko-KR"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14" name="제목 13"/>
          <p:cNvSpPr>
            <a:spLocks noGrp="1"/>
          </p:cNvSpPr>
          <p:nvPr>
            <p:ph type="ctrTitle"/>
          </p:nvPr>
        </p:nvSpPr>
        <p:spPr>
          <a:xfrm>
            <a:off x="1432560" y="359898"/>
            <a:ext cx="7406640" cy="1472184"/>
          </a:xfrm>
        </p:spPr>
        <p:txBody>
          <a:bodyPr anchor="b"/>
          <a:lstStyle>
            <a:lvl1pPr algn="l">
              <a:defRPr/>
            </a:lvl1pPr>
            <a:extLst/>
          </a:lstStyle>
          <a:p>
            <a:r>
              <a:rPr kumimoji="0" lang="ko-KR" altLang="en-US" smtClean="0"/>
              <a:t>마스터 제목 스타일 편집</a:t>
            </a:r>
            <a:endParaRPr kumimoji="0" lang="en-US"/>
          </a:p>
        </p:txBody>
      </p:sp>
      <p:sp>
        <p:nvSpPr>
          <p:cNvPr id="22" name="부제목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ko-KR" altLang="en-US" smtClean="0"/>
              <a:t>마스터 부제목 스타일 편집</a:t>
            </a:r>
            <a:endParaRPr kumimoji="0" lang="en-US"/>
          </a:p>
        </p:txBody>
      </p:sp>
      <p:sp>
        <p:nvSpPr>
          <p:cNvPr id="7" name="날짜 개체 틀 6"/>
          <p:cNvSpPr>
            <a:spLocks noGrp="1"/>
          </p:cNvSpPr>
          <p:nvPr>
            <p:ph type="dt" sz="half" idx="10"/>
          </p:nvPr>
        </p:nvSpPr>
        <p:spPr/>
        <p:txBody>
          <a:bodyPr/>
          <a:lstStyle>
            <a:extLst/>
          </a:lstStyle>
          <a:p>
            <a:fld id="{8E6E0DC0-718E-44AB-B0AE-D4BF96B12795}" type="datetimeFigureOut">
              <a:rPr lang="ko-KR" altLang="en-US" smtClean="0"/>
              <a:pPr/>
              <a:t>2011-07-07</a:t>
            </a:fld>
            <a:endParaRPr lang="ko-KR" altLang="en-US" dirty="0"/>
          </a:p>
        </p:txBody>
      </p:sp>
      <p:sp>
        <p:nvSpPr>
          <p:cNvPr id="20" name="바닥글 개체 틀 19"/>
          <p:cNvSpPr>
            <a:spLocks noGrp="1"/>
          </p:cNvSpPr>
          <p:nvPr>
            <p:ph type="ftr" sz="quarter" idx="11"/>
          </p:nvPr>
        </p:nvSpPr>
        <p:spPr/>
        <p:txBody>
          <a:bodyPr/>
          <a:lstStyle>
            <a:extLst/>
          </a:lstStyle>
          <a:p>
            <a:endParaRPr lang="ko-KR" altLang="en-US" dirty="0"/>
          </a:p>
        </p:txBody>
      </p:sp>
      <p:sp>
        <p:nvSpPr>
          <p:cNvPr id="10" name="슬라이드 번호 개체 틀 9"/>
          <p:cNvSpPr>
            <a:spLocks noGrp="1"/>
          </p:cNvSpPr>
          <p:nvPr>
            <p:ph type="sldNum" sz="quarter" idx="12"/>
          </p:nvPr>
        </p:nvSpPr>
        <p:spPr/>
        <p:txBody>
          <a:bodyPr/>
          <a:lstStyle>
            <a:extLst/>
          </a:lstStyle>
          <a:p>
            <a:fld id="{A329C763-676E-47C5-A04F-8E0DA1EFA2FD}" type="slidenum">
              <a:rPr lang="ko-KR" altLang="en-US" smtClean="0"/>
              <a:pPr/>
              <a:t>‹#›</a:t>
            </a:fld>
            <a:endParaRPr lang="ko-KR" altLang="en-US" dirty="0"/>
          </a:p>
        </p:txBody>
      </p:sp>
      <p:sp>
        <p:nvSpPr>
          <p:cNvPr id="8" name="타원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타원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extLst/>
          </a:lstStyle>
          <a:p>
            <a:r>
              <a:rPr kumimoji="0" lang="ko-KR" altLang="en-US" smtClean="0"/>
              <a:t>마스터 제목 스타일 편집</a:t>
            </a:r>
            <a:endParaRPr kumimoji="0" lang="en-US"/>
          </a:p>
        </p:txBody>
      </p:sp>
      <p:sp>
        <p:nvSpPr>
          <p:cNvPr id="3" name="세로 텍스트 개체 틀 2"/>
          <p:cNvSpPr>
            <a:spLocks noGrp="1"/>
          </p:cNvSpPr>
          <p:nvPr>
            <p:ph type="body" orient="vert" idx="1"/>
          </p:nvPr>
        </p:nvSpPr>
        <p:spPr/>
        <p:txBody>
          <a:bodyPr vert="eaVert"/>
          <a:lstStyle>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extLst/>
          </a:lstStyle>
          <a:p>
            <a:fld id="{8E6E0DC0-718E-44AB-B0AE-D4BF96B12795}" type="datetimeFigureOut">
              <a:rPr lang="ko-KR" altLang="en-US" smtClean="0"/>
              <a:pPr/>
              <a:t>2011-07-07</a:t>
            </a:fld>
            <a:endParaRPr lang="ko-KR" altLang="en-US" dirty="0"/>
          </a:p>
        </p:txBody>
      </p:sp>
      <p:sp>
        <p:nvSpPr>
          <p:cNvPr id="5" name="바닥글 개체 틀 4"/>
          <p:cNvSpPr>
            <a:spLocks noGrp="1"/>
          </p:cNvSpPr>
          <p:nvPr>
            <p:ph type="ftr" sz="quarter" idx="11"/>
          </p:nvPr>
        </p:nvSpPr>
        <p:spPr/>
        <p:txBody>
          <a:bodyPr/>
          <a:lstStyle>
            <a:extLst/>
          </a:lstStyle>
          <a:p>
            <a:endParaRPr lang="ko-KR" altLang="en-US" dirty="0"/>
          </a:p>
        </p:txBody>
      </p:sp>
      <p:sp>
        <p:nvSpPr>
          <p:cNvPr id="6" name="슬라이드 번호 개체 틀 5"/>
          <p:cNvSpPr>
            <a:spLocks noGrp="1"/>
          </p:cNvSpPr>
          <p:nvPr>
            <p:ph type="sldNum" sz="quarter" idx="12"/>
          </p:nvPr>
        </p:nvSpPr>
        <p:spPr/>
        <p:txBody>
          <a:bodyPr/>
          <a:lstStyle>
            <a:extLst/>
          </a:lstStyle>
          <a:p>
            <a:fld id="{A329C763-676E-47C5-A04F-8E0DA1EFA2FD}" type="slidenum">
              <a:rPr lang="ko-KR" altLang="en-US" smtClean="0"/>
              <a:pPr/>
              <a:t>‹#›</a:t>
            </a:fld>
            <a:endParaRPr lang="ko-KR"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858000" y="274639"/>
            <a:ext cx="1828800" cy="5851525"/>
          </a:xfrm>
        </p:spPr>
        <p:txBody>
          <a:bodyPr vert="eaVert"/>
          <a:lstStyle>
            <a:extLst/>
          </a:lstStyle>
          <a:p>
            <a:r>
              <a:rPr kumimoji="0" lang="ko-KR" altLang="en-US" smtClean="0"/>
              <a:t>마스터 제목 스타일 편집</a:t>
            </a:r>
            <a:endParaRPr kumimoji="0" lang="en-US"/>
          </a:p>
        </p:txBody>
      </p:sp>
      <p:sp>
        <p:nvSpPr>
          <p:cNvPr id="3" name="세로 텍스트 개체 틀 2"/>
          <p:cNvSpPr>
            <a:spLocks noGrp="1"/>
          </p:cNvSpPr>
          <p:nvPr>
            <p:ph type="body" orient="vert" idx="1"/>
          </p:nvPr>
        </p:nvSpPr>
        <p:spPr>
          <a:xfrm>
            <a:off x="1143000" y="274640"/>
            <a:ext cx="5562600" cy="5851525"/>
          </a:xfrm>
        </p:spPr>
        <p:txBody>
          <a:bodyPr vert="eaVert"/>
          <a:lstStyle>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extLst/>
          </a:lstStyle>
          <a:p>
            <a:fld id="{8E6E0DC0-718E-44AB-B0AE-D4BF96B12795}" type="datetimeFigureOut">
              <a:rPr lang="ko-KR" altLang="en-US" smtClean="0"/>
              <a:pPr/>
              <a:t>2011-07-07</a:t>
            </a:fld>
            <a:endParaRPr lang="ko-KR" altLang="en-US" dirty="0"/>
          </a:p>
        </p:txBody>
      </p:sp>
      <p:sp>
        <p:nvSpPr>
          <p:cNvPr id="5" name="바닥글 개체 틀 4"/>
          <p:cNvSpPr>
            <a:spLocks noGrp="1"/>
          </p:cNvSpPr>
          <p:nvPr>
            <p:ph type="ftr" sz="quarter" idx="11"/>
          </p:nvPr>
        </p:nvSpPr>
        <p:spPr/>
        <p:txBody>
          <a:bodyPr/>
          <a:lstStyle>
            <a:extLst/>
          </a:lstStyle>
          <a:p>
            <a:endParaRPr lang="ko-KR" altLang="en-US" dirty="0"/>
          </a:p>
        </p:txBody>
      </p:sp>
      <p:sp>
        <p:nvSpPr>
          <p:cNvPr id="6" name="슬라이드 번호 개체 틀 5"/>
          <p:cNvSpPr>
            <a:spLocks noGrp="1"/>
          </p:cNvSpPr>
          <p:nvPr>
            <p:ph type="sldNum" sz="quarter" idx="12"/>
          </p:nvPr>
        </p:nvSpPr>
        <p:spPr/>
        <p:txBody>
          <a:bodyPr/>
          <a:lstStyle>
            <a:extLst/>
          </a:lstStyle>
          <a:p>
            <a:fld id="{A329C763-676E-47C5-A04F-8E0DA1EFA2FD}" type="slidenum">
              <a:rPr lang="ko-KR" altLang="en-US" smtClean="0"/>
              <a:pPr/>
              <a:t>‹#›</a:t>
            </a:fld>
            <a:endParaRPr lang="ko-KR"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685800" y="2130425"/>
            <a:ext cx="7772400" cy="1470025"/>
          </a:xfrm>
        </p:spPr>
        <p:txBody>
          <a:bodyPr/>
          <a:lstStyle/>
          <a:p>
            <a:r>
              <a:rPr lang="ko-KR" altLang="en-US" smtClean="0"/>
              <a:t>마스터 제목 스타일 편집</a:t>
            </a:r>
            <a:endParaRPr lang="ko-KR" altLang="en-US"/>
          </a:p>
        </p:txBody>
      </p:sp>
      <p:sp>
        <p:nvSpPr>
          <p:cNvPr id="3" name="부제목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smtClean="0"/>
              <a:t>마스터 부제목 스타일 편집</a:t>
            </a:r>
            <a:endParaRPr lang="ko-KR" altLang="en-US"/>
          </a:p>
        </p:txBody>
      </p:sp>
      <p:sp>
        <p:nvSpPr>
          <p:cNvPr id="4" name="날짜 개체 틀 3"/>
          <p:cNvSpPr>
            <a:spLocks noGrp="1"/>
          </p:cNvSpPr>
          <p:nvPr>
            <p:ph type="dt" sz="half" idx="10"/>
          </p:nvPr>
        </p:nvSpPr>
        <p:spPr/>
        <p:txBody>
          <a:bodyPr/>
          <a:lstStyle/>
          <a:p>
            <a:fld id="{FC8C832A-F581-4EDE-98EB-6D621D976846}" type="datetimeFigureOut">
              <a:rPr lang="ko-KR" altLang="en-US" smtClean="0"/>
              <a:pPr/>
              <a:t>2011-07-07</a:t>
            </a:fld>
            <a:endParaRPr lang="ko-KR" altLang="en-US" dirty="0"/>
          </a:p>
        </p:txBody>
      </p:sp>
      <p:sp>
        <p:nvSpPr>
          <p:cNvPr id="5" name="바닥글 개체 틀 4"/>
          <p:cNvSpPr>
            <a:spLocks noGrp="1"/>
          </p:cNvSpPr>
          <p:nvPr>
            <p:ph type="ftr" sz="quarter" idx="11"/>
          </p:nvPr>
        </p:nvSpPr>
        <p:spPr/>
        <p:txBody>
          <a:bodyPr/>
          <a:lstStyle/>
          <a:p>
            <a:endParaRPr lang="ko-KR" altLang="en-US" dirty="0"/>
          </a:p>
        </p:txBody>
      </p:sp>
      <p:sp>
        <p:nvSpPr>
          <p:cNvPr id="6" name="슬라이드 번호 개체 틀 5"/>
          <p:cNvSpPr>
            <a:spLocks noGrp="1"/>
          </p:cNvSpPr>
          <p:nvPr>
            <p:ph type="sldNum" sz="quarter" idx="12"/>
          </p:nvPr>
        </p:nvSpPr>
        <p:spPr/>
        <p:txBody>
          <a:bodyPr/>
          <a:lstStyle/>
          <a:p>
            <a:fld id="{381AB4E5-A401-4B36-883D-282D4CBA884A}" type="slidenum">
              <a:rPr lang="ko-KR" altLang="en-US" smtClean="0"/>
              <a:pPr/>
              <a:t>‹#›</a:t>
            </a:fld>
            <a:endParaRPr lang="ko-KR"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idx="1"/>
          </p:nvPr>
        </p:nvSpPr>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FC8C832A-F581-4EDE-98EB-6D621D976846}" type="datetimeFigureOut">
              <a:rPr lang="ko-KR" altLang="en-US" smtClean="0"/>
              <a:pPr/>
              <a:t>2011-07-07</a:t>
            </a:fld>
            <a:endParaRPr lang="ko-KR" altLang="en-US" dirty="0"/>
          </a:p>
        </p:txBody>
      </p:sp>
      <p:sp>
        <p:nvSpPr>
          <p:cNvPr id="5" name="바닥글 개체 틀 4"/>
          <p:cNvSpPr>
            <a:spLocks noGrp="1"/>
          </p:cNvSpPr>
          <p:nvPr>
            <p:ph type="ftr" sz="quarter" idx="11"/>
          </p:nvPr>
        </p:nvSpPr>
        <p:spPr/>
        <p:txBody>
          <a:bodyPr/>
          <a:lstStyle/>
          <a:p>
            <a:endParaRPr lang="ko-KR" altLang="en-US" dirty="0"/>
          </a:p>
        </p:txBody>
      </p:sp>
      <p:sp>
        <p:nvSpPr>
          <p:cNvPr id="6" name="슬라이드 번호 개체 틀 5"/>
          <p:cNvSpPr>
            <a:spLocks noGrp="1"/>
          </p:cNvSpPr>
          <p:nvPr>
            <p:ph type="sldNum" sz="quarter" idx="12"/>
          </p:nvPr>
        </p:nvSpPr>
        <p:spPr/>
        <p:txBody>
          <a:bodyPr/>
          <a:lstStyle/>
          <a:p>
            <a:fld id="{381AB4E5-A401-4B36-883D-282D4CBA884A}" type="slidenum">
              <a:rPr lang="ko-KR" altLang="en-US" smtClean="0"/>
              <a:pPr/>
              <a:t>‹#›</a:t>
            </a:fld>
            <a:endParaRPr lang="ko-KR"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722313" y="4406900"/>
            <a:ext cx="7772400" cy="1362075"/>
          </a:xfrm>
        </p:spPr>
        <p:txBody>
          <a:bodyPr anchor="t"/>
          <a:lstStyle>
            <a:lvl1pPr algn="l">
              <a:defRPr sz="4000" b="1" cap="all"/>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smtClean="0"/>
              <a:t>마스터 텍스트 스타일을 편집합니다</a:t>
            </a:r>
          </a:p>
        </p:txBody>
      </p:sp>
      <p:sp>
        <p:nvSpPr>
          <p:cNvPr id="4" name="날짜 개체 틀 3"/>
          <p:cNvSpPr>
            <a:spLocks noGrp="1"/>
          </p:cNvSpPr>
          <p:nvPr>
            <p:ph type="dt" sz="half" idx="10"/>
          </p:nvPr>
        </p:nvSpPr>
        <p:spPr/>
        <p:txBody>
          <a:bodyPr/>
          <a:lstStyle/>
          <a:p>
            <a:fld id="{FC8C832A-F581-4EDE-98EB-6D621D976846}" type="datetimeFigureOut">
              <a:rPr lang="ko-KR" altLang="en-US" smtClean="0"/>
              <a:pPr/>
              <a:t>2011-07-07</a:t>
            </a:fld>
            <a:endParaRPr lang="ko-KR" altLang="en-US" dirty="0"/>
          </a:p>
        </p:txBody>
      </p:sp>
      <p:sp>
        <p:nvSpPr>
          <p:cNvPr id="5" name="바닥글 개체 틀 4"/>
          <p:cNvSpPr>
            <a:spLocks noGrp="1"/>
          </p:cNvSpPr>
          <p:nvPr>
            <p:ph type="ftr" sz="quarter" idx="11"/>
          </p:nvPr>
        </p:nvSpPr>
        <p:spPr/>
        <p:txBody>
          <a:bodyPr/>
          <a:lstStyle/>
          <a:p>
            <a:endParaRPr lang="ko-KR" altLang="en-US" dirty="0"/>
          </a:p>
        </p:txBody>
      </p:sp>
      <p:sp>
        <p:nvSpPr>
          <p:cNvPr id="6" name="슬라이드 번호 개체 틀 5"/>
          <p:cNvSpPr>
            <a:spLocks noGrp="1"/>
          </p:cNvSpPr>
          <p:nvPr>
            <p:ph type="sldNum" sz="quarter" idx="12"/>
          </p:nvPr>
        </p:nvSpPr>
        <p:spPr/>
        <p:txBody>
          <a:bodyPr/>
          <a:lstStyle/>
          <a:p>
            <a:fld id="{381AB4E5-A401-4B36-883D-282D4CBA884A}" type="slidenum">
              <a:rPr lang="ko-KR" altLang="en-US" smtClean="0"/>
              <a:pPr/>
              <a:t>‹#›</a:t>
            </a:fld>
            <a:endParaRPr lang="ko-KR"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4"/>
          <p:cNvSpPr>
            <a:spLocks noGrp="1"/>
          </p:cNvSpPr>
          <p:nvPr>
            <p:ph type="dt" sz="half" idx="10"/>
          </p:nvPr>
        </p:nvSpPr>
        <p:spPr/>
        <p:txBody>
          <a:bodyPr/>
          <a:lstStyle/>
          <a:p>
            <a:fld id="{FC8C832A-F581-4EDE-98EB-6D621D976846}" type="datetimeFigureOut">
              <a:rPr lang="ko-KR" altLang="en-US" smtClean="0"/>
              <a:pPr/>
              <a:t>2011-07-07</a:t>
            </a:fld>
            <a:endParaRPr lang="ko-KR" altLang="en-US" dirty="0"/>
          </a:p>
        </p:txBody>
      </p:sp>
      <p:sp>
        <p:nvSpPr>
          <p:cNvPr id="6" name="바닥글 개체 틀 5"/>
          <p:cNvSpPr>
            <a:spLocks noGrp="1"/>
          </p:cNvSpPr>
          <p:nvPr>
            <p:ph type="ftr" sz="quarter" idx="11"/>
          </p:nvPr>
        </p:nvSpPr>
        <p:spPr/>
        <p:txBody>
          <a:bodyPr/>
          <a:lstStyle/>
          <a:p>
            <a:endParaRPr lang="ko-KR" altLang="en-US" dirty="0"/>
          </a:p>
        </p:txBody>
      </p:sp>
      <p:sp>
        <p:nvSpPr>
          <p:cNvPr id="7" name="슬라이드 번호 개체 틀 6"/>
          <p:cNvSpPr>
            <a:spLocks noGrp="1"/>
          </p:cNvSpPr>
          <p:nvPr>
            <p:ph type="sldNum" sz="quarter" idx="12"/>
          </p:nvPr>
        </p:nvSpPr>
        <p:spPr/>
        <p:txBody>
          <a:bodyPr/>
          <a:lstStyle/>
          <a:p>
            <a:fld id="{381AB4E5-A401-4B36-883D-282D4CBA884A}" type="slidenum">
              <a:rPr lang="ko-KR" altLang="en-US" smtClean="0"/>
              <a:pPr/>
              <a:t>‹#›</a:t>
            </a:fld>
            <a:endParaRPr lang="ko-KR"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4" name="내용 개체 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텍스트 개체 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6" name="내용 개체 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7" name="날짜 개체 틀 6"/>
          <p:cNvSpPr>
            <a:spLocks noGrp="1"/>
          </p:cNvSpPr>
          <p:nvPr>
            <p:ph type="dt" sz="half" idx="10"/>
          </p:nvPr>
        </p:nvSpPr>
        <p:spPr/>
        <p:txBody>
          <a:bodyPr/>
          <a:lstStyle/>
          <a:p>
            <a:fld id="{FC8C832A-F581-4EDE-98EB-6D621D976846}" type="datetimeFigureOut">
              <a:rPr lang="ko-KR" altLang="en-US" smtClean="0"/>
              <a:pPr/>
              <a:t>2011-07-07</a:t>
            </a:fld>
            <a:endParaRPr lang="ko-KR" altLang="en-US" dirty="0"/>
          </a:p>
        </p:txBody>
      </p:sp>
      <p:sp>
        <p:nvSpPr>
          <p:cNvPr id="8" name="바닥글 개체 틀 7"/>
          <p:cNvSpPr>
            <a:spLocks noGrp="1"/>
          </p:cNvSpPr>
          <p:nvPr>
            <p:ph type="ftr" sz="quarter" idx="11"/>
          </p:nvPr>
        </p:nvSpPr>
        <p:spPr/>
        <p:txBody>
          <a:bodyPr/>
          <a:lstStyle/>
          <a:p>
            <a:endParaRPr lang="ko-KR" altLang="en-US" dirty="0"/>
          </a:p>
        </p:txBody>
      </p:sp>
      <p:sp>
        <p:nvSpPr>
          <p:cNvPr id="9" name="슬라이드 번호 개체 틀 8"/>
          <p:cNvSpPr>
            <a:spLocks noGrp="1"/>
          </p:cNvSpPr>
          <p:nvPr>
            <p:ph type="sldNum" sz="quarter" idx="12"/>
          </p:nvPr>
        </p:nvSpPr>
        <p:spPr/>
        <p:txBody>
          <a:bodyPr/>
          <a:lstStyle/>
          <a:p>
            <a:fld id="{381AB4E5-A401-4B36-883D-282D4CBA884A}" type="slidenum">
              <a:rPr lang="ko-KR" altLang="en-US" smtClean="0"/>
              <a:pPr/>
              <a:t>‹#›</a:t>
            </a:fld>
            <a:endParaRPr lang="ko-KR"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날짜 개체 틀 2"/>
          <p:cNvSpPr>
            <a:spLocks noGrp="1"/>
          </p:cNvSpPr>
          <p:nvPr>
            <p:ph type="dt" sz="half" idx="10"/>
          </p:nvPr>
        </p:nvSpPr>
        <p:spPr/>
        <p:txBody>
          <a:bodyPr/>
          <a:lstStyle/>
          <a:p>
            <a:fld id="{FC8C832A-F581-4EDE-98EB-6D621D976846}" type="datetimeFigureOut">
              <a:rPr lang="ko-KR" altLang="en-US" smtClean="0"/>
              <a:pPr/>
              <a:t>2011-07-07</a:t>
            </a:fld>
            <a:endParaRPr lang="ko-KR" altLang="en-US" dirty="0"/>
          </a:p>
        </p:txBody>
      </p:sp>
      <p:sp>
        <p:nvSpPr>
          <p:cNvPr id="4" name="바닥글 개체 틀 3"/>
          <p:cNvSpPr>
            <a:spLocks noGrp="1"/>
          </p:cNvSpPr>
          <p:nvPr>
            <p:ph type="ftr" sz="quarter" idx="11"/>
          </p:nvPr>
        </p:nvSpPr>
        <p:spPr/>
        <p:txBody>
          <a:bodyPr/>
          <a:lstStyle/>
          <a:p>
            <a:endParaRPr lang="ko-KR" altLang="en-US" dirty="0"/>
          </a:p>
        </p:txBody>
      </p:sp>
      <p:sp>
        <p:nvSpPr>
          <p:cNvPr id="5" name="슬라이드 번호 개체 틀 4"/>
          <p:cNvSpPr>
            <a:spLocks noGrp="1"/>
          </p:cNvSpPr>
          <p:nvPr>
            <p:ph type="sldNum" sz="quarter" idx="12"/>
          </p:nvPr>
        </p:nvSpPr>
        <p:spPr/>
        <p:txBody>
          <a:bodyPr/>
          <a:lstStyle/>
          <a:p>
            <a:fld id="{381AB4E5-A401-4B36-883D-282D4CBA884A}" type="slidenum">
              <a:rPr lang="ko-KR" altLang="en-US" smtClean="0"/>
              <a:pPr/>
              <a:t>‹#›</a:t>
            </a:fld>
            <a:endParaRPr lang="ko-KR"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FC8C832A-F581-4EDE-98EB-6D621D976846}" type="datetimeFigureOut">
              <a:rPr lang="ko-KR" altLang="en-US" smtClean="0"/>
              <a:pPr/>
              <a:t>2011-07-07</a:t>
            </a:fld>
            <a:endParaRPr lang="ko-KR" altLang="en-US" dirty="0"/>
          </a:p>
        </p:txBody>
      </p:sp>
      <p:sp>
        <p:nvSpPr>
          <p:cNvPr id="3" name="바닥글 개체 틀 2"/>
          <p:cNvSpPr>
            <a:spLocks noGrp="1"/>
          </p:cNvSpPr>
          <p:nvPr>
            <p:ph type="ftr" sz="quarter" idx="11"/>
          </p:nvPr>
        </p:nvSpPr>
        <p:spPr/>
        <p:txBody>
          <a:bodyPr/>
          <a:lstStyle/>
          <a:p>
            <a:endParaRPr lang="ko-KR" altLang="en-US" dirty="0"/>
          </a:p>
        </p:txBody>
      </p:sp>
      <p:sp>
        <p:nvSpPr>
          <p:cNvPr id="4" name="슬라이드 번호 개체 틀 3"/>
          <p:cNvSpPr>
            <a:spLocks noGrp="1"/>
          </p:cNvSpPr>
          <p:nvPr>
            <p:ph type="sldNum" sz="quarter" idx="12"/>
          </p:nvPr>
        </p:nvSpPr>
        <p:spPr/>
        <p:txBody>
          <a:bodyPr/>
          <a:lstStyle/>
          <a:p>
            <a:fld id="{381AB4E5-A401-4B36-883D-282D4CBA884A}" type="slidenum">
              <a:rPr lang="ko-KR" altLang="en-US" smtClean="0"/>
              <a:pPr/>
              <a:t>‹#›</a:t>
            </a:fld>
            <a:endParaRPr lang="ko-KR" alt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457200" y="273050"/>
            <a:ext cx="3008313" cy="1162050"/>
          </a:xfrm>
        </p:spPr>
        <p:txBody>
          <a:bodyPr anchor="b"/>
          <a:lstStyle>
            <a:lvl1pPr algn="l">
              <a:defRPr sz="2000" b="1"/>
            </a:lvl1pPr>
          </a:lstStyle>
          <a:p>
            <a:r>
              <a:rPr lang="ko-KR" altLang="en-US" smtClean="0"/>
              <a:t>마스터 제목 스타일 편집</a:t>
            </a:r>
            <a:endParaRPr lang="ko-KR" altLang="en-US"/>
          </a:p>
        </p:txBody>
      </p:sp>
      <p:sp>
        <p:nvSpPr>
          <p:cNvPr id="3" name="내용 개체 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텍스트 개체 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FC8C832A-F581-4EDE-98EB-6D621D976846}" type="datetimeFigureOut">
              <a:rPr lang="ko-KR" altLang="en-US" smtClean="0"/>
              <a:pPr/>
              <a:t>2011-07-07</a:t>
            </a:fld>
            <a:endParaRPr lang="ko-KR" altLang="en-US" dirty="0"/>
          </a:p>
        </p:txBody>
      </p:sp>
      <p:sp>
        <p:nvSpPr>
          <p:cNvPr id="6" name="바닥글 개체 틀 5"/>
          <p:cNvSpPr>
            <a:spLocks noGrp="1"/>
          </p:cNvSpPr>
          <p:nvPr>
            <p:ph type="ftr" sz="quarter" idx="11"/>
          </p:nvPr>
        </p:nvSpPr>
        <p:spPr/>
        <p:txBody>
          <a:bodyPr/>
          <a:lstStyle/>
          <a:p>
            <a:endParaRPr lang="ko-KR" altLang="en-US" dirty="0"/>
          </a:p>
        </p:txBody>
      </p:sp>
      <p:sp>
        <p:nvSpPr>
          <p:cNvPr id="7" name="슬라이드 번호 개체 틀 6"/>
          <p:cNvSpPr>
            <a:spLocks noGrp="1"/>
          </p:cNvSpPr>
          <p:nvPr>
            <p:ph type="sldNum" sz="quarter" idx="12"/>
          </p:nvPr>
        </p:nvSpPr>
        <p:spPr/>
        <p:txBody>
          <a:bodyPr/>
          <a:lstStyle/>
          <a:p>
            <a:fld id="{381AB4E5-A401-4B36-883D-282D4CBA884A}" type="slidenum">
              <a:rPr lang="ko-KR" altLang="en-US" smtClean="0"/>
              <a:pPr/>
              <a:t>‹#›</a:t>
            </a:fld>
            <a:endParaRPr lang="ko-KR"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extLst/>
          </a:lstStyle>
          <a:p>
            <a:r>
              <a:rPr kumimoji="0" lang="ko-KR" altLang="en-US" smtClean="0"/>
              <a:t>마스터 제목 스타일 편집</a:t>
            </a:r>
            <a:endParaRPr kumimoji="0" lang="en-US"/>
          </a:p>
        </p:txBody>
      </p:sp>
      <p:sp>
        <p:nvSpPr>
          <p:cNvPr id="3" name="내용 개체 틀 2"/>
          <p:cNvSpPr>
            <a:spLocks noGrp="1"/>
          </p:cNvSpPr>
          <p:nvPr>
            <p:ph idx="1"/>
          </p:nvPr>
        </p:nvSpPr>
        <p:spPr/>
        <p:txBody>
          <a:bodyPr/>
          <a:lstStyle>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extLst/>
          </a:lstStyle>
          <a:p>
            <a:fld id="{8E6E0DC0-718E-44AB-B0AE-D4BF96B12795}" type="datetimeFigureOut">
              <a:rPr lang="ko-KR" altLang="en-US" smtClean="0"/>
              <a:pPr/>
              <a:t>2011-07-07</a:t>
            </a:fld>
            <a:endParaRPr lang="ko-KR" altLang="en-US" dirty="0"/>
          </a:p>
        </p:txBody>
      </p:sp>
      <p:sp>
        <p:nvSpPr>
          <p:cNvPr id="5" name="바닥글 개체 틀 4"/>
          <p:cNvSpPr>
            <a:spLocks noGrp="1"/>
          </p:cNvSpPr>
          <p:nvPr>
            <p:ph type="ftr" sz="quarter" idx="11"/>
          </p:nvPr>
        </p:nvSpPr>
        <p:spPr/>
        <p:txBody>
          <a:bodyPr/>
          <a:lstStyle>
            <a:extLst/>
          </a:lstStyle>
          <a:p>
            <a:endParaRPr lang="ko-KR" altLang="en-US" dirty="0"/>
          </a:p>
        </p:txBody>
      </p:sp>
      <p:sp>
        <p:nvSpPr>
          <p:cNvPr id="6" name="슬라이드 번호 개체 틀 5"/>
          <p:cNvSpPr>
            <a:spLocks noGrp="1"/>
          </p:cNvSpPr>
          <p:nvPr>
            <p:ph type="sldNum" sz="quarter" idx="12"/>
          </p:nvPr>
        </p:nvSpPr>
        <p:spPr/>
        <p:txBody>
          <a:bodyPr/>
          <a:lstStyle>
            <a:extLst/>
          </a:lstStyle>
          <a:p>
            <a:fld id="{A329C763-676E-47C5-A04F-8E0DA1EFA2FD}" type="slidenum">
              <a:rPr lang="ko-KR" altLang="en-US" smtClean="0"/>
              <a:pPr/>
              <a:t>‹#›</a:t>
            </a:fld>
            <a:endParaRPr lang="ko-KR" alt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1792288" y="4800600"/>
            <a:ext cx="5486400" cy="566738"/>
          </a:xfrm>
        </p:spPr>
        <p:txBody>
          <a:bodyPr anchor="b"/>
          <a:lstStyle>
            <a:lvl1pPr algn="l">
              <a:defRPr sz="2000" b="1"/>
            </a:lvl1pPr>
          </a:lstStyle>
          <a:p>
            <a:r>
              <a:rPr lang="ko-KR" altLang="en-US" smtClean="0"/>
              <a:t>마스터 제목 스타일 편집</a:t>
            </a:r>
            <a:endParaRPr lang="ko-KR" altLang="en-US"/>
          </a:p>
        </p:txBody>
      </p:sp>
      <p:sp>
        <p:nvSpPr>
          <p:cNvPr id="3" name="그림 개체 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dirty="0"/>
          </a:p>
        </p:txBody>
      </p:sp>
      <p:sp>
        <p:nvSpPr>
          <p:cNvPr id="4" name="텍스트 개체 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FC8C832A-F581-4EDE-98EB-6D621D976846}" type="datetimeFigureOut">
              <a:rPr lang="ko-KR" altLang="en-US" smtClean="0"/>
              <a:pPr/>
              <a:t>2011-07-07</a:t>
            </a:fld>
            <a:endParaRPr lang="ko-KR" altLang="en-US" dirty="0"/>
          </a:p>
        </p:txBody>
      </p:sp>
      <p:sp>
        <p:nvSpPr>
          <p:cNvPr id="6" name="바닥글 개체 틀 5"/>
          <p:cNvSpPr>
            <a:spLocks noGrp="1"/>
          </p:cNvSpPr>
          <p:nvPr>
            <p:ph type="ftr" sz="quarter" idx="11"/>
          </p:nvPr>
        </p:nvSpPr>
        <p:spPr/>
        <p:txBody>
          <a:bodyPr/>
          <a:lstStyle/>
          <a:p>
            <a:endParaRPr lang="ko-KR" altLang="en-US" dirty="0"/>
          </a:p>
        </p:txBody>
      </p:sp>
      <p:sp>
        <p:nvSpPr>
          <p:cNvPr id="7" name="슬라이드 번호 개체 틀 6"/>
          <p:cNvSpPr>
            <a:spLocks noGrp="1"/>
          </p:cNvSpPr>
          <p:nvPr>
            <p:ph type="sldNum" sz="quarter" idx="12"/>
          </p:nvPr>
        </p:nvSpPr>
        <p:spPr/>
        <p:txBody>
          <a:bodyPr/>
          <a:lstStyle/>
          <a:p>
            <a:fld id="{381AB4E5-A401-4B36-883D-282D4CBA884A}" type="slidenum">
              <a:rPr lang="ko-KR" altLang="en-US" smtClean="0"/>
              <a:pPr/>
              <a:t>‹#›</a:t>
            </a:fld>
            <a:endParaRPr lang="ko-KR" alt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FC8C832A-F581-4EDE-98EB-6D621D976846}" type="datetimeFigureOut">
              <a:rPr lang="ko-KR" altLang="en-US" smtClean="0"/>
              <a:pPr/>
              <a:t>2011-07-07</a:t>
            </a:fld>
            <a:endParaRPr lang="ko-KR" altLang="en-US" dirty="0"/>
          </a:p>
        </p:txBody>
      </p:sp>
      <p:sp>
        <p:nvSpPr>
          <p:cNvPr id="5" name="바닥글 개체 틀 4"/>
          <p:cNvSpPr>
            <a:spLocks noGrp="1"/>
          </p:cNvSpPr>
          <p:nvPr>
            <p:ph type="ftr" sz="quarter" idx="11"/>
          </p:nvPr>
        </p:nvSpPr>
        <p:spPr/>
        <p:txBody>
          <a:bodyPr/>
          <a:lstStyle/>
          <a:p>
            <a:endParaRPr lang="ko-KR" altLang="en-US" dirty="0"/>
          </a:p>
        </p:txBody>
      </p:sp>
      <p:sp>
        <p:nvSpPr>
          <p:cNvPr id="6" name="슬라이드 번호 개체 틀 5"/>
          <p:cNvSpPr>
            <a:spLocks noGrp="1"/>
          </p:cNvSpPr>
          <p:nvPr>
            <p:ph type="sldNum" sz="quarter" idx="12"/>
          </p:nvPr>
        </p:nvSpPr>
        <p:spPr/>
        <p:txBody>
          <a:bodyPr/>
          <a:lstStyle/>
          <a:p>
            <a:fld id="{381AB4E5-A401-4B36-883D-282D4CBA884A}" type="slidenum">
              <a:rPr lang="ko-KR" altLang="en-US" smtClean="0"/>
              <a:pPr/>
              <a:t>‹#›</a:t>
            </a:fld>
            <a:endParaRPr lang="ko-KR"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629400" y="274638"/>
            <a:ext cx="2057400" cy="5851525"/>
          </a:xfrm>
        </p:spPr>
        <p:txBody>
          <a:bodyPr vert="eaVert"/>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457200" y="274638"/>
            <a:ext cx="6019800" cy="5851525"/>
          </a:xfr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FC8C832A-F581-4EDE-98EB-6D621D976846}" type="datetimeFigureOut">
              <a:rPr lang="ko-KR" altLang="en-US" smtClean="0"/>
              <a:pPr/>
              <a:t>2011-07-07</a:t>
            </a:fld>
            <a:endParaRPr lang="ko-KR" altLang="en-US" dirty="0"/>
          </a:p>
        </p:txBody>
      </p:sp>
      <p:sp>
        <p:nvSpPr>
          <p:cNvPr id="5" name="바닥글 개체 틀 4"/>
          <p:cNvSpPr>
            <a:spLocks noGrp="1"/>
          </p:cNvSpPr>
          <p:nvPr>
            <p:ph type="ftr" sz="quarter" idx="11"/>
          </p:nvPr>
        </p:nvSpPr>
        <p:spPr/>
        <p:txBody>
          <a:bodyPr/>
          <a:lstStyle/>
          <a:p>
            <a:endParaRPr lang="ko-KR" altLang="en-US" dirty="0"/>
          </a:p>
        </p:txBody>
      </p:sp>
      <p:sp>
        <p:nvSpPr>
          <p:cNvPr id="6" name="슬라이드 번호 개체 틀 5"/>
          <p:cNvSpPr>
            <a:spLocks noGrp="1"/>
          </p:cNvSpPr>
          <p:nvPr>
            <p:ph type="sldNum" sz="quarter" idx="12"/>
          </p:nvPr>
        </p:nvSpPr>
        <p:spPr/>
        <p:txBody>
          <a:bodyPr/>
          <a:lstStyle/>
          <a:p>
            <a:fld id="{381AB4E5-A401-4B36-883D-282D4CBA884A}" type="slidenum">
              <a:rPr lang="ko-KR" altLang="en-US" smtClean="0"/>
              <a:pPr/>
              <a:t>‹#›</a:t>
            </a:fld>
            <a:endParaRPr lang="ko-KR"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2E4CF099-8BF0-43CD-AD3A-36BD482C36E4}" type="datetimeFigureOut">
              <a:rPr lang="ko-KR" altLang="en-US"/>
              <a:pPr>
                <a:defRPr/>
              </a:pPr>
              <a:t>2011-07-07</a:t>
            </a:fld>
            <a:endParaRPr lang="en-US" altLang="ko-KR" dirty="0"/>
          </a:p>
        </p:txBody>
      </p:sp>
      <p:sp>
        <p:nvSpPr>
          <p:cNvPr id="5" name="Footer Placeholder 4"/>
          <p:cNvSpPr>
            <a:spLocks noGrp="1"/>
          </p:cNvSpPr>
          <p:nvPr>
            <p:ph type="ftr" sz="quarter" idx="11"/>
          </p:nvPr>
        </p:nvSpPr>
        <p:spPr/>
        <p:txBody>
          <a:bodyPr/>
          <a:lstStyle>
            <a:lvl1pPr>
              <a:defRPr/>
            </a:lvl1pPr>
          </a:lstStyle>
          <a:p>
            <a:pPr>
              <a:defRPr/>
            </a:pPr>
            <a:endParaRPr lang="ko-KR" altLang="en-US" dirty="0"/>
          </a:p>
        </p:txBody>
      </p:sp>
      <p:sp>
        <p:nvSpPr>
          <p:cNvPr id="6" name="Slide Number Placeholder 5"/>
          <p:cNvSpPr>
            <a:spLocks noGrp="1"/>
          </p:cNvSpPr>
          <p:nvPr>
            <p:ph type="sldNum" sz="quarter" idx="12"/>
          </p:nvPr>
        </p:nvSpPr>
        <p:spPr/>
        <p:txBody>
          <a:bodyPr/>
          <a:lstStyle>
            <a:lvl1pPr>
              <a:defRPr/>
            </a:lvl1pPr>
          </a:lstStyle>
          <a:p>
            <a:pPr>
              <a:defRPr/>
            </a:pPr>
            <a:fld id="{964E94C0-D378-4793-A07C-4AA897EA3205}" type="slidenum">
              <a:rPr lang="ko-KR" altLang="en-US"/>
              <a:pPr>
                <a:defRPr/>
              </a:pPr>
              <a:t>‹#›</a:t>
            </a:fld>
            <a:endParaRPr lang="en-US" altLang="ko-KR"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1A9665E-CBFA-4DF5-A6DD-1E571056A75E}" type="datetimeFigureOut">
              <a:rPr lang="ko-KR" altLang="en-US"/>
              <a:pPr>
                <a:defRPr/>
              </a:pPr>
              <a:t>2011-07-07</a:t>
            </a:fld>
            <a:endParaRPr lang="en-US" altLang="ko-KR" dirty="0"/>
          </a:p>
        </p:txBody>
      </p:sp>
      <p:sp>
        <p:nvSpPr>
          <p:cNvPr id="5" name="Footer Placeholder 4"/>
          <p:cNvSpPr>
            <a:spLocks noGrp="1"/>
          </p:cNvSpPr>
          <p:nvPr>
            <p:ph type="ftr" sz="quarter" idx="11"/>
          </p:nvPr>
        </p:nvSpPr>
        <p:spPr/>
        <p:txBody>
          <a:bodyPr/>
          <a:lstStyle>
            <a:lvl1pPr>
              <a:defRPr/>
            </a:lvl1pPr>
          </a:lstStyle>
          <a:p>
            <a:pPr>
              <a:defRPr/>
            </a:pPr>
            <a:endParaRPr lang="ko-KR" altLang="en-US" dirty="0"/>
          </a:p>
        </p:txBody>
      </p:sp>
      <p:sp>
        <p:nvSpPr>
          <p:cNvPr id="6" name="Slide Number Placeholder 5"/>
          <p:cNvSpPr>
            <a:spLocks noGrp="1"/>
          </p:cNvSpPr>
          <p:nvPr>
            <p:ph type="sldNum" sz="quarter" idx="12"/>
          </p:nvPr>
        </p:nvSpPr>
        <p:spPr/>
        <p:txBody>
          <a:bodyPr/>
          <a:lstStyle>
            <a:lvl1pPr>
              <a:defRPr/>
            </a:lvl1pPr>
          </a:lstStyle>
          <a:p>
            <a:pPr>
              <a:defRPr/>
            </a:pPr>
            <a:fld id="{9B80C29B-74C2-44AC-84D0-83A8AECA32C7}" type="slidenum">
              <a:rPr lang="ko-KR" altLang="en-US"/>
              <a:pPr>
                <a:defRPr/>
              </a:pPr>
              <a:t>‹#›</a:t>
            </a:fld>
            <a:endParaRPr lang="en-US" altLang="ko-KR"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401CA02-A9A3-4269-A02E-6A08EDD5442C}" type="datetimeFigureOut">
              <a:rPr lang="ko-KR" altLang="en-US"/>
              <a:pPr>
                <a:defRPr/>
              </a:pPr>
              <a:t>2011-07-07</a:t>
            </a:fld>
            <a:endParaRPr lang="en-US" altLang="ko-KR" dirty="0"/>
          </a:p>
        </p:txBody>
      </p:sp>
      <p:sp>
        <p:nvSpPr>
          <p:cNvPr id="5" name="Footer Placeholder 4"/>
          <p:cNvSpPr>
            <a:spLocks noGrp="1"/>
          </p:cNvSpPr>
          <p:nvPr>
            <p:ph type="ftr" sz="quarter" idx="11"/>
          </p:nvPr>
        </p:nvSpPr>
        <p:spPr/>
        <p:txBody>
          <a:bodyPr/>
          <a:lstStyle>
            <a:lvl1pPr>
              <a:defRPr/>
            </a:lvl1pPr>
          </a:lstStyle>
          <a:p>
            <a:pPr>
              <a:defRPr/>
            </a:pPr>
            <a:endParaRPr lang="ko-KR" altLang="en-US" dirty="0"/>
          </a:p>
        </p:txBody>
      </p:sp>
      <p:sp>
        <p:nvSpPr>
          <p:cNvPr id="6" name="Slide Number Placeholder 5"/>
          <p:cNvSpPr>
            <a:spLocks noGrp="1"/>
          </p:cNvSpPr>
          <p:nvPr>
            <p:ph type="sldNum" sz="quarter" idx="12"/>
          </p:nvPr>
        </p:nvSpPr>
        <p:spPr/>
        <p:txBody>
          <a:bodyPr/>
          <a:lstStyle>
            <a:lvl1pPr>
              <a:defRPr/>
            </a:lvl1pPr>
          </a:lstStyle>
          <a:p>
            <a:pPr>
              <a:defRPr/>
            </a:pPr>
            <a:fld id="{73A4E638-6891-4CBE-B70B-56D5C4E59FE6}" type="slidenum">
              <a:rPr lang="ko-KR" altLang="en-US"/>
              <a:pPr>
                <a:defRPr/>
              </a:pPr>
              <a:t>‹#›</a:t>
            </a:fld>
            <a:endParaRPr lang="en-US" altLang="ko-KR"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47763D50-3B3E-4787-83AE-3F02136153B3}" type="datetimeFigureOut">
              <a:rPr lang="ko-KR" altLang="en-US"/>
              <a:pPr>
                <a:defRPr/>
              </a:pPr>
              <a:t>2011-07-07</a:t>
            </a:fld>
            <a:endParaRPr lang="en-US" altLang="ko-KR" dirty="0"/>
          </a:p>
        </p:txBody>
      </p:sp>
      <p:sp>
        <p:nvSpPr>
          <p:cNvPr id="6" name="Footer Placeholder 4"/>
          <p:cNvSpPr>
            <a:spLocks noGrp="1"/>
          </p:cNvSpPr>
          <p:nvPr>
            <p:ph type="ftr" sz="quarter" idx="11"/>
          </p:nvPr>
        </p:nvSpPr>
        <p:spPr/>
        <p:txBody>
          <a:bodyPr/>
          <a:lstStyle>
            <a:lvl1pPr>
              <a:defRPr/>
            </a:lvl1pPr>
          </a:lstStyle>
          <a:p>
            <a:pPr>
              <a:defRPr/>
            </a:pPr>
            <a:endParaRPr lang="ko-KR" altLang="en-US" dirty="0"/>
          </a:p>
        </p:txBody>
      </p:sp>
      <p:sp>
        <p:nvSpPr>
          <p:cNvPr id="7" name="Slide Number Placeholder 5"/>
          <p:cNvSpPr>
            <a:spLocks noGrp="1"/>
          </p:cNvSpPr>
          <p:nvPr>
            <p:ph type="sldNum" sz="quarter" idx="12"/>
          </p:nvPr>
        </p:nvSpPr>
        <p:spPr/>
        <p:txBody>
          <a:bodyPr/>
          <a:lstStyle>
            <a:lvl1pPr>
              <a:defRPr/>
            </a:lvl1pPr>
          </a:lstStyle>
          <a:p>
            <a:pPr>
              <a:defRPr/>
            </a:pPr>
            <a:fld id="{2B74DF9E-D3F7-4C14-A27C-2AFC92866FCE}" type="slidenum">
              <a:rPr lang="ko-KR" altLang="en-US"/>
              <a:pPr>
                <a:defRPr/>
              </a:pPr>
              <a:t>‹#›</a:t>
            </a:fld>
            <a:endParaRPr lang="en-US" altLang="ko-KR"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6C4D38DE-E39C-4953-858E-11F11346B622}" type="datetimeFigureOut">
              <a:rPr lang="ko-KR" altLang="en-US"/>
              <a:pPr>
                <a:defRPr/>
              </a:pPr>
              <a:t>2011-07-07</a:t>
            </a:fld>
            <a:endParaRPr lang="en-US" altLang="ko-KR" dirty="0"/>
          </a:p>
        </p:txBody>
      </p:sp>
      <p:sp>
        <p:nvSpPr>
          <p:cNvPr id="8" name="Footer Placeholder 4"/>
          <p:cNvSpPr>
            <a:spLocks noGrp="1"/>
          </p:cNvSpPr>
          <p:nvPr>
            <p:ph type="ftr" sz="quarter" idx="11"/>
          </p:nvPr>
        </p:nvSpPr>
        <p:spPr/>
        <p:txBody>
          <a:bodyPr/>
          <a:lstStyle>
            <a:lvl1pPr>
              <a:defRPr/>
            </a:lvl1pPr>
          </a:lstStyle>
          <a:p>
            <a:pPr>
              <a:defRPr/>
            </a:pPr>
            <a:endParaRPr lang="ko-KR" altLang="en-US" dirty="0"/>
          </a:p>
        </p:txBody>
      </p:sp>
      <p:sp>
        <p:nvSpPr>
          <p:cNvPr id="9" name="Slide Number Placeholder 5"/>
          <p:cNvSpPr>
            <a:spLocks noGrp="1"/>
          </p:cNvSpPr>
          <p:nvPr>
            <p:ph type="sldNum" sz="quarter" idx="12"/>
          </p:nvPr>
        </p:nvSpPr>
        <p:spPr/>
        <p:txBody>
          <a:bodyPr/>
          <a:lstStyle>
            <a:lvl1pPr>
              <a:defRPr/>
            </a:lvl1pPr>
          </a:lstStyle>
          <a:p>
            <a:pPr>
              <a:defRPr/>
            </a:pPr>
            <a:fld id="{E63E938A-B402-4B5E-BF9F-87288430F7DD}" type="slidenum">
              <a:rPr lang="ko-KR" altLang="en-US"/>
              <a:pPr>
                <a:defRPr/>
              </a:pPr>
              <a:t>‹#›</a:t>
            </a:fld>
            <a:endParaRPr lang="en-US" altLang="ko-KR"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87F211EB-488C-4F45-9817-2BE754394D00}" type="datetimeFigureOut">
              <a:rPr lang="ko-KR" altLang="en-US"/>
              <a:pPr>
                <a:defRPr/>
              </a:pPr>
              <a:t>2011-07-07</a:t>
            </a:fld>
            <a:endParaRPr lang="en-US" altLang="ko-KR" dirty="0"/>
          </a:p>
        </p:txBody>
      </p:sp>
      <p:sp>
        <p:nvSpPr>
          <p:cNvPr id="4" name="Footer Placeholder 4"/>
          <p:cNvSpPr>
            <a:spLocks noGrp="1"/>
          </p:cNvSpPr>
          <p:nvPr>
            <p:ph type="ftr" sz="quarter" idx="11"/>
          </p:nvPr>
        </p:nvSpPr>
        <p:spPr/>
        <p:txBody>
          <a:bodyPr/>
          <a:lstStyle>
            <a:lvl1pPr>
              <a:defRPr/>
            </a:lvl1pPr>
          </a:lstStyle>
          <a:p>
            <a:pPr>
              <a:defRPr/>
            </a:pPr>
            <a:endParaRPr lang="ko-KR" altLang="en-US" dirty="0"/>
          </a:p>
        </p:txBody>
      </p:sp>
      <p:sp>
        <p:nvSpPr>
          <p:cNvPr id="5" name="Slide Number Placeholder 5"/>
          <p:cNvSpPr>
            <a:spLocks noGrp="1"/>
          </p:cNvSpPr>
          <p:nvPr>
            <p:ph type="sldNum" sz="quarter" idx="12"/>
          </p:nvPr>
        </p:nvSpPr>
        <p:spPr/>
        <p:txBody>
          <a:bodyPr/>
          <a:lstStyle>
            <a:lvl1pPr>
              <a:defRPr/>
            </a:lvl1pPr>
          </a:lstStyle>
          <a:p>
            <a:pPr>
              <a:defRPr/>
            </a:pPr>
            <a:fld id="{2C7B9949-161E-4FF1-B5CB-B2413B04F8BB}" type="slidenum">
              <a:rPr lang="ko-KR" altLang="en-US"/>
              <a:pPr>
                <a:defRPr/>
              </a:pPr>
              <a:t>‹#›</a:t>
            </a:fld>
            <a:endParaRPr lang="en-US" altLang="ko-KR"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5EB23E9-9F8F-45DD-8406-C8787D9C01C0}" type="datetimeFigureOut">
              <a:rPr lang="ko-KR" altLang="en-US"/>
              <a:pPr>
                <a:defRPr/>
              </a:pPr>
              <a:t>2011-07-07</a:t>
            </a:fld>
            <a:endParaRPr lang="en-US" altLang="ko-KR" dirty="0"/>
          </a:p>
        </p:txBody>
      </p:sp>
      <p:sp>
        <p:nvSpPr>
          <p:cNvPr id="3" name="Footer Placeholder 4"/>
          <p:cNvSpPr>
            <a:spLocks noGrp="1"/>
          </p:cNvSpPr>
          <p:nvPr>
            <p:ph type="ftr" sz="quarter" idx="11"/>
          </p:nvPr>
        </p:nvSpPr>
        <p:spPr/>
        <p:txBody>
          <a:bodyPr/>
          <a:lstStyle>
            <a:lvl1pPr>
              <a:defRPr/>
            </a:lvl1pPr>
          </a:lstStyle>
          <a:p>
            <a:pPr>
              <a:defRPr/>
            </a:pPr>
            <a:endParaRPr lang="ko-KR" altLang="en-US" dirty="0"/>
          </a:p>
        </p:txBody>
      </p:sp>
      <p:sp>
        <p:nvSpPr>
          <p:cNvPr id="4" name="Slide Number Placeholder 5"/>
          <p:cNvSpPr>
            <a:spLocks noGrp="1"/>
          </p:cNvSpPr>
          <p:nvPr>
            <p:ph type="sldNum" sz="quarter" idx="12"/>
          </p:nvPr>
        </p:nvSpPr>
        <p:spPr/>
        <p:txBody>
          <a:bodyPr/>
          <a:lstStyle>
            <a:lvl1pPr>
              <a:defRPr/>
            </a:lvl1pPr>
          </a:lstStyle>
          <a:p>
            <a:pPr>
              <a:defRPr/>
            </a:pPr>
            <a:fld id="{4EE8C36C-3FE4-4C69-B1AD-973E9ACBD86B}" type="slidenum">
              <a:rPr lang="ko-KR" altLang="en-US"/>
              <a:pPr>
                <a:defRPr/>
              </a:pPr>
              <a:t>‹#›</a:t>
            </a:fld>
            <a:endParaRPr lang="en-US" altLang="ko-K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spTree>
      <p:nvGrpSpPr>
        <p:cNvPr id="1" name=""/>
        <p:cNvGrpSpPr/>
        <p:nvPr/>
      </p:nvGrpSpPr>
      <p:grpSpPr>
        <a:xfrm>
          <a:off x="0" y="0"/>
          <a:ext cx="0" cy="0"/>
          <a:chOff x="0" y="0"/>
          <a:chExt cx="0" cy="0"/>
        </a:xfrm>
      </p:grpSpPr>
      <p:sp>
        <p:nvSpPr>
          <p:cNvPr id="7" name="직사각형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제목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ko-KR" altLang="en-US" smtClean="0"/>
              <a:t>마스터 제목 스타일 편집</a:t>
            </a:r>
            <a:endParaRPr kumimoji="0" lang="en-US"/>
          </a:p>
        </p:txBody>
      </p:sp>
      <p:sp>
        <p:nvSpPr>
          <p:cNvPr id="3" name="텍스트 개체 틀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ko-KR" altLang="en-US" smtClean="0"/>
              <a:t>마스터 텍스트 스타일을 편집합니다</a:t>
            </a:r>
          </a:p>
        </p:txBody>
      </p:sp>
      <p:sp>
        <p:nvSpPr>
          <p:cNvPr id="4" name="날짜 개체 틀 3"/>
          <p:cNvSpPr>
            <a:spLocks noGrp="1"/>
          </p:cNvSpPr>
          <p:nvPr>
            <p:ph type="dt" sz="half" idx="10"/>
          </p:nvPr>
        </p:nvSpPr>
        <p:spPr/>
        <p:txBody>
          <a:bodyPr/>
          <a:lstStyle>
            <a:extLst/>
          </a:lstStyle>
          <a:p>
            <a:fld id="{8E6E0DC0-718E-44AB-B0AE-D4BF96B12795}" type="datetimeFigureOut">
              <a:rPr lang="ko-KR" altLang="en-US" smtClean="0"/>
              <a:pPr/>
              <a:t>2011-07-07</a:t>
            </a:fld>
            <a:endParaRPr lang="ko-KR" altLang="en-US" dirty="0"/>
          </a:p>
        </p:txBody>
      </p:sp>
      <p:sp>
        <p:nvSpPr>
          <p:cNvPr id="5" name="바닥글 개체 틀 4"/>
          <p:cNvSpPr>
            <a:spLocks noGrp="1"/>
          </p:cNvSpPr>
          <p:nvPr>
            <p:ph type="ftr" sz="quarter" idx="11"/>
          </p:nvPr>
        </p:nvSpPr>
        <p:spPr/>
        <p:txBody>
          <a:bodyPr/>
          <a:lstStyle>
            <a:extLst/>
          </a:lstStyle>
          <a:p>
            <a:endParaRPr lang="ko-KR" altLang="en-US" dirty="0"/>
          </a:p>
        </p:txBody>
      </p:sp>
      <p:sp>
        <p:nvSpPr>
          <p:cNvPr id="6" name="슬라이드 번호 개체 틀 5"/>
          <p:cNvSpPr>
            <a:spLocks noGrp="1"/>
          </p:cNvSpPr>
          <p:nvPr>
            <p:ph type="sldNum" sz="quarter" idx="12"/>
          </p:nvPr>
        </p:nvSpPr>
        <p:spPr/>
        <p:txBody>
          <a:bodyPr/>
          <a:lstStyle>
            <a:extLst/>
          </a:lstStyle>
          <a:p>
            <a:fld id="{A329C763-676E-47C5-A04F-8E0DA1EFA2FD}" type="slidenum">
              <a:rPr lang="ko-KR" altLang="en-US" smtClean="0"/>
              <a:pPr/>
              <a:t>‹#›</a:t>
            </a:fld>
            <a:endParaRPr lang="ko-KR" altLang="en-US" dirty="0"/>
          </a:p>
        </p:txBody>
      </p:sp>
      <p:sp>
        <p:nvSpPr>
          <p:cNvPr id="10" name="직사각형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타원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타원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09FE28A-FF66-45AA-BDD3-DB3E850DC405}" type="datetimeFigureOut">
              <a:rPr lang="ko-KR" altLang="en-US"/>
              <a:pPr>
                <a:defRPr/>
              </a:pPr>
              <a:t>2011-07-07</a:t>
            </a:fld>
            <a:endParaRPr lang="en-US" altLang="ko-KR" dirty="0"/>
          </a:p>
        </p:txBody>
      </p:sp>
      <p:sp>
        <p:nvSpPr>
          <p:cNvPr id="6" name="Footer Placeholder 4"/>
          <p:cNvSpPr>
            <a:spLocks noGrp="1"/>
          </p:cNvSpPr>
          <p:nvPr>
            <p:ph type="ftr" sz="quarter" idx="11"/>
          </p:nvPr>
        </p:nvSpPr>
        <p:spPr/>
        <p:txBody>
          <a:bodyPr/>
          <a:lstStyle>
            <a:lvl1pPr>
              <a:defRPr/>
            </a:lvl1pPr>
          </a:lstStyle>
          <a:p>
            <a:pPr>
              <a:defRPr/>
            </a:pPr>
            <a:endParaRPr lang="ko-KR" altLang="en-US" dirty="0"/>
          </a:p>
        </p:txBody>
      </p:sp>
      <p:sp>
        <p:nvSpPr>
          <p:cNvPr id="7" name="Slide Number Placeholder 5"/>
          <p:cNvSpPr>
            <a:spLocks noGrp="1"/>
          </p:cNvSpPr>
          <p:nvPr>
            <p:ph type="sldNum" sz="quarter" idx="12"/>
          </p:nvPr>
        </p:nvSpPr>
        <p:spPr/>
        <p:txBody>
          <a:bodyPr/>
          <a:lstStyle>
            <a:lvl1pPr>
              <a:defRPr/>
            </a:lvl1pPr>
          </a:lstStyle>
          <a:p>
            <a:pPr>
              <a:defRPr/>
            </a:pPr>
            <a:fld id="{7149842A-C8FB-4898-B2F9-67CC0900467E}" type="slidenum">
              <a:rPr lang="ko-KR" altLang="en-US"/>
              <a:pPr>
                <a:defRPr/>
              </a:pPr>
              <a:t>‹#›</a:t>
            </a:fld>
            <a:endParaRPr lang="en-US" altLang="ko-KR"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AFE5DD9-129B-4E67-9D5F-674492941E07}" type="datetimeFigureOut">
              <a:rPr lang="ko-KR" altLang="en-US"/>
              <a:pPr>
                <a:defRPr/>
              </a:pPr>
              <a:t>2011-07-07</a:t>
            </a:fld>
            <a:endParaRPr lang="en-US" altLang="ko-KR" dirty="0"/>
          </a:p>
        </p:txBody>
      </p:sp>
      <p:sp>
        <p:nvSpPr>
          <p:cNvPr id="6" name="Footer Placeholder 4"/>
          <p:cNvSpPr>
            <a:spLocks noGrp="1"/>
          </p:cNvSpPr>
          <p:nvPr>
            <p:ph type="ftr" sz="quarter" idx="11"/>
          </p:nvPr>
        </p:nvSpPr>
        <p:spPr/>
        <p:txBody>
          <a:bodyPr/>
          <a:lstStyle>
            <a:lvl1pPr>
              <a:defRPr/>
            </a:lvl1pPr>
          </a:lstStyle>
          <a:p>
            <a:pPr>
              <a:defRPr/>
            </a:pPr>
            <a:endParaRPr lang="ko-KR" altLang="en-US" dirty="0"/>
          </a:p>
        </p:txBody>
      </p:sp>
      <p:sp>
        <p:nvSpPr>
          <p:cNvPr id="7" name="Slide Number Placeholder 5"/>
          <p:cNvSpPr>
            <a:spLocks noGrp="1"/>
          </p:cNvSpPr>
          <p:nvPr>
            <p:ph type="sldNum" sz="quarter" idx="12"/>
          </p:nvPr>
        </p:nvSpPr>
        <p:spPr/>
        <p:txBody>
          <a:bodyPr/>
          <a:lstStyle>
            <a:lvl1pPr>
              <a:defRPr/>
            </a:lvl1pPr>
          </a:lstStyle>
          <a:p>
            <a:pPr>
              <a:defRPr/>
            </a:pPr>
            <a:fld id="{EE9EA8BC-6E5E-4327-A193-29C022916C63}" type="slidenum">
              <a:rPr lang="ko-KR" altLang="en-US"/>
              <a:pPr>
                <a:defRPr/>
              </a:pPr>
              <a:t>‹#›</a:t>
            </a:fld>
            <a:endParaRPr lang="en-US" altLang="ko-KR"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ABFE18F-1BB9-45D8-AEA3-5A6857D530D3}" type="datetimeFigureOut">
              <a:rPr lang="ko-KR" altLang="en-US"/>
              <a:pPr>
                <a:defRPr/>
              </a:pPr>
              <a:t>2011-07-07</a:t>
            </a:fld>
            <a:endParaRPr lang="en-US" altLang="ko-KR" dirty="0"/>
          </a:p>
        </p:txBody>
      </p:sp>
      <p:sp>
        <p:nvSpPr>
          <p:cNvPr id="5" name="Footer Placeholder 4"/>
          <p:cNvSpPr>
            <a:spLocks noGrp="1"/>
          </p:cNvSpPr>
          <p:nvPr>
            <p:ph type="ftr" sz="quarter" idx="11"/>
          </p:nvPr>
        </p:nvSpPr>
        <p:spPr/>
        <p:txBody>
          <a:bodyPr/>
          <a:lstStyle>
            <a:lvl1pPr>
              <a:defRPr/>
            </a:lvl1pPr>
          </a:lstStyle>
          <a:p>
            <a:pPr>
              <a:defRPr/>
            </a:pPr>
            <a:endParaRPr lang="ko-KR" altLang="en-US" dirty="0"/>
          </a:p>
        </p:txBody>
      </p:sp>
      <p:sp>
        <p:nvSpPr>
          <p:cNvPr id="6" name="Slide Number Placeholder 5"/>
          <p:cNvSpPr>
            <a:spLocks noGrp="1"/>
          </p:cNvSpPr>
          <p:nvPr>
            <p:ph type="sldNum" sz="quarter" idx="12"/>
          </p:nvPr>
        </p:nvSpPr>
        <p:spPr/>
        <p:txBody>
          <a:bodyPr/>
          <a:lstStyle>
            <a:lvl1pPr>
              <a:defRPr/>
            </a:lvl1pPr>
          </a:lstStyle>
          <a:p>
            <a:pPr>
              <a:defRPr/>
            </a:pPr>
            <a:fld id="{16F9D9FF-8F64-4DCD-9E40-1E36F19D282E}" type="slidenum">
              <a:rPr lang="ko-KR" altLang="en-US"/>
              <a:pPr>
                <a:defRPr/>
              </a:pPr>
              <a:t>‹#›</a:t>
            </a:fld>
            <a:endParaRPr lang="en-US" altLang="ko-KR"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1F43B2F-7C3A-41D4-A5FE-07B968C6C052}" type="datetimeFigureOut">
              <a:rPr lang="ko-KR" altLang="en-US"/>
              <a:pPr>
                <a:defRPr/>
              </a:pPr>
              <a:t>2011-07-07</a:t>
            </a:fld>
            <a:endParaRPr lang="en-US" altLang="ko-KR" dirty="0"/>
          </a:p>
        </p:txBody>
      </p:sp>
      <p:sp>
        <p:nvSpPr>
          <p:cNvPr id="5" name="Footer Placeholder 4"/>
          <p:cNvSpPr>
            <a:spLocks noGrp="1"/>
          </p:cNvSpPr>
          <p:nvPr>
            <p:ph type="ftr" sz="quarter" idx="11"/>
          </p:nvPr>
        </p:nvSpPr>
        <p:spPr/>
        <p:txBody>
          <a:bodyPr/>
          <a:lstStyle>
            <a:lvl1pPr>
              <a:defRPr/>
            </a:lvl1pPr>
          </a:lstStyle>
          <a:p>
            <a:pPr>
              <a:defRPr/>
            </a:pPr>
            <a:endParaRPr lang="ko-KR" altLang="en-US" dirty="0"/>
          </a:p>
        </p:txBody>
      </p:sp>
      <p:sp>
        <p:nvSpPr>
          <p:cNvPr id="6" name="Slide Number Placeholder 5"/>
          <p:cNvSpPr>
            <a:spLocks noGrp="1"/>
          </p:cNvSpPr>
          <p:nvPr>
            <p:ph type="sldNum" sz="quarter" idx="12"/>
          </p:nvPr>
        </p:nvSpPr>
        <p:spPr/>
        <p:txBody>
          <a:bodyPr/>
          <a:lstStyle>
            <a:lvl1pPr>
              <a:defRPr/>
            </a:lvl1pPr>
          </a:lstStyle>
          <a:p>
            <a:pPr>
              <a:defRPr/>
            </a:pPr>
            <a:fld id="{A9215B58-09EE-4C07-AF1C-83E53EB02902}" type="slidenum">
              <a:rPr lang="ko-KR" altLang="en-US"/>
              <a:pPr>
                <a:defRPr/>
              </a:pPr>
              <a:t>‹#›</a:t>
            </a:fld>
            <a:endParaRPr lang="en-US" altLang="ko-KR"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2658357-F186-42A1-A7B2-C97862FD4406}" type="datetimeFigureOut">
              <a:rPr lang="ko-KR" altLang="en-US"/>
              <a:pPr>
                <a:defRPr/>
              </a:pPr>
              <a:t>2011-07-07</a:t>
            </a:fld>
            <a:endParaRPr lang="en-US" altLang="ko-KR"/>
          </a:p>
        </p:txBody>
      </p:sp>
      <p:sp>
        <p:nvSpPr>
          <p:cNvPr id="5" name="Footer Placeholder 4"/>
          <p:cNvSpPr>
            <a:spLocks noGrp="1"/>
          </p:cNvSpPr>
          <p:nvPr>
            <p:ph type="ftr" sz="quarter" idx="11"/>
          </p:nvPr>
        </p:nvSpPr>
        <p:spPr/>
        <p:txBody>
          <a:bodyPr/>
          <a:lstStyle>
            <a:lvl1pPr>
              <a:defRPr/>
            </a:lvl1pPr>
          </a:lstStyle>
          <a:p>
            <a:pPr>
              <a:defRPr/>
            </a:pPr>
            <a:endParaRPr lang="ko-KR" altLang="en-US"/>
          </a:p>
        </p:txBody>
      </p:sp>
      <p:sp>
        <p:nvSpPr>
          <p:cNvPr id="6" name="Slide Number Placeholder 5"/>
          <p:cNvSpPr>
            <a:spLocks noGrp="1"/>
          </p:cNvSpPr>
          <p:nvPr>
            <p:ph type="sldNum" sz="quarter" idx="12"/>
          </p:nvPr>
        </p:nvSpPr>
        <p:spPr/>
        <p:txBody>
          <a:bodyPr/>
          <a:lstStyle>
            <a:lvl1pPr>
              <a:defRPr/>
            </a:lvl1pPr>
          </a:lstStyle>
          <a:p>
            <a:pPr>
              <a:defRPr/>
            </a:pPr>
            <a:fld id="{4B5D7C91-DFB6-4995-808C-62F9B6959743}" type="slidenum">
              <a:rPr lang="ko-KR" altLang="en-US"/>
              <a:pPr>
                <a:defRPr/>
              </a:pPr>
              <a:t>‹#›</a:t>
            </a:fld>
            <a:endParaRPr lang="en-US" altLang="ko-K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17A9792-B4F2-4E6A-B7DB-3BA8ADD9C764}" type="datetimeFigureOut">
              <a:rPr lang="ko-KR" altLang="en-US"/>
              <a:pPr>
                <a:defRPr/>
              </a:pPr>
              <a:t>2011-07-07</a:t>
            </a:fld>
            <a:endParaRPr lang="en-US" altLang="ko-KR"/>
          </a:p>
        </p:txBody>
      </p:sp>
      <p:sp>
        <p:nvSpPr>
          <p:cNvPr id="5" name="Footer Placeholder 4"/>
          <p:cNvSpPr>
            <a:spLocks noGrp="1"/>
          </p:cNvSpPr>
          <p:nvPr>
            <p:ph type="ftr" sz="quarter" idx="11"/>
          </p:nvPr>
        </p:nvSpPr>
        <p:spPr/>
        <p:txBody>
          <a:bodyPr/>
          <a:lstStyle>
            <a:lvl1pPr>
              <a:defRPr/>
            </a:lvl1pPr>
          </a:lstStyle>
          <a:p>
            <a:pPr>
              <a:defRPr/>
            </a:pPr>
            <a:endParaRPr lang="ko-KR" altLang="en-US"/>
          </a:p>
        </p:txBody>
      </p:sp>
      <p:sp>
        <p:nvSpPr>
          <p:cNvPr id="6" name="Slide Number Placeholder 5"/>
          <p:cNvSpPr>
            <a:spLocks noGrp="1"/>
          </p:cNvSpPr>
          <p:nvPr>
            <p:ph type="sldNum" sz="quarter" idx="12"/>
          </p:nvPr>
        </p:nvSpPr>
        <p:spPr/>
        <p:txBody>
          <a:bodyPr/>
          <a:lstStyle>
            <a:lvl1pPr>
              <a:defRPr/>
            </a:lvl1pPr>
          </a:lstStyle>
          <a:p>
            <a:pPr>
              <a:defRPr/>
            </a:pPr>
            <a:fld id="{83DCAFB2-B348-43B9-8314-438BAA6DD05F}" type="slidenum">
              <a:rPr lang="ko-KR" altLang="en-US"/>
              <a:pPr>
                <a:defRPr/>
              </a:pPr>
              <a:t>‹#›</a:t>
            </a:fld>
            <a:endParaRPr lang="en-US" altLang="ko-K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9F4C8A8-7A39-4396-8E73-84E92CC0ADDB}" type="datetimeFigureOut">
              <a:rPr lang="ko-KR" altLang="en-US"/>
              <a:pPr>
                <a:defRPr/>
              </a:pPr>
              <a:t>2011-07-07</a:t>
            </a:fld>
            <a:endParaRPr lang="en-US" altLang="ko-KR"/>
          </a:p>
        </p:txBody>
      </p:sp>
      <p:sp>
        <p:nvSpPr>
          <p:cNvPr id="5" name="Footer Placeholder 4"/>
          <p:cNvSpPr>
            <a:spLocks noGrp="1"/>
          </p:cNvSpPr>
          <p:nvPr>
            <p:ph type="ftr" sz="quarter" idx="11"/>
          </p:nvPr>
        </p:nvSpPr>
        <p:spPr/>
        <p:txBody>
          <a:bodyPr/>
          <a:lstStyle>
            <a:lvl1pPr>
              <a:defRPr/>
            </a:lvl1pPr>
          </a:lstStyle>
          <a:p>
            <a:pPr>
              <a:defRPr/>
            </a:pPr>
            <a:endParaRPr lang="ko-KR" altLang="en-US"/>
          </a:p>
        </p:txBody>
      </p:sp>
      <p:sp>
        <p:nvSpPr>
          <p:cNvPr id="6" name="Slide Number Placeholder 5"/>
          <p:cNvSpPr>
            <a:spLocks noGrp="1"/>
          </p:cNvSpPr>
          <p:nvPr>
            <p:ph type="sldNum" sz="quarter" idx="12"/>
          </p:nvPr>
        </p:nvSpPr>
        <p:spPr/>
        <p:txBody>
          <a:bodyPr/>
          <a:lstStyle>
            <a:lvl1pPr>
              <a:defRPr/>
            </a:lvl1pPr>
          </a:lstStyle>
          <a:p>
            <a:pPr>
              <a:defRPr/>
            </a:pPr>
            <a:fld id="{71D1CF33-7AB0-4292-9E6C-20564348B758}" type="slidenum">
              <a:rPr lang="ko-KR" altLang="en-US"/>
              <a:pPr>
                <a:defRPr/>
              </a:pPr>
              <a:t>‹#›</a:t>
            </a:fld>
            <a:endParaRPr lang="en-US" altLang="ko-K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C0B61A3A-7956-45BE-8E3F-656D8814C5AA}" type="datetimeFigureOut">
              <a:rPr lang="ko-KR" altLang="en-US"/>
              <a:pPr>
                <a:defRPr/>
              </a:pPr>
              <a:t>2011-07-07</a:t>
            </a:fld>
            <a:endParaRPr lang="en-US" altLang="ko-KR"/>
          </a:p>
        </p:txBody>
      </p:sp>
      <p:sp>
        <p:nvSpPr>
          <p:cNvPr id="6" name="Footer Placeholder 4"/>
          <p:cNvSpPr>
            <a:spLocks noGrp="1"/>
          </p:cNvSpPr>
          <p:nvPr>
            <p:ph type="ftr" sz="quarter" idx="11"/>
          </p:nvPr>
        </p:nvSpPr>
        <p:spPr/>
        <p:txBody>
          <a:bodyPr/>
          <a:lstStyle>
            <a:lvl1pPr>
              <a:defRPr/>
            </a:lvl1pPr>
          </a:lstStyle>
          <a:p>
            <a:pPr>
              <a:defRPr/>
            </a:pPr>
            <a:endParaRPr lang="ko-KR" altLang="en-US"/>
          </a:p>
        </p:txBody>
      </p:sp>
      <p:sp>
        <p:nvSpPr>
          <p:cNvPr id="7" name="Slide Number Placeholder 5"/>
          <p:cNvSpPr>
            <a:spLocks noGrp="1"/>
          </p:cNvSpPr>
          <p:nvPr>
            <p:ph type="sldNum" sz="quarter" idx="12"/>
          </p:nvPr>
        </p:nvSpPr>
        <p:spPr/>
        <p:txBody>
          <a:bodyPr/>
          <a:lstStyle>
            <a:lvl1pPr>
              <a:defRPr/>
            </a:lvl1pPr>
          </a:lstStyle>
          <a:p>
            <a:pPr>
              <a:defRPr/>
            </a:pPr>
            <a:fld id="{E45C7BBA-EBDF-463E-B511-8F12FC5564B4}" type="slidenum">
              <a:rPr lang="ko-KR" altLang="en-US"/>
              <a:pPr>
                <a:defRPr/>
              </a:pPr>
              <a:t>‹#›</a:t>
            </a:fld>
            <a:endParaRPr lang="en-US" altLang="ko-K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9F2D2F2C-9366-41E4-B5D7-DF78D25A1A0C}" type="datetimeFigureOut">
              <a:rPr lang="ko-KR" altLang="en-US"/>
              <a:pPr>
                <a:defRPr/>
              </a:pPr>
              <a:t>2011-07-07</a:t>
            </a:fld>
            <a:endParaRPr lang="en-US" altLang="ko-KR"/>
          </a:p>
        </p:txBody>
      </p:sp>
      <p:sp>
        <p:nvSpPr>
          <p:cNvPr id="8" name="Footer Placeholder 4"/>
          <p:cNvSpPr>
            <a:spLocks noGrp="1"/>
          </p:cNvSpPr>
          <p:nvPr>
            <p:ph type="ftr" sz="quarter" idx="11"/>
          </p:nvPr>
        </p:nvSpPr>
        <p:spPr/>
        <p:txBody>
          <a:bodyPr/>
          <a:lstStyle>
            <a:lvl1pPr>
              <a:defRPr/>
            </a:lvl1pPr>
          </a:lstStyle>
          <a:p>
            <a:pPr>
              <a:defRPr/>
            </a:pPr>
            <a:endParaRPr lang="ko-KR" altLang="en-US"/>
          </a:p>
        </p:txBody>
      </p:sp>
      <p:sp>
        <p:nvSpPr>
          <p:cNvPr id="9" name="Slide Number Placeholder 5"/>
          <p:cNvSpPr>
            <a:spLocks noGrp="1"/>
          </p:cNvSpPr>
          <p:nvPr>
            <p:ph type="sldNum" sz="quarter" idx="12"/>
          </p:nvPr>
        </p:nvSpPr>
        <p:spPr/>
        <p:txBody>
          <a:bodyPr/>
          <a:lstStyle>
            <a:lvl1pPr>
              <a:defRPr/>
            </a:lvl1pPr>
          </a:lstStyle>
          <a:p>
            <a:pPr>
              <a:defRPr/>
            </a:pPr>
            <a:fld id="{0F0905F3-DC51-467F-977A-4ADD96216C1F}" type="slidenum">
              <a:rPr lang="ko-KR" altLang="en-US"/>
              <a:pPr>
                <a:defRPr/>
              </a:pPr>
              <a:t>‹#›</a:t>
            </a:fld>
            <a:endParaRPr lang="en-US" altLang="ko-K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DC0D173-B41F-47EF-AAB6-8C5C459092FB}" type="datetimeFigureOut">
              <a:rPr lang="ko-KR" altLang="en-US"/>
              <a:pPr>
                <a:defRPr/>
              </a:pPr>
              <a:t>2011-07-07</a:t>
            </a:fld>
            <a:endParaRPr lang="en-US" altLang="ko-KR"/>
          </a:p>
        </p:txBody>
      </p:sp>
      <p:sp>
        <p:nvSpPr>
          <p:cNvPr id="4" name="Footer Placeholder 4"/>
          <p:cNvSpPr>
            <a:spLocks noGrp="1"/>
          </p:cNvSpPr>
          <p:nvPr>
            <p:ph type="ftr" sz="quarter" idx="11"/>
          </p:nvPr>
        </p:nvSpPr>
        <p:spPr/>
        <p:txBody>
          <a:bodyPr/>
          <a:lstStyle>
            <a:lvl1pPr>
              <a:defRPr/>
            </a:lvl1pPr>
          </a:lstStyle>
          <a:p>
            <a:pPr>
              <a:defRPr/>
            </a:pPr>
            <a:endParaRPr lang="ko-KR" altLang="en-US"/>
          </a:p>
        </p:txBody>
      </p:sp>
      <p:sp>
        <p:nvSpPr>
          <p:cNvPr id="5" name="Slide Number Placeholder 5"/>
          <p:cNvSpPr>
            <a:spLocks noGrp="1"/>
          </p:cNvSpPr>
          <p:nvPr>
            <p:ph type="sldNum" sz="quarter" idx="12"/>
          </p:nvPr>
        </p:nvSpPr>
        <p:spPr/>
        <p:txBody>
          <a:bodyPr/>
          <a:lstStyle>
            <a:lvl1pPr>
              <a:defRPr/>
            </a:lvl1pPr>
          </a:lstStyle>
          <a:p>
            <a:pPr>
              <a:defRPr/>
            </a:pPr>
            <a:fld id="{A17E2F34-9E0C-4BC1-AB05-D4D10434000F}" type="slidenum">
              <a:rPr lang="ko-KR" altLang="en-US"/>
              <a:pPr>
                <a:defRPr/>
              </a:pPr>
              <a:t>‹#›</a:t>
            </a:fld>
            <a:endParaRPr lang="en-US" altLang="ko-K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a:xfrm>
            <a:off x="1435608" y="274320"/>
            <a:ext cx="7498080" cy="1143000"/>
          </a:xfrm>
        </p:spPr>
        <p:txBody>
          <a:bodyPr/>
          <a:lstStyle>
            <a:extLst/>
          </a:lstStyle>
          <a:p>
            <a:r>
              <a:rPr kumimoji="0" lang="ko-KR" altLang="en-US" smtClean="0"/>
              <a:t>마스터 제목 스타일 편집</a:t>
            </a:r>
            <a:endParaRPr kumimoji="0" lang="en-US"/>
          </a:p>
        </p:txBody>
      </p:sp>
      <p:sp>
        <p:nvSpPr>
          <p:cNvPr id="3" name="내용 개체 틀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내용 개체 틀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5" name="날짜 개체 틀 4"/>
          <p:cNvSpPr>
            <a:spLocks noGrp="1"/>
          </p:cNvSpPr>
          <p:nvPr>
            <p:ph type="dt" sz="half" idx="10"/>
          </p:nvPr>
        </p:nvSpPr>
        <p:spPr/>
        <p:txBody>
          <a:bodyPr/>
          <a:lstStyle>
            <a:extLst/>
          </a:lstStyle>
          <a:p>
            <a:fld id="{8E6E0DC0-718E-44AB-B0AE-D4BF96B12795}" type="datetimeFigureOut">
              <a:rPr lang="ko-KR" altLang="en-US" smtClean="0"/>
              <a:pPr/>
              <a:t>2011-07-07</a:t>
            </a:fld>
            <a:endParaRPr lang="ko-KR" altLang="en-US" dirty="0"/>
          </a:p>
        </p:txBody>
      </p:sp>
      <p:sp>
        <p:nvSpPr>
          <p:cNvPr id="6" name="바닥글 개체 틀 5"/>
          <p:cNvSpPr>
            <a:spLocks noGrp="1"/>
          </p:cNvSpPr>
          <p:nvPr>
            <p:ph type="ftr" sz="quarter" idx="11"/>
          </p:nvPr>
        </p:nvSpPr>
        <p:spPr/>
        <p:txBody>
          <a:bodyPr/>
          <a:lstStyle>
            <a:extLst/>
          </a:lstStyle>
          <a:p>
            <a:endParaRPr lang="ko-KR" altLang="en-US" dirty="0"/>
          </a:p>
        </p:txBody>
      </p:sp>
      <p:sp>
        <p:nvSpPr>
          <p:cNvPr id="7" name="슬라이드 번호 개체 틀 6"/>
          <p:cNvSpPr>
            <a:spLocks noGrp="1"/>
          </p:cNvSpPr>
          <p:nvPr>
            <p:ph type="sldNum" sz="quarter" idx="12"/>
          </p:nvPr>
        </p:nvSpPr>
        <p:spPr/>
        <p:txBody>
          <a:bodyPr/>
          <a:lstStyle>
            <a:extLst/>
          </a:lstStyle>
          <a:p>
            <a:fld id="{A329C763-676E-47C5-A04F-8E0DA1EFA2FD}" type="slidenum">
              <a:rPr lang="ko-KR" altLang="en-US" smtClean="0"/>
              <a:pPr/>
              <a:t>‹#›</a:t>
            </a:fld>
            <a:endParaRPr lang="ko-KR" altLang="en-US"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D087736-772A-433E-8B6B-B1E111E0D967}" type="datetimeFigureOut">
              <a:rPr lang="ko-KR" altLang="en-US"/>
              <a:pPr>
                <a:defRPr/>
              </a:pPr>
              <a:t>2011-07-07</a:t>
            </a:fld>
            <a:endParaRPr lang="en-US" altLang="ko-KR"/>
          </a:p>
        </p:txBody>
      </p:sp>
      <p:sp>
        <p:nvSpPr>
          <p:cNvPr id="3" name="Footer Placeholder 4"/>
          <p:cNvSpPr>
            <a:spLocks noGrp="1"/>
          </p:cNvSpPr>
          <p:nvPr>
            <p:ph type="ftr" sz="quarter" idx="11"/>
          </p:nvPr>
        </p:nvSpPr>
        <p:spPr/>
        <p:txBody>
          <a:bodyPr/>
          <a:lstStyle>
            <a:lvl1pPr>
              <a:defRPr/>
            </a:lvl1pPr>
          </a:lstStyle>
          <a:p>
            <a:pPr>
              <a:defRPr/>
            </a:pPr>
            <a:endParaRPr lang="ko-KR" altLang="en-US"/>
          </a:p>
        </p:txBody>
      </p:sp>
      <p:sp>
        <p:nvSpPr>
          <p:cNvPr id="4" name="Slide Number Placeholder 5"/>
          <p:cNvSpPr>
            <a:spLocks noGrp="1"/>
          </p:cNvSpPr>
          <p:nvPr>
            <p:ph type="sldNum" sz="quarter" idx="12"/>
          </p:nvPr>
        </p:nvSpPr>
        <p:spPr/>
        <p:txBody>
          <a:bodyPr/>
          <a:lstStyle>
            <a:lvl1pPr>
              <a:defRPr/>
            </a:lvl1pPr>
          </a:lstStyle>
          <a:p>
            <a:pPr>
              <a:defRPr/>
            </a:pPr>
            <a:fld id="{AF2A7D92-0611-4F9E-90A7-8B36A0A5681C}" type="slidenum">
              <a:rPr lang="ko-KR" altLang="en-US"/>
              <a:pPr>
                <a:defRPr/>
              </a:pPr>
              <a:t>‹#›</a:t>
            </a:fld>
            <a:endParaRPr lang="en-US" altLang="ko-K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697EF98-09D4-49B9-878A-AF3AA0BBBF82}" type="datetimeFigureOut">
              <a:rPr lang="ko-KR" altLang="en-US"/>
              <a:pPr>
                <a:defRPr/>
              </a:pPr>
              <a:t>2011-07-07</a:t>
            </a:fld>
            <a:endParaRPr lang="en-US" altLang="ko-KR"/>
          </a:p>
        </p:txBody>
      </p:sp>
      <p:sp>
        <p:nvSpPr>
          <p:cNvPr id="6" name="Footer Placeholder 4"/>
          <p:cNvSpPr>
            <a:spLocks noGrp="1"/>
          </p:cNvSpPr>
          <p:nvPr>
            <p:ph type="ftr" sz="quarter" idx="11"/>
          </p:nvPr>
        </p:nvSpPr>
        <p:spPr/>
        <p:txBody>
          <a:bodyPr/>
          <a:lstStyle>
            <a:lvl1pPr>
              <a:defRPr/>
            </a:lvl1pPr>
          </a:lstStyle>
          <a:p>
            <a:pPr>
              <a:defRPr/>
            </a:pPr>
            <a:endParaRPr lang="ko-KR" altLang="en-US"/>
          </a:p>
        </p:txBody>
      </p:sp>
      <p:sp>
        <p:nvSpPr>
          <p:cNvPr id="7" name="Slide Number Placeholder 5"/>
          <p:cNvSpPr>
            <a:spLocks noGrp="1"/>
          </p:cNvSpPr>
          <p:nvPr>
            <p:ph type="sldNum" sz="quarter" idx="12"/>
          </p:nvPr>
        </p:nvSpPr>
        <p:spPr/>
        <p:txBody>
          <a:bodyPr/>
          <a:lstStyle>
            <a:lvl1pPr>
              <a:defRPr/>
            </a:lvl1pPr>
          </a:lstStyle>
          <a:p>
            <a:pPr>
              <a:defRPr/>
            </a:pPr>
            <a:fld id="{CA2AD069-2309-4C85-B73E-8AC16C0D77F7}" type="slidenum">
              <a:rPr lang="ko-KR" altLang="en-US"/>
              <a:pPr>
                <a:defRPr/>
              </a:pPr>
              <a:t>‹#›</a:t>
            </a:fld>
            <a:endParaRPr lang="en-US" altLang="ko-K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02A9DC3-AB92-4483-9794-162A6B016F9C}" type="datetimeFigureOut">
              <a:rPr lang="ko-KR" altLang="en-US"/>
              <a:pPr>
                <a:defRPr/>
              </a:pPr>
              <a:t>2011-07-07</a:t>
            </a:fld>
            <a:endParaRPr lang="en-US" altLang="ko-KR"/>
          </a:p>
        </p:txBody>
      </p:sp>
      <p:sp>
        <p:nvSpPr>
          <p:cNvPr id="6" name="Footer Placeholder 4"/>
          <p:cNvSpPr>
            <a:spLocks noGrp="1"/>
          </p:cNvSpPr>
          <p:nvPr>
            <p:ph type="ftr" sz="quarter" idx="11"/>
          </p:nvPr>
        </p:nvSpPr>
        <p:spPr/>
        <p:txBody>
          <a:bodyPr/>
          <a:lstStyle>
            <a:lvl1pPr>
              <a:defRPr/>
            </a:lvl1pPr>
          </a:lstStyle>
          <a:p>
            <a:pPr>
              <a:defRPr/>
            </a:pPr>
            <a:endParaRPr lang="ko-KR" altLang="en-US"/>
          </a:p>
        </p:txBody>
      </p:sp>
      <p:sp>
        <p:nvSpPr>
          <p:cNvPr id="7" name="Slide Number Placeholder 5"/>
          <p:cNvSpPr>
            <a:spLocks noGrp="1"/>
          </p:cNvSpPr>
          <p:nvPr>
            <p:ph type="sldNum" sz="quarter" idx="12"/>
          </p:nvPr>
        </p:nvSpPr>
        <p:spPr/>
        <p:txBody>
          <a:bodyPr/>
          <a:lstStyle>
            <a:lvl1pPr>
              <a:defRPr/>
            </a:lvl1pPr>
          </a:lstStyle>
          <a:p>
            <a:pPr>
              <a:defRPr/>
            </a:pPr>
            <a:fld id="{75CD6127-F194-4AA5-B8FA-86636CE854F5}" type="slidenum">
              <a:rPr lang="ko-KR" altLang="en-US"/>
              <a:pPr>
                <a:defRPr/>
              </a:pPr>
              <a:t>‹#›</a:t>
            </a:fld>
            <a:endParaRPr lang="en-US" altLang="ko-K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FE4C378-FBBA-4D5B-909F-BC506B036BD0}" type="datetimeFigureOut">
              <a:rPr lang="ko-KR" altLang="en-US"/>
              <a:pPr>
                <a:defRPr/>
              </a:pPr>
              <a:t>2011-07-07</a:t>
            </a:fld>
            <a:endParaRPr lang="en-US" altLang="ko-KR"/>
          </a:p>
        </p:txBody>
      </p:sp>
      <p:sp>
        <p:nvSpPr>
          <p:cNvPr id="5" name="Footer Placeholder 4"/>
          <p:cNvSpPr>
            <a:spLocks noGrp="1"/>
          </p:cNvSpPr>
          <p:nvPr>
            <p:ph type="ftr" sz="quarter" idx="11"/>
          </p:nvPr>
        </p:nvSpPr>
        <p:spPr/>
        <p:txBody>
          <a:bodyPr/>
          <a:lstStyle>
            <a:lvl1pPr>
              <a:defRPr/>
            </a:lvl1pPr>
          </a:lstStyle>
          <a:p>
            <a:pPr>
              <a:defRPr/>
            </a:pPr>
            <a:endParaRPr lang="ko-KR" altLang="en-US"/>
          </a:p>
        </p:txBody>
      </p:sp>
      <p:sp>
        <p:nvSpPr>
          <p:cNvPr id="6" name="Slide Number Placeholder 5"/>
          <p:cNvSpPr>
            <a:spLocks noGrp="1"/>
          </p:cNvSpPr>
          <p:nvPr>
            <p:ph type="sldNum" sz="quarter" idx="12"/>
          </p:nvPr>
        </p:nvSpPr>
        <p:spPr/>
        <p:txBody>
          <a:bodyPr/>
          <a:lstStyle>
            <a:lvl1pPr>
              <a:defRPr/>
            </a:lvl1pPr>
          </a:lstStyle>
          <a:p>
            <a:pPr>
              <a:defRPr/>
            </a:pPr>
            <a:fld id="{5873F849-94E0-40DA-94AC-5D7A6B5B08CD}" type="slidenum">
              <a:rPr lang="ko-KR" altLang="en-US"/>
              <a:pPr>
                <a:defRPr/>
              </a:pPr>
              <a:t>‹#›</a:t>
            </a:fld>
            <a:endParaRPr lang="en-US" altLang="ko-K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E08CC58-6EE7-44C6-BF3A-C2522CCC6D05}" type="datetimeFigureOut">
              <a:rPr lang="ko-KR" altLang="en-US"/>
              <a:pPr>
                <a:defRPr/>
              </a:pPr>
              <a:t>2011-07-07</a:t>
            </a:fld>
            <a:endParaRPr lang="en-US" altLang="ko-KR"/>
          </a:p>
        </p:txBody>
      </p:sp>
      <p:sp>
        <p:nvSpPr>
          <p:cNvPr id="5" name="Footer Placeholder 4"/>
          <p:cNvSpPr>
            <a:spLocks noGrp="1"/>
          </p:cNvSpPr>
          <p:nvPr>
            <p:ph type="ftr" sz="quarter" idx="11"/>
          </p:nvPr>
        </p:nvSpPr>
        <p:spPr/>
        <p:txBody>
          <a:bodyPr/>
          <a:lstStyle>
            <a:lvl1pPr>
              <a:defRPr/>
            </a:lvl1pPr>
          </a:lstStyle>
          <a:p>
            <a:pPr>
              <a:defRPr/>
            </a:pPr>
            <a:endParaRPr lang="ko-KR" altLang="en-US"/>
          </a:p>
        </p:txBody>
      </p:sp>
      <p:sp>
        <p:nvSpPr>
          <p:cNvPr id="6" name="Slide Number Placeholder 5"/>
          <p:cNvSpPr>
            <a:spLocks noGrp="1"/>
          </p:cNvSpPr>
          <p:nvPr>
            <p:ph type="sldNum" sz="quarter" idx="12"/>
          </p:nvPr>
        </p:nvSpPr>
        <p:spPr/>
        <p:txBody>
          <a:bodyPr/>
          <a:lstStyle>
            <a:lvl1pPr>
              <a:defRPr/>
            </a:lvl1pPr>
          </a:lstStyle>
          <a:p>
            <a:pPr>
              <a:defRPr/>
            </a:pPr>
            <a:fld id="{113F5CF6-4862-499D-BEA4-1A1C7142A84A}" type="slidenum">
              <a:rPr lang="ko-KR" altLang="en-US"/>
              <a:pPr>
                <a:defRPr/>
              </a:pPr>
              <a:t>‹#›</a:t>
            </a:fld>
            <a:endParaRPr lang="en-US" altLang="ko-K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ko-KR" altLang="en-US" smtClean="0"/>
              <a:t>마스터 제목 스타일 편집</a:t>
            </a:r>
            <a:endParaRPr kumimoji="0" lang="en-US"/>
          </a:p>
        </p:txBody>
      </p:sp>
      <p:sp>
        <p:nvSpPr>
          <p:cNvPr id="3" name="텍스트 개체 틀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ko-KR" altLang="en-US" smtClean="0"/>
              <a:t>마스터 텍스트 스타일을 편집합니다</a:t>
            </a:r>
          </a:p>
        </p:txBody>
      </p:sp>
      <p:sp>
        <p:nvSpPr>
          <p:cNvPr id="4" name="텍스트 개체 틀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ko-KR" altLang="en-US" smtClean="0"/>
              <a:t>마스터 텍스트 스타일을 편집합니다</a:t>
            </a:r>
          </a:p>
        </p:txBody>
      </p:sp>
      <p:sp>
        <p:nvSpPr>
          <p:cNvPr id="5" name="내용 개체 틀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6" name="내용 개체 틀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7" name="날짜 개체 틀 6"/>
          <p:cNvSpPr>
            <a:spLocks noGrp="1"/>
          </p:cNvSpPr>
          <p:nvPr>
            <p:ph type="dt" sz="half" idx="10"/>
          </p:nvPr>
        </p:nvSpPr>
        <p:spPr/>
        <p:txBody>
          <a:bodyPr/>
          <a:lstStyle>
            <a:extLst/>
          </a:lstStyle>
          <a:p>
            <a:fld id="{8E6E0DC0-718E-44AB-B0AE-D4BF96B12795}" type="datetimeFigureOut">
              <a:rPr lang="ko-KR" altLang="en-US" smtClean="0"/>
              <a:pPr/>
              <a:t>2011-07-07</a:t>
            </a:fld>
            <a:endParaRPr lang="ko-KR" altLang="en-US" dirty="0"/>
          </a:p>
        </p:txBody>
      </p:sp>
      <p:sp>
        <p:nvSpPr>
          <p:cNvPr id="8" name="바닥글 개체 틀 7"/>
          <p:cNvSpPr>
            <a:spLocks noGrp="1"/>
          </p:cNvSpPr>
          <p:nvPr>
            <p:ph type="ftr" sz="quarter" idx="11"/>
          </p:nvPr>
        </p:nvSpPr>
        <p:spPr/>
        <p:txBody>
          <a:bodyPr/>
          <a:lstStyle>
            <a:extLst/>
          </a:lstStyle>
          <a:p>
            <a:endParaRPr lang="ko-KR" altLang="en-US" dirty="0"/>
          </a:p>
        </p:txBody>
      </p:sp>
      <p:sp>
        <p:nvSpPr>
          <p:cNvPr id="9" name="슬라이드 번호 개체 틀 8"/>
          <p:cNvSpPr>
            <a:spLocks noGrp="1"/>
          </p:cNvSpPr>
          <p:nvPr>
            <p:ph type="sldNum" sz="quarter" idx="12"/>
          </p:nvPr>
        </p:nvSpPr>
        <p:spPr/>
        <p:txBody>
          <a:bodyPr/>
          <a:lstStyle>
            <a:extLst/>
          </a:lstStyle>
          <a:p>
            <a:fld id="{A329C763-676E-47C5-A04F-8E0DA1EFA2FD}" type="slidenum">
              <a:rPr lang="ko-KR" altLang="en-US" smtClean="0"/>
              <a:pPr/>
              <a:t>‹#›</a:t>
            </a:fld>
            <a:endParaRPr lang="ko-KR"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a:xfrm>
            <a:off x="1435608" y="274320"/>
            <a:ext cx="7498080" cy="1143000"/>
          </a:xfrm>
        </p:spPr>
        <p:txBody>
          <a:bodyPr anchor="ctr"/>
          <a:lstStyle>
            <a:extLst/>
          </a:lstStyle>
          <a:p>
            <a:r>
              <a:rPr kumimoji="0" lang="ko-KR" altLang="en-US" smtClean="0"/>
              <a:t>마스터 제목 스타일 편집</a:t>
            </a:r>
            <a:endParaRPr kumimoji="0" lang="en-US"/>
          </a:p>
        </p:txBody>
      </p:sp>
      <p:sp>
        <p:nvSpPr>
          <p:cNvPr id="3" name="날짜 개체 틀 2"/>
          <p:cNvSpPr>
            <a:spLocks noGrp="1"/>
          </p:cNvSpPr>
          <p:nvPr>
            <p:ph type="dt" sz="half" idx="10"/>
          </p:nvPr>
        </p:nvSpPr>
        <p:spPr/>
        <p:txBody>
          <a:bodyPr/>
          <a:lstStyle>
            <a:extLst/>
          </a:lstStyle>
          <a:p>
            <a:fld id="{8E6E0DC0-718E-44AB-B0AE-D4BF96B12795}" type="datetimeFigureOut">
              <a:rPr lang="ko-KR" altLang="en-US" smtClean="0"/>
              <a:pPr/>
              <a:t>2011-07-07</a:t>
            </a:fld>
            <a:endParaRPr lang="ko-KR" altLang="en-US" dirty="0"/>
          </a:p>
        </p:txBody>
      </p:sp>
      <p:sp>
        <p:nvSpPr>
          <p:cNvPr id="4" name="바닥글 개체 틀 3"/>
          <p:cNvSpPr>
            <a:spLocks noGrp="1"/>
          </p:cNvSpPr>
          <p:nvPr>
            <p:ph type="ftr" sz="quarter" idx="11"/>
          </p:nvPr>
        </p:nvSpPr>
        <p:spPr/>
        <p:txBody>
          <a:bodyPr/>
          <a:lstStyle>
            <a:extLst/>
          </a:lstStyle>
          <a:p>
            <a:endParaRPr lang="ko-KR" altLang="en-US" dirty="0"/>
          </a:p>
        </p:txBody>
      </p:sp>
      <p:sp>
        <p:nvSpPr>
          <p:cNvPr id="5" name="슬라이드 번호 개체 틀 4"/>
          <p:cNvSpPr>
            <a:spLocks noGrp="1"/>
          </p:cNvSpPr>
          <p:nvPr>
            <p:ph type="sldNum" sz="quarter" idx="12"/>
          </p:nvPr>
        </p:nvSpPr>
        <p:spPr/>
        <p:txBody>
          <a:bodyPr/>
          <a:lstStyle>
            <a:extLst/>
          </a:lstStyle>
          <a:p>
            <a:fld id="{A329C763-676E-47C5-A04F-8E0DA1EFA2FD}" type="slidenum">
              <a:rPr lang="ko-KR" altLang="en-US" smtClean="0"/>
              <a:pPr/>
              <a:t>‹#›</a:t>
            </a:fld>
            <a:endParaRPr lang="ko-KR"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5" name="직사각형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날짜 개체 틀 1"/>
          <p:cNvSpPr>
            <a:spLocks noGrp="1"/>
          </p:cNvSpPr>
          <p:nvPr>
            <p:ph type="dt" sz="half" idx="10"/>
          </p:nvPr>
        </p:nvSpPr>
        <p:spPr/>
        <p:txBody>
          <a:bodyPr/>
          <a:lstStyle>
            <a:extLst/>
          </a:lstStyle>
          <a:p>
            <a:fld id="{8E6E0DC0-718E-44AB-B0AE-D4BF96B12795}" type="datetimeFigureOut">
              <a:rPr lang="ko-KR" altLang="en-US" smtClean="0"/>
              <a:pPr/>
              <a:t>2011-07-07</a:t>
            </a:fld>
            <a:endParaRPr lang="ko-KR" altLang="en-US" dirty="0"/>
          </a:p>
        </p:txBody>
      </p:sp>
      <p:sp>
        <p:nvSpPr>
          <p:cNvPr id="3" name="바닥글 개체 틀 2"/>
          <p:cNvSpPr>
            <a:spLocks noGrp="1"/>
          </p:cNvSpPr>
          <p:nvPr>
            <p:ph type="ftr" sz="quarter" idx="11"/>
          </p:nvPr>
        </p:nvSpPr>
        <p:spPr/>
        <p:txBody>
          <a:bodyPr/>
          <a:lstStyle>
            <a:extLst/>
          </a:lstStyle>
          <a:p>
            <a:endParaRPr lang="ko-KR" altLang="en-US" dirty="0"/>
          </a:p>
        </p:txBody>
      </p:sp>
      <p:sp>
        <p:nvSpPr>
          <p:cNvPr id="4" name="슬라이드 번호 개체 틀 3"/>
          <p:cNvSpPr>
            <a:spLocks noGrp="1"/>
          </p:cNvSpPr>
          <p:nvPr>
            <p:ph type="sldNum" sz="quarter" idx="12"/>
          </p:nvPr>
        </p:nvSpPr>
        <p:spPr/>
        <p:txBody>
          <a:bodyPr/>
          <a:lstStyle>
            <a:extLst/>
          </a:lstStyle>
          <a:p>
            <a:fld id="{A329C763-676E-47C5-A04F-8E0DA1EFA2FD}" type="slidenum">
              <a:rPr lang="ko-KR" altLang="en-US" smtClean="0"/>
              <a:pPr/>
              <a:t>‹#›</a:t>
            </a:fld>
            <a:endParaRPr lang="ko-KR" altLang="en-US" dirty="0"/>
          </a:p>
        </p:txBody>
      </p:sp>
      <p:sp>
        <p:nvSpPr>
          <p:cNvPr id="6" name="직사각형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ko-KR" altLang="en-US" smtClean="0"/>
              <a:t>마스터 제목 스타일 편집</a:t>
            </a:r>
            <a:endParaRPr kumimoji="0" lang="en-US"/>
          </a:p>
        </p:txBody>
      </p:sp>
      <p:sp>
        <p:nvSpPr>
          <p:cNvPr id="3" name="텍스트 개체 틀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ko-KR" altLang="en-US" smtClean="0"/>
              <a:t>마스터 텍스트 스타일을 편집합니다</a:t>
            </a:r>
          </a:p>
        </p:txBody>
      </p:sp>
      <p:sp>
        <p:nvSpPr>
          <p:cNvPr id="4" name="내용 개체 틀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5" name="날짜 개체 틀 4"/>
          <p:cNvSpPr>
            <a:spLocks noGrp="1"/>
          </p:cNvSpPr>
          <p:nvPr>
            <p:ph type="dt" sz="half" idx="10"/>
          </p:nvPr>
        </p:nvSpPr>
        <p:spPr/>
        <p:txBody>
          <a:bodyPr/>
          <a:lstStyle>
            <a:extLst/>
          </a:lstStyle>
          <a:p>
            <a:fld id="{8E6E0DC0-718E-44AB-B0AE-D4BF96B12795}" type="datetimeFigureOut">
              <a:rPr lang="ko-KR" altLang="en-US" smtClean="0"/>
              <a:pPr/>
              <a:t>2011-07-07</a:t>
            </a:fld>
            <a:endParaRPr lang="ko-KR" altLang="en-US" dirty="0"/>
          </a:p>
        </p:txBody>
      </p:sp>
      <p:sp>
        <p:nvSpPr>
          <p:cNvPr id="6" name="바닥글 개체 틀 5"/>
          <p:cNvSpPr>
            <a:spLocks noGrp="1"/>
          </p:cNvSpPr>
          <p:nvPr>
            <p:ph type="ftr" sz="quarter" idx="11"/>
          </p:nvPr>
        </p:nvSpPr>
        <p:spPr/>
        <p:txBody>
          <a:bodyPr/>
          <a:lstStyle>
            <a:extLst/>
          </a:lstStyle>
          <a:p>
            <a:endParaRPr lang="ko-KR" altLang="en-US" dirty="0"/>
          </a:p>
        </p:txBody>
      </p:sp>
      <p:sp>
        <p:nvSpPr>
          <p:cNvPr id="7" name="슬라이드 번호 개체 틀 6"/>
          <p:cNvSpPr>
            <a:spLocks noGrp="1"/>
          </p:cNvSpPr>
          <p:nvPr>
            <p:ph type="sldNum" sz="quarter" idx="12"/>
          </p:nvPr>
        </p:nvSpPr>
        <p:spPr/>
        <p:txBody>
          <a:bodyPr/>
          <a:lstStyle>
            <a:extLst/>
          </a:lstStyle>
          <a:p>
            <a:fld id="{A329C763-676E-47C5-A04F-8E0DA1EFA2FD}" type="slidenum">
              <a:rPr lang="ko-KR" altLang="en-US" smtClean="0"/>
              <a:pPr/>
              <a:t>‹#›</a:t>
            </a:fld>
            <a:endParaRPr lang="ko-KR"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ko-KR" altLang="en-US" smtClean="0"/>
              <a:t>마스터 제목 스타일 편집</a:t>
            </a:r>
            <a:endParaRPr kumimoji="0" lang="en-US"/>
          </a:p>
        </p:txBody>
      </p:sp>
      <p:sp>
        <p:nvSpPr>
          <p:cNvPr id="5" name="날짜 개체 틀 4"/>
          <p:cNvSpPr>
            <a:spLocks noGrp="1"/>
          </p:cNvSpPr>
          <p:nvPr>
            <p:ph type="dt" sz="half" idx="10"/>
          </p:nvPr>
        </p:nvSpPr>
        <p:spPr/>
        <p:txBody>
          <a:bodyPr/>
          <a:lstStyle>
            <a:extLst/>
          </a:lstStyle>
          <a:p>
            <a:fld id="{8E6E0DC0-718E-44AB-B0AE-D4BF96B12795}" type="datetimeFigureOut">
              <a:rPr lang="ko-KR" altLang="en-US" smtClean="0"/>
              <a:pPr/>
              <a:t>2011-07-07</a:t>
            </a:fld>
            <a:endParaRPr lang="ko-KR" altLang="en-US" dirty="0"/>
          </a:p>
        </p:txBody>
      </p:sp>
      <p:sp>
        <p:nvSpPr>
          <p:cNvPr id="6" name="바닥글 개체 틀 5"/>
          <p:cNvSpPr>
            <a:spLocks noGrp="1"/>
          </p:cNvSpPr>
          <p:nvPr>
            <p:ph type="ftr" sz="quarter" idx="11"/>
          </p:nvPr>
        </p:nvSpPr>
        <p:spPr/>
        <p:txBody>
          <a:bodyPr/>
          <a:lstStyle>
            <a:extLst/>
          </a:lstStyle>
          <a:p>
            <a:endParaRPr lang="ko-KR" altLang="en-US" dirty="0"/>
          </a:p>
        </p:txBody>
      </p:sp>
      <p:sp>
        <p:nvSpPr>
          <p:cNvPr id="7" name="슬라이드 번호 개체 틀 6"/>
          <p:cNvSpPr>
            <a:spLocks noGrp="1"/>
          </p:cNvSpPr>
          <p:nvPr>
            <p:ph type="sldNum" sz="quarter" idx="12"/>
          </p:nvPr>
        </p:nvSpPr>
        <p:spPr/>
        <p:txBody>
          <a:bodyPr/>
          <a:lstStyle>
            <a:extLst/>
          </a:lstStyle>
          <a:p>
            <a:fld id="{A329C763-676E-47C5-A04F-8E0DA1EFA2FD}" type="slidenum">
              <a:rPr lang="ko-KR" altLang="en-US" smtClean="0"/>
              <a:pPr/>
              <a:t>‹#›</a:t>
            </a:fld>
            <a:endParaRPr lang="ko-KR" altLang="en-US" dirty="0"/>
          </a:p>
        </p:txBody>
      </p:sp>
      <p:sp>
        <p:nvSpPr>
          <p:cNvPr id="8" name="직사각형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그림 개체 틀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ko-KR" altLang="en-US" dirty="0" smtClean="0"/>
              <a:t>그림을 추가하려면 아이콘을 클릭하십시오</a:t>
            </a:r>
            <a:endParaRPr kumimoji="0" lang="en-US" dirty="0"/>
          </a:p>
        </p:txBody>
      </p:sp>
      <p:sp>
        <p:nvSpPr>
          <p:cNvPr id="9" name="순서도: 처리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순서도: 처리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텍스트 개체 틀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ko-KR" altLang="en-US" smtClean="0"/>
              <a:t>마스터 텍스트 스타일을 편집합니다</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원형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타원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도넛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직사각형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제목 개체 틀 4"/>
          <p:cNvSpPr>
            <a:spLocks noGrp="1"/>
          </p:cNvSpPr>
          <p:nvPr>
            <p:ph type="title"/>
          </p:nvPr>
        </p:nvSpPr>
        <p:spPr>
          <a:xfrm>
            <a:off x="1435608" y="274638"/>
            <a:ext cx="7498080" cy="1143000"/>
          </a:xfrm>
          <a:prstGeom prst="rect">
            <a:avLst/>
          </a:prstGeom>
        </p:spPr>
        <p:txBody>
          <a:bodyPr anchor="ctr">
            <a:normAutofit/>
          </a:bodyPr>
          <a:lstStyle>
            <a:extLst/>
          </a:lstStyle>
          <a:p>
            <a:r>
              <a:rPr kumimoji="0" lang="ko-KR" altLang="en-US" smtClean="0"/>
              <a:t>마스터 제목 스타일 편집</a:t>
            </a:r>
            <a:endParaRPr kumimoji="0" lang="en-US"/>
          </a:p>
        </p:txBody>
      </p:sp>
      <p:sp>
        <p:nvSpPr>
          <p:cNvPr id="9" name="텍스트 개체 틀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ko-KR" altLang="en-US" smtClean="0"/>
              <a:t>마스터 텍스트 스타일을 편집합니다</a:t>
            </a:r>
          </a:p>
          <a:p>
            <a:pPr lvl="1" eaLnBrk="1" latinLnBrk="0" hangingPunct="1"/>
            <a:r>
              <a:rPr kumimoji="0" lang="ko-KR" altLang="en-US" smtClean="0"/>
              <a:t>둘째 수준</a:t>
            </a:r>
          </a:p>
          <a:p>
            <a:pPr lvl="2" eaLnBrk="1" latinLnBrk="0" hangingPunct="1"/>
            <a:r>
              <a:rPr kumimoji="0" lang="ko-KR" altLang="en-US" smtClean="0"/>
              <a:t>셋째 수준</a:t>
            </a:r>
          </a:p>
          <a:p>
            <a:pPr lvl="3" eaLnBrk="1" latinLnBrk="0" hangingPunct="1"/>
            <a:r>
              <a:rPr kumimoji="0" lang="ko-KR" altLang="en-US" smtClean="0"/>
              <a:t>넷째 수준</a:t>
            </a:r>
          </a:p>
          <a:p>
            <a:pPr lvl="4" eaLnBrk="1" latinLnBrk="0" hangingPunct="1"/>
            <a:r>
              <a:rPr kumimoji="0" lang="ko-KR" altLang="en-US" smtClean="0"/>
              <a:t>다섯째 수준</a:t>
            </a:r>
            <a:endParaRPr kumimoji="0" lang="en-US"/>
          </a:p>
        </p:txBody>
      </p:sp>
      <p:sp>
        <p:nvSpPr>
          <p:cNvPr id="24" name="날짜 개체 틀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8E6E0DC0-718E-44AB-B0AE-D4BF96B12795}" type="datetimeFigureOut">
              <a:rPr lang="ko-KR" altLang="en-US" smtClean="0"/>
              <a:pPr/>
              <a:t>2011-07-07</a:t>
            </a:fld>
            <a:endParaRPr lang="ko-KR" altLang="en-US" dirty="0"/>
          </a:p>
        </p:txBody>
      </p:sp>
      <p:sp>
        <p:nvSpPr>
          <p:cNvPr id="10" name="바닥글 개체 틀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ko-KR" altLang="en-US" dirty="0"/>
          </a:p>
        </p:txBody>
      </p:sp>
      <p:sp>
        <p:nvSpPr>
          <p:cNvPr id="22" name="슬라이드 번호 개체 틀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A329C763-676E-47C5-A04F-8E0DA1EFA2FD}" type="slidenum">
              <a:rPr lang="ko-KR" altLang="en-US" smtClean="0"/>
              <a:pPr/>
              <a:t>‹#›</a:t>
            </a:fld>
            <a:endParaRPr lang="ko-KR" altLang="en-US" dirty="0"/>
          </a:p>
        </p:txBody>
      </p:sp>
      <p:sp>
        <p:nvSpPr>
          <p:cNvPr id="15" name="직사각형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1"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1"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1"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1"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1"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1"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1"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1"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1"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1"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8C832A-F581-4EDE-98EB-6D621D976846}" type="datetimeFigureOut">
              <a:rPr lang="ko-KR" altLang="en-US" smtClean="0"/>
              <a:pPr/>
              <a:t>2011-07-07</a:t>
            </a:fld>
            <a:endParaRPr lang="ko-KR" altLang="en-US" dirty="0"/>
          </a:p>
        </p:txBody>
      </p:sp>
      <p:sp>
        <p:nvSpPr>
          <p:cNvPr id="5" name="바닥글 개체 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dirty="0"/>
          </a:p>
        </p:txBody>
      </p:sp>
      <p:sp>
        <p:nvSpPr>
          <p:cNvPr id="6" name="슬라이드 번호 개체 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1AB4E5-A401-4B36-883D-282D4CBA884A}" type="slidenum">
              <a:rPr lang="ko-KR" altLang="en-US" smtClean="0"/>
              <a:pPr/>
              <a:t>‹#›</a:t>
            </a:fld>
            <a:endParaRPr lang="ko-KR" altLang="en-US" dirty="0"/>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ko-KR"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ea typeface="굴림" pitchFamily="50" charset="-127"/>
              </a:defRPr>
            </a:lvl1pPr>
          </a:lstStyle>
          <a:p>
            <a:pPr>
              <a:defRPr/>
            </a:pPr>
            <a:fld id="{A8995FB7-CCF0-46DD-B2AE-34C1B53339FD}" type="datetimeFigureOut">
              <a:rPr lang="ko-KR" altLang="en-US"/>
              <a:pPr>
                <a:defRPr/>
              </a:pPr>
              <a:t>2011-07-07</a:t>
            </a:fld>
            <a:endParaRPr lang="en-US" altLang="ko-KR"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ea typeface="굴림" pitchFamily="50" charset="-127"/>
              </a:defRPr>
            </a:lvl1pPr>
          </a:lstStyle>
          <a:p>
            <a:pPr>
              <a:defRPr/>
            </a:pPr>
            <a:endParaRPr lang="ko-KR" alt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ea typeface="굴림" pitchFamily="50" charset="-127"/>
              </a:defRPr>
            </a:lvl1pPr>
          </a:lstStyle>
          <a:p>
            <a:pPr>
              <a:defRPr/>
            </a:pPr>
            <a:fld id="{518CF031-6523-49EF-AB37-7048F120B9DE}" type="slidenum">
              <a:rPr lang="ko-KR" altLang="en-US"/>
              <a:pPr>
                <a:defRPr/>
              </a:pPr>
              <a:t>‹#›</a:t>
            </a:fld>
            <a:endParaRPr lang="en-US" altLang="ko-KR" dirty="0"/>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ko-KR"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ea typeface="굴림" pitchFamily="34" charset="-127"/>
              </a:defRPr>
            </a:lvl1pPr>
          </a:lstStyle>
          <a:p>
            <a:pPr>
              <a:defRPr/>
            </a:pPr>
            <a:fld id="{D4DCC180-D1EB-4EE1-914C-2C6C080B3397}" type="datetimeFigureOut">
              <a:rPr lang="ko-KR" altLang="en-US"/>
              <a:pPr>
                <a:defRPr/>
              </a:pPr>
              <a:t>2011-07-07</a:t>
            </a:fld>
            <a:endParaRPr lang="en-US" altLang="ko-KR"/>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ea typeface="굴림" pitchFamily="34" charset="-127"/>
              </a:defRPr>
            </a:lvl1pPr>
          </a:lstStyle>
          <a:p>
            <a:pPr>
              <a:defRPr/>
            </a:pPr>
            <a:endParaRPr lang="ko-KR"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ea typeface="굴림" pitchFamily="34" charset="-127"/>
              </a:defRPr>
            </a:lvl1pPr>
          </a:lstStyle>
          <a:p>
            <a:pPr>
              <a:defRPr/>
            </a:pPr>
            <a:fld id="{589BED4B-AFA8-4722-9449-5CC0FF68D6FD}" type="slidenum">
              <a:rPr lang="ko-KR" altLang="en-US"/>
              <a:pPr>
                <a:defRPr/>
              </a:pPr>
              <a:t>‹#›</a:t>
            </a:fld>
            <a:endParaRPr lang="en-US" altLang="ko-KR"/>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0.xml"/><Relationship Id="rId1" Type="http://schemas.openxmlformats.org/officeDocument/2006/relationships/slideLayout" Target="../slideLayouts/slideLayout18.xml"/><Relationship Id="rId4" Type="http://schemas.openxmlformats.org/officeDocument/2006/relationships/image" Target="../media/image12.e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8.emf"/><Relationship Id="rId3" Type="http://schemas.openxmlformats.org/officeDocument/2006/relationships/image" Target="../media/image13.emf"/><Relationship Id="rId7" Type="http://schemas.openxmlformats.org/officeDocument/2006/relationships/image" Target="../media/image17.emf"/><Relationship Id="rId2" Type="http://schemas.openxmlformats.org/officeDocument/2006/relationships/notesSlide" Target="../notesSlides/notesSlide12.xml"/><Relationship Id="rId1" Type="http://schemas.openxmlformats.org/officeDocument/2006/relationships/slideLayout" Target="../slideLayouts/slideLayout18.xml"/><Relationship Id="rId6" Type="http://schemas.openxmlformats.org/officeDocument/2006/relationships/image" Target="../media/image16.emf"/><Relationship Id="rId5" Type="http://schemas.openxmlformats.org/officeDocument/2006/relationships/image" Target="../media/image15.emf"/><Relationship Id="rId4" Type="http://schemas.openxmlformats.org/officeDocument/2006/relationships/image" Target="../media/image14.emf"/></Relationships>
</file>

<file path=ppt/slides/_rels/slide13.xml.rels><?xml version="1.0" encoding="UTF-8" standalone="yes"?>
<Relationships xmlns="http://schemas.openxmlformats.org/package/2006/relationships"><Relationship Id="rId3" Type="http://schemas.openxmlformats.org/officeDocument/2006/relationships/image" Target="../media/image19.emf"/><Relationship Id="rId7" Type="http://schemas.openxmlformats.org/officeDocument/2006/relationships/image" Target="../media/image23.emf"/><Relationship Id="rId2" Type="http://schemas.openxmlformats.org/officeDocument/2006/relationships/notesSlide" Target="../notesSlides/notesSlide13.xml"/><Relationship Id="rId1" Type="http://schemas.openxmlformats.org/officeDocument/2006/relationships/slideLayout" Target="../slideLayouts/slideLayout18.xml"/><Relationship Id="rId6" Type="http://schemas.openxmlformats.org/officeDocument/2006/relationships/image" Target="../media/image22.emf"/><Relationship Id="rId5" Type="http://schemas.openxmlformats.org/officeDocument/2006/relationships/image" Target="../media/image21.emf"/><Relationship Id="rId4" Type="http://schemas.openxmlformats.org/officeDocument/2006/relationships/image" Target="../media/image20.emf"/></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7.xm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18.xml"/><Relationship Id="rId1" Type="http://schemas.openxmlformats.org/officeDocument/2006/relationships/slideLayout" Target="../slideLayouts/slideLayout18.xml"/><Relationship Id="rId4" Type="http://schemas.openxmlformats.org/officeDocument/2006/relationships/image" Target="../media/image24.emf"/></Relationships>
</file>

<file path=ppt/slides/_rels/slide1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9.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20.xml"/><Relationship Id="rId1" Type="http://schemas.openxmlformats.org/officeDocument/2006/relationships/slideLayout" Target="../slideLayouts/slideLayout18.xml"/><Relationship Id="rId5" Type="http://schemas.openxmlformats.org/officeDocument/2006/relationships/image" Target="../media/image22.emf"/><Relationship Id="rId4" Type="http://schemas.openxmlformats.org/officeDocument/2006/relationships/image" Target="../media/image25.emf"/></Relationships>
</file>

<file path=ppt/slides/_rels/slide21.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notesSlide" Target="../notesSlides/notesSlide21.xml"/><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8" Type="http://schemas.openxmlformats.org/officeDocument/2006/relationships/image" Target="../media/image31.emf"/><Relationship Id="rId3" Type="http://schemas.openxmlformats.org/officeDocument/2006/relationships/image" Target="../media/image27.emf"/><Relationship Id="rId7" Type="http://schemas.openxmlformats.org/officeDocument/2006/relationships/image" Target="../media/image30.emf"/><Relationship Id="rId2" Type="http://schemas.openxmlformats.org/officeDocument/2006/relationships/notesSlide" Target="../notesSlides/notesSlide22.xml"/><Relationship Id="rId1" Type="http://schemas.openxmlformats.org/officeDocument/2006/relationships/slideLayout" Target="../slideLayouts/slideLayout18.xml"/><Relationship Id="rId6" Type="http://schemas.openxmlformats.org/officeDocument/2006/relationships/image" Target="../media/image29.emf"/><Relationship Id="rId5" Type="http://schemas.openxmlformats.org/officeDocument/2006/relationships/image" Target="../media/image28.emf"/><Relationship Id="rId4" Type="http://schemas.openxmlformats.org/officeDocument/2006/relationships/image" Target="../media/image26.emf"/></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40.xml"/><Relationship Id="rId1" Type="http://schemas.openxmlformats.org/officeDocument/2006/relationships/vmlDrawing" Target="../drawings/vmlDrawing1.v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0.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6.emf"/><Relationship Id="rId4" Type="http://schemas.openxmlformats.org/officeDocument/2006/relationships/image" Target="../media/image5.e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9.xml"/><Relationship Id="rId1" Type="http://schemas.openxmlformats.org/officeDocument/2006/relationships/slideLayout" Target="../slideLayouts/slideLayout18.xml"/><Relationship Id="rId6" Type="http://schemas.openxmlformats.org/officeDocument/2006/relationships/image" Target="../media/image10.emf"/><Relationship Id="rId5" Type="http://schemas.openxmlformats.org/officeDocument/2006/relationships/image" Target="../media/image9.emf"/><Relationship Id="rId4" Type="http://schemas.openxmlformats.org/officeDocument/2006/relationships/image" Target="../media/image8.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1432560" y="661416"/>
            <a:ext cx="7406640" cy="1472184"/>
          </a:xfrm>
        </p:spPr>
        <p:txBody>
          <a:bodyPr/>
          <a:lstStyle/>
          <a:p>
            <a:r>
              <a:rPr lang="en-US" altLang="ko-KR" b="1" dirty="0" smtClean="0"/>
              <a:t>Detecting P2P Traffic from the P2P Flow Graph </a:t>
            </a:r>
            <a:endParaRPr lang="ko-KR" altLang="en-US" b="1" dirty="0"/>
          </a:p>
        </p:txBody>
      </p:sp>
      <p:sp>
        <p:nvSpPr>
          <p:cNvPr id="3" name="부제목 2"/>
          <p:cNvSpPr>
            <a:spLocks noGrp="1"/>
          </p:cNvSpPr>
          <p:nvPr>
            <p:ph type="subTitle" idx="1"/>
          </p:nvPr>
        </p:nvSpPr>
        <p:spPr>
          <a:xfrm>
            <a:off x="1280160" y="2971800"/>
            <a:ext cx="7406640" cy="1752600"/>
          </a:xfrm>
        </p:spPr>
        <p:txBody>
          <a:bodyPr/>
          <a:lstStyle/>
          <a:p>
            <a:pPr algn="ctr"/>
            <a:r>
              <a:rPr lang="en-US" altLang="ko-KR" dirty="0" err="1" smtClean="0"/>
              <a:t>Jonghyun</a:t>
            </a:r>
            <a:r>
              <a:rPr lang="en-US" altLang="ko-KR" dirty="0" smtClean="0"/>
              <a:t> Kim</a:t>
            </a:r>
          </a:p>
          <a:p>
            <a:pPr algn="ctr"/>
            <a:r>
              <a:rPr lang="en-US" altLang="ko-KR" dirty="0" err="1" smtClean="0"/>
              <a:t>Khushboo</a:t>
            </a:r>
            <a:r>
              <a:rPr lang="en-US" altLang="ko-KR" dirty="0" smtClean="0"/>
              <a:t> Shah</a:t>
            </a:r>
          </a:p>
          <a:p>
            <a:pPr algn="ctr"/>
            <a:r>
              <a:rPr lang="en-US" altLang="ko-KR" dirty="0" smtClean="0"/>
              <a:t>Stephen </a:t>
            </a:r>
            <a:r>
              <a:rPr lang="en-US" altLang="ko-KR" dirty="0" err="1" smtClean="0"/>
              <a:t>Bohacek</a:t>
            </a:r>
            <a:endParaRPr lang="ko-KR" altLang="en-US" dirty="0"/>
          </a:p>
        </p:txBody>
      </p:sp>
      <p:sp>
        <p:nvSpPr>
          <p:cNvPr id="4" name="부제목 2"/>
          <p:cNvSpPr txBox="1">
            <a:spLocks/>
          </p:cNvSpPr>
          <p:nvPr/>
        </p:nvSpPr>
        <p:spPr>
          <a:xfrm>
            <a:off x="1371600" y="4953000"/>
            <a:ext cx="7406640" cy="1295400"/>
          </a:xfrm>
          <a:prstGeom prst="rect">
            <a:avLst/>
          </a:prstGeom>
        </p:spPr>
        <p:txBody>
          <a:bodyPr tIns="0">
            <a:normAutofit/>
          </a:bodyPr>
          <a:lstStyle/>
          <a:p>
            <a:pPr marL="27432" marR="0" lvl="0" indent="0" algn="ctr" defTabSz="914400" rtl="0" eaLnBrk="1" fontAlgn="auto" latinLnBrk="1" hangingPunct="1">
              <a:lnSpc>
                <a:spcPct val="100000"/>
              </a:lnSpc>
              <a:spcBef>
                <a:spcPts val="600"/>
              </a:spcBef>
              <a:spcAft>
                <a:spcPts val="0"/>
              </a:spcAft>
              <a:buClr>
                <a:schemeClr val="accent1"/>
              </a:buClr>
              <a:buSzPct val="80000"/>
              <a:buFont typeface="Wingdings 2"/>
              <a:buNone/>
              <a:tabLst/>
              <a:defRPr/>
            </a:pPr>
            <a:r>
              <a:rPr kumimoji="0" lang="en-US" altLang="ko-KR" sz="2600" b="0" i="0" u="none" strike="noStrike" kern="1200" cap="none" spc="0" normalizeH="0" baseline="0" noProof="0" dirty="0" smtClean="0">
                <a:ln>
                  <a:noFill/>
                </a:ln>
                <a:solidFill>
                  <a:schemeClr val="tx2">
                    <a:shade val="30000"/>
                    <a:satMod val="150000"/>
                  </a:schemeClr>
                </a:solidFill>
                <a:effectLst/>
                <a:uLnTx/>
                <a:uFillTx/>
                <a:latin typeface="Times New Roman" pitchFamily="18" charset="0"/>
                <a:ea typeface="+mj-ea"/>
                <a:cs typeface="Times New Roman" pitchFamily="18" charset="0"/>
              </a:rPr>
              <a:t>Electrical and Computer Engineering</a:t>
            </a:r>
          </a:p>
        </p:txBody>
      </p:sp>
      <p:pic>
        <p:nvPicPr>
          <p:cNvPr id="1026" name="Picture 2"/>
          <p:cNvPicPr>
            <a:picLocks noChangeAspect="1" noChangeArrowheads="1"/>
          </p:cNvPicPr>
          <p:nvPr/>
        </p:nvPicPr>
        <p:blipFill>
          <a:blip r:embed="rId3"/>
          <a:srcRect/>
          <a:stretch>
            <a:fillRect/>
          </a:stretch>
        </p:blipFill>
        <p:spPr bwMode="auto">
          <a:xfrm>
            <a:off x="3124200" y="5562600"/>
            <a:ext cx="3876675" cy="523875"/>
          </a:xfrm>
          <a:prstGeom prst="rect">
            <a:avLst/>
          </a:prstGeom>
          <a:noFill/>
          <a:ln w="9525">
            <a:noFill/>
            <a:miter lim="800000"/>
            <a:headEnd/>
            <a:tailEnd/>
          </a:ln>
          <a:effectLst/>
        </p:spPr>
      </p:pic>
      <p:pic>
        <p:nvPicPr>
          <p:cNvPr id="53249" name="Picture 1"/>
          <p:cNvPicPr>
            <a:picLocks noChangeAspect="1" noChangeArrowheads="1"/>
          </p:cNvPicPr>
          <p:nvPr/>
        </p:nvPicPr>
        <p:blipFill>
          <a:blip r:embed="rId4"/>
          <a:srcRect/>
          <a:stretch>
            <a:fillRect/>
          </a:stretch>
        </p:blipFill>
        <p:spPr bwMode="auto">
          <a:xfrm>
            <a:off x="7543800" y="6111240"/>
            <a:ext cx="1600200" cy="74676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제목 1"/>
          <p:cNvSpPr txBox="1">
            <a:spLocks/>
          </p:cNvSpPr>
          <p:nvPr/>
        </p:nvSpPr>
        <p:spPr>
          <a:xfrm>
            <a:off x="76200" y="122238"/>
            <a:ext cx="8915400" cy="639762"/>
          </a:xfrm>
          <a:prstGeom prst="rect">
            <a:avLst/>
          </a:prstGeom>
        </p:spPr>
        <p:txBody>
          <a:bodyPr anchor="ctr">
            <a:normAutofit fontScale="90000" lnSpcReduction="10000"/>
          </a:bodyPr>
          <a:lstStyle/>
          <a:p>
            <a:pPr marL="0" marR="0" lvl="0" indent="0" algn="l" defTabSz="914400" rtl="0" eaLnBrk="1" fontAlgn="auto" latinLnBrk="1" hangingPunct="1">
              <a:lnSpc>
                <a:spcPct val="100000"/>
              </a:lnSpc>
              <a:spcBef>
                <a:spcPct val="0"/>
              </a:spcBef>
              <a:spcAft>
                <a:spcPts val="0"/>
              </a:spcAft>
              <a:buClrTx/>
              <a:buSzTx/>
              <a:buFontTx/>
              <a:buNone/>
              <a:tabLst/>
              <a:defRPr/>
            </a:pP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Class </a:t>
            </a: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Times New Roman" pitchFamily="18" charset="0"/>
                <a:ea typeface="휴먼매직체"/>
                <a:cs typeface="Times New Roman" pitchFamily="18" charset="0"/>
              </a:rPr>
              <a:t>A-2</a:t>
            </a: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 : Known Port</a:t>
            </a:r>
            <a:endParaRPr kumimoji="0" lang="ko-KR" altLang="en-US" sz="4300" b="0" i="0" u="none" strike="noStrike" kern="1200" cap="none" spc="0" normalizeH="0" baseline="0" noProof="0" dirty="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endParaRPr>
          </a:p>
        </p:txBody>
      </p:sp>
      <p:sp>
        <p:nvSpPr>
          <p:cNvPr id="56" name="TextBox 55"/>
          <p:cNvSpPr txBox="1"/>
          <p:nvPr/>
        </p:nvSpPr>
        <p:spPr>
          <a:xfrm>
            <a:off x="0" y="990600"/>
            <a:ext cx="3180294" cy="523220"/>
          </a:xfrm>
          <a:prstGeom prst="rect">
            <a:avLst/>
          </a:prstGeom>
          <a:noFill/>
        </p:spPr>
        <p:txBody>
          <a:bodyPr wrap="none" rtlCol="0">
            <a:spAutoFit/>
          </a:bodyPr>
          <a:lstStyle/>
          <a:p>
            <a:pPr marL="284163" indent="-284163">
              <a:buFont typeface="Wingdings" pitchFamily="2" charset="2"/>
              <a:buChar char="Ø"/>
            </a:pPr>
            <a:r>
              <a:rPr lang="en-US" altLang="ko-KR" sz="2800" dirty="0" smtClean="0">
                <a:solidFill>
                  <a:srgbClr val="0000CC"/>
                </a:solidFill>
              </a:rPr>
              <a:t> </a:t>
            </a:r>
            <a:r>
              <a:rPr lang="en-US" altLang="ko-KR" sz="2800" dirty="0" smtClean="0"/>
              <a:t>P2P active Time</a:t>
            </a:r>
            <a:endParaRPr lang="ko-KR" altLang="en-US" dirty="0"/>
          </a:p>
        </p:txBody>
      </p:sp>
      <p:sp>
        <p:nvSpPr>
          <p:cNvPr id="62" name="TextBox 61"/>
          <p:cNvSpPr txBox="1"/>
          <p:nvPr/>
        </p:nvSpPr>
        <p:spPr>
          <a:xfrm>
            <a:off x="0" y="2524780"/>
            <a:ext cx="1991764" cy="523220"/>
          </a:xfrm>
          <a:prstGeom prst="rect">
            <a:avLst/>
          </a:prstGeom>
          <a:noFill/>
        </p:spPr>
        <p:txBody>
          <a:bodyPr wrap="none" rtlCol="0">
            <a:spAutoFit/>
          </a:bodyPr>
          <a:lstStyle/>
          <a:p>
            <a:pPr>
              <a:buFont typeface="Wingdings" pitchFamily="2" charset="2"/>
              <a:buChar char="Ø"/>
            </a:pPr>
            <a:r>
              <a:rPr lang="en-US" altLang="ko-KR" sz="2800" dirty="0" smtClean="0">
                <a:solidFill>
                  <a:srgbClr val="0000CC"/>
                </a:solidFill>
              </a:rPr>
              <a:t> </a:t>
            </a:r>
            <a:r>
              <a:rPr lang="en-US" altLang="ko-KR" sz="2800" dirty="0" smtClean="0"/>
              <a:t>Detector</a:t>
            </a:r>
            <a:endParaRPr lang="ko-KR" altLang="en-US" dirty="0"/>
          </a:p>
        </p:txBody>
      </p:sp>
      <p:pic>
        <p:nvPicPr>
          <p:cNvPr id="6146" name="Picture 2"/>
          <p:cNvPicPr>
            <a:picLocks noChangeAspect="1" noChangeArrowheads="1"/>
          </p:cNvPicPr>
          <p:nvPr/>
        </p:nvPicPr>
        <p:blipFill>
          <a:blip r:embed="rId3"/>
          <a:srcRect/>
          <a:stretch>
            <a:fillRect/>
          </a:stretch>
        </p:blipFill>
        <p:spPr bwMode="auto">
          <a:xfrm>
            <a:off x="362438" y="1524000"/>
            <a:ext cx="8552962" cy="685800"/>
          </a:xfrm>
          <a:prstGeom prst="rect">
            <a:avLst/>
          </a:prstGeom>
          <a:noFill/>
          <a:ln w="9525">
            <a:noFill/>
            <a:miter lim="800000"/>
            <a:headEnd/>
            <a:tailEnd/>
          </a:ln>
          <a:effectLst/>
        </p:spPr>
      </p:pic>
      <p:pic>
        <p:nvPicPr>
          <p:cNvPr id="6151" name="Picture 7"/>
          <p:cNvPicPr>
            <a:picLocks noChangeAspect="1" noChangeArrowheads="1"/>
          </p:cNvPicPr>
          <p:nvPr/>
        </p:nvPicPr>
        <p:blipFill>
          <a:blip r:embed="rId4"/>
          <a:srcRect/>
          <a:stretch>
            <a:fillRect/>
          </a:stretch>
        </p:blipFill>
        <p:spPr bwMode="auto">
          <a:xfrm>
            <a:off x="-228601" y="3124200"/>
            <a:ext cx="9144001" cy="1345523"/>
          </a:xfrm>
          <a:prstGeom prst="rect">
            <a:avLst/>
          </a:prstGeom>
          <a:noFill/>
          <a:ln w="9525">
            <a:noFill/>
            <a:miter lim="800000"/>
            <a:headEnd/>
            <a:tailEnd/>
          </a:ln>
          <a:effectLst/>
        </p:spPr>
      </p:pic>
      <p:sp>
        <p:nvSpPr>
          <p:cNvPr id="7" name="직사각형 6"/>
          <p:cNvSpPr/>
          <p:nvPr/>
        </p:nvSpPr>
        <p:spPr>
          <a:xfrm>
            <a:off x="0" y="2514600"/>
            <a:ext cx="8991600" cy="205740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ko-KR"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Identification Methods</a:t>
            </a:r>
            <a:endParaRPr lang="ko-KR" altLang="en-US" dirty="0"/>
          </a:p>
        </p:txBody>
      </p:sp>
      <p:sp>
        <p:nvSpPr>
          <p:cNvPr id="4" name="타원 3"/>
          <p:cNvSpPr/>
          <p:nvPr/>
        </p:nvSpPr>
        <p:spPr>
          <a:xfrm>
            <a:off x="1828800" y="3190220"/>
            <a:ext cx="1295400" cy="1295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sz="2400" dirty="0" smtClean="0">
                <a:solidFill>
                  <a:schemeClr val="tx1"/>
                </a:solidFill>
                <a:latin typeface="Times New Roman" pitchFamily="18" charset="0"/>
                <a:cs typeface="Times New Roman" pitchFamily="18" charset="0"/>
              </a:rPr>
              <a:t>flow 1</a:t>
            </a:r>
            <a:endParaRPr lang="ko-KR" altLang="en-US" sz="2400" dirty="0">
              <a:solidFill>
                <a:schemeClr val="tx1"/>
              </a:solidFill>
              <a:latin typeface="Times New Roman" pitchFamily="18" charset="0"/>
              <a:cs typeface="Times New Roman" pitchFamily="18" charset="0"/>
            </a:endParaRPr>
          </a:p>
        </p:txBody>
      </p:sp>
      <p:cxnSp>
        <p:nvCxnSpPr>
          <p:cNvPr id="5" name="직선 연결선 4"/>
          <p:cNvCxnSpPr>
            <a:stCxn id="4" idx="6"/>
          </p:cNvCxnSpPr>
          <p:nvPr/>
        </p:nvCxnSpPr>
        <p:spPr>
          <a:xfrm>
            <a:off x="3124200" y="3837920"/>
            <a:ext cx="3200400" cy="1588"/>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grpSp>
        <p:nvGrpSpPr>
          <p:cNvPr id="3" name="그룹 5"/>
          <p:cNvGrpSpPr/>
          <p:nvPr/>
        </p:nvGrpSpPr>
        <p:grpSpPr>
          <a:xfrm>
            <a:off x="1831821" y="2448580"/>
            <a:ext cx="5788179" cy="2037040"/>
            <a:chOff x="1831821" y="3830360"/>
            <a:chExt cx="5788179" cy="2037040"/>
          </a:xfrm>
        </p:grpSpPr>
        <p:cxnSp>
          <p:nvCxnSpPr>
            <p:cNvPr id="7" name="직선 화살표 연결선 6"/>
            <p:cNvCxnSpPr/>
            <p:nvPr/>
          </p:nvCxnSpPr>
          <p:spPr>
            <a:xfrm rot="5400000">
              <a:off x="4324340" y="4780748"/>
              <a:ext cx="800916" cy="79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831821" y="3830360"/>
              <a:ext cx="4906023" cy="523220"/>
            </a:xfrm>
            <a:prstGeom prst="rect">
              <a:avLst/>
            </a:prstGeom>
            <a:noFill/>
          </p:spPr>
          <p:txBody>
            <a:bodyPr wrap="none" rtlCol="0">
              <a:spAutoFit/>
            </a:bodyPr>
            <a:lstStyle/>
            <a:p>
              <a:r>
                <a:rPr lang="en-US" altLang="ko-KR" sz="2800" dirty="0" smtClean="0"/>
                <a:t>Take a look at </a:t>
              </a:r>
              <a:r>
                <a:rPr lang="en-US" altLang="ko-KR" sz="2800" b="1" dirty="0" smtClean="0"/>
                <a:t>Class B</a:t>
              </a:r>
              <a:r>
                <a:rPr lang="en-US" altLang="ko-KR" sz="2800" dirty="0" smtClean="0"/>
                <a:t> methods</a:t>
              </a:r>
              <a:endParaRPr lang="ko-KR" altLang="en-US" sz="2800" dirty="0"/>
            </a:p>
          </p:txBody>
        </p:sp>
        <p:sp>
          <p:nvSpPr>
            <p:cNvPr id="9" name="타원 8"/>
            <p:cNvSpPr/>
            <p:nvPr/>
          </p:nvSpPr>
          <p:spPr>
            <a:xfrm>
              <a:off x="6324600" y="4572000"/>
              <a:ext cx="1295400" cy="1295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sz="2400" dirty="0" smtClean="0">
                  <a:solidFill>
                    <a:schemeClr val="tx1"/>
                  </a:solidFill>
                  <a:latin typeface="Times New Roman" pitchFamily="18" charset="0"/>
                  <a:cs typeface="Times New Roman" pitchFamily="18" charset="0"/>
                </a:rPr>
                <a:t>flow 2</a:t>
              </a:r>
              <a:endParaRPr lang="ko-KR" altLang="en-US" sz="2400" dirty="0">
                <a:solidFill>
                  <a:schemeClr val="tx1"/>
                </a:solidFill>
                <a:latin typeface="Times New Roman" pitchFamily="18" charset="0"/>
                <a:cs typeface="Times New Roman" pitchFamily="18" charset="0"/>
              </a:endParaRPr>
            </a:p>
          </p:txBody>
        </p:sp>
      </p:grpSp>
      <p:sp>
        <p:nvSpPr>
          <p:cNvPr id="11" name="TextBox 10"/>
          <p:cNvSpPr txBox="1"/>
          <p:nvPr/>
        </p:nvSpPr>
        <p:spPr>
          <a:xfrm>
            <a:off x="1824497" y="5181600"/>
            <a:ext cx="4423903" cy="523220"/>
          </a:xfrm>
          <a:prstGeom prst="rect">
            <a:avLst/>
          </a:prstGeom>
          <a:noFill/>
        </p:spPr>
        <p:txBody>
          <a:bodyPr wrap="none" rtlCol="0">
            <a:spAutoFit/>
          </a:bodyPr>
          <a:lstStyle/>
          <a:p>
            <a:r>
              <a:rPr lang="en-US" altLang="ko-KR" sz="2800" dirty="0" smtClean="0"/>
              <a:t>Done with</a:t>
            </a:r>
            <a:r>
              <a:rPr lang="en-US" altLang="ko-KR" sz="2800" b="1" dirty="0" smtClean="0"/>
              <a:t> Class A</a:t>
            </a:r>
            <a:r>
              <a:rPr lang="en-US" altLang="ko-KR" sz="2800" dirty="0" smtClean="0"/>
              <a:t> methods</a:t>
            </a:r>
            <a:endParaRPr lang="ko-KR" altLang="en-US" sz="2800" dirty="0"/>
          </a:p>
        </p:txBody>
      </p:sp>
      <p:cxnSp>
        <p:nvCxnSpPr>
          <p:cNvPr id="13" name="직선 화살표 연결선 12"/>
          <p:cNvCxnSpPr/>
          <p:nvPr/>
        </p:nvCxnSpPr>
        <p:spPr>
          <a:xfrm rot="5400000" flipH="1" flipV="1">
            <a:off x="2209006" y="4865826"/>
            <a:ext cx="60960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모서리가 둥근 직사각형 19"/>
          <p:cNvSpPr/>
          <p:nvPr/>
        </p:nvSpPr>
        <p:spPr>
          <a:xfrm>
            <a:off x="1219200" y="1752600"/>
            <a:ext cx="7772400" cy="4648200"/>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ko-KR" altLang="en-US"/>
          </a:p>
        </p:txBody>
      </p:sp>
      <p:sp>
        <p:nvSpPr>
          <p:cNvPr id="10" name="TextBox 9"/>
          <p:cNvSpPr txBox="1"/>
          <p:nvPr/>
        </p:nvSpPr>
        <p:spPr>
          <a:xfrm>
            <a:off x="2667000" y="1447800"/>
            <a:ext cx="4721870" cy="584775"/>
          </a:xfrm>
          <a:prstGeom prst="rect">
            <a:avLst/>
          </a:prstGeom>
          <a:solidFill>
            <a:schemeClr val="bg1"/>
          </a:solidFill>
        </p:spPr>
        <p:txBody>
          <a:bodyPr wrap="none" rtlCol="0">
            <a:spAutoFit/>
          </a:bodyPr>
          <a:lstStyle/>
          <a:p>
            <a:pPr lvl="0"/>
            <a:r>
              <a:rPr lang="en-US" altLang="ko-KR" sz="3200" dirty="0" smtClean="0"/>
              <a:t>P2P flow graph by methods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제목 1"/>
          <p:cNvSpPr txBox="1">
            <a:spLocks/>
          </p:cNvSpPr>
          <p:nvPr/>
        </p:nvSpPr>
        <p:spPr>
          <a:xfrm>
            <a:off x="76200" y="122238"/>
            <a:ext cx="8915400" cy="639762"/>
          </a:xfrm>
          <a:prstGeom prst="rect">
            <a:avLst/>
          </a:prstGeom>
        </p:spPr>
        <p:txBody>
          <a:bodyPr anchor="ctr">
            <a:normAutofit fontScale="60000" lnSpcReduction="20000"/>
          </a:bodyPr>
          <a:lstStyle/>
          <a:p>
            <a:pPr>
              <a:spcBef>
                <a:spcPct val="0"/>
              </a:spcBef>
              <a:defRPr/>
            </a:pP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Class </a:t>
            </a:r>
            <a:r>
              <a:rPr lang="en-US" altLang="ko-KR" sz="4300" dirty="0" smtClean="0">
                <a:solidFill>
                  <a:srgbClr val="4F271C">
                    <a:satMod val="130000"/>
                  </a:srgbClr>
                </a:solidFill>
                <a:effectLst>
                  <a:outerShdw blurRad="50000" dist="30000" dir="5400000" algn="tl" rotWithShape="0">
                    <a:srgbClr val="000000">
                      <a:alpha val="30000"/>
                    </a:srgbClr>
                  </a:outerShdw>
                </a:effectLst>
                <a:latin typeface="Times New Roman" pitchFamily="18" charset="0"/>
                <a:ea typeface="휴먼매직체"/>
                <a:cs typeface="Times New Roman" pitchFamily="18" charset="0"/>
              </a:rPr>
              <a:t>B</a:t>
            </a: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Times New Roman" pitchFamily="18" charset="0"/>
                <a:ea typeface="휴먼매직체"/>
                <a:cs typeface="Times New Roman" pitchFamily="18" charset="0"/>
              </a:rPr>
              <a:t>-1</a:t>
            </a: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 : </a:t>
            </a:r>
            <a:r>
              <a:rPr lang="en-US" altLang="ko-KR" sz="4300" dirty="0" smtClean="0">
                <a:solidFill>
                  <a:srgbClr val="4F271C">
                    <a:satMod val="130000"/>
                  </a:srgbClr>
                </a:solidFill>
                <a:effectLst>
                  <a:outerShdw blurRad="50000" dist="30000" dir="5400000" algn="tl" rotWithShape="0">
                    <a:srgbClr val="000000">
                      <a:alpha val="30000"/>
                    </a:srgbClr>
                  </a:outerShdw>
                </a:effectLst>
                <a:latin typeface="Gill Sans MT"/>
                <a:ea typeface="휴먼매직체"/>
                <a:cs typeface="+mj-cs"/>
              </a:rPr>
              <a:t>Repeated Communication between Known P2P Peers</a:t>
            </a:r>
            <a:endParaRPr kumimoji="0" lang="ko-KR" altLang="en-US" sz="4300" b="0" i="0" u="none" strike="noStrike" kern="1200" cap="none" spc="0" normalizeH="0" baseline="0" noProof="0" dirty="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endParaRPr>
          </a:p>
        </p:txBody>
      </p:sp>
      <p:pic>
        <p:nvPicPr>
          <p:cNvPr id="25" name="Picture 3"/>
          <p:cNvPicPr>
            <a:picLocks noChangeAspect="1" noChangeArrowheads="1"/>
          </p:cNvPicPr>
          <p:nvPr/>
        </p:nvPicPr>
        <p:blipFill>
          <a:blip r:embed="rId3"/>
          <a:srcRect/>
          <a:stretch>
            <a:fillRect/>
          </a:stretch>
        </p:blipFill>
        <p:spPr bwMode="auto">
          <a:xfrm>
            <a:off x="381000" y="3069336"/>
            <a:ext cx="512064" cy="512064"/>
          </a:xfrm>
          <a:prstGeom prst="rect">
            <a:avLst/>
          </a:prstGeom>
          <a:noFill/>
          <a:ln w="9525">
            <a:noFill/>
            <a:miter lim="800000"/>
            <a:headEnd/>
            <a:tailEnd/>
          </a:ln>
          <a:effectLst/>
        </p:spPr>
      </p:pic>
      <p:pic>
        <p:nvPicPr>
          <p:cNvPr id="28" name="Picture 3"/>
          <p:cNvPicPr>
            <a:picLocks noChangeAspect="1" noChangeArrowheads="1"/>
          </p:cNvPicPr>
          <p:nvPr/>
        </p:nvPicPr>
        <p:blipFill>
          <a:blip r:embed="rId4"/>
          <a:srcRect/>
          <a:stretch>
            <a:fillRect/>
          </a:stretch>
        </p:blipFill>
        <p:spPr bwMode="auto">
          <a:xfrm>
            <a:off x="1752600" y="2442464"/>
            <a:ext cx="609600" cy="508000"/>
          </a:xfrm>
          <a:prstGeom prst="rect">
            <a:avLst/>
          </a:prstGeom>
          <a:noFill/>
          <a:ln w="9525">
            <a:noFill/>
            <a:miter lim="800000"/>
            <a:headEnd/>
            <a:tailEnd/>
          </a:ln>
          <a:effectLst/>
        </p:spPr>
      </p:pic>
      <p:pic>
        <p:nvPicPr>
          <p:cNvPr id="29" name="Picture 4"/>
          <p:cNvPicPr>
            <a:picLocks noChangeAspect="1" noChangeArrowheads="1"/>
          </p:cNvPicPr>
          <p:nvPr/>
        </p:nvPicPr>
        <p:blipFill>
          <a:blip r:embed="rId5"/>
          <a:srcRect/>
          <a:stretch>
            <a:fillRect/>
          </a:stretch>
        </p:blipFill>
        <p:spPr bwMode="auto">
          <a:xfrm>
            <a:off x="2590801" y="2438400"/>
            <a:ext cx="532547" cy="512064"/>
          </a:xfrm>
          <a:prstGeom prst="rect">
            <a:avLst/>
          </a:prstGeom>
          <a:noFill/>
          <a:ln w="9525">
            <a:noFill/>
            <a:miter lim="800000"/>
            <a:headEnd/>
            <a:tailEnd/>
          </a:ln>
          <a:effectLst/>
        </p:spPr>
      </p:pic>
      <p:pic>
        <p:nvPicPr>
          <p:cNvPr id="30" name="Picture 5"/>
          <p:cNvPicPr>
            <a:picLocks noChangeAspect="1" noChangeArrowheads="1"/>
          </p:cNvPicPr>
          <p:nvPr/>
        </p:nvPicPr>
        <p:blipFill>
          <a:blip r:embed="rId6"/>
          <a:srcRect/>
          <a:stretch>
            <a:fillRect/>
          </a:stretch>
        </p:blipFill>
        <p:spPr bwMode="auto">
          <a:xfrm>
            <a:off x="4419600" y="2438400"/>
            <a:ext cx="553029" cy="512064"/>
          </a:xfrm>
          <a:prstGeom prst="rect">
            <a:avLst/>
          </a:prstGeom>
          <a:noFill/>
          <a:ln w="9525">
            <a:noFill/>
            <a:miter lim="800000"/>
            <a:headEnd/>
            <a:tailEnd/>
          </a:ln>
          <a:effectLst/>
        </p:spPr>
      </p:pic>
      <p:pic>
        <p:nvPicPr>
          <p:cNvPr id="34" name="Picture 7"/>
          <p:cNvPicPr>
            <a:picLocks noChangeAspect="1" noChangeArrowheads="1"/>
          </p:cNvPicPr>
          <p:nvPr/>
        </p:nvPicPr>
        <p:blipFill>
          <a:blip r:embed="rId7"/>
          <a:srcRect/>
          <a:stretch>
            <a:fillRect/>
          </a:stretch>
        </p:blipFill>
        <p:spPr bwMode="auto">
          <a:xfrm>
            <a:off x="6172200" y="2438400"/>
            <a:ext cx="573512" cy="512064"/>
          </a:xfrm>
          <a:prstGeom prst="rect">
            <a:avLst/>
          </a:prstGeom>
          <a:noFill/>
          <a:ln w="9525">
            <a:noFill/>
            <a:miter lim="800000"/>
            <a:headEnd/>
            <a:tailEnd/>
          </a:ln>
          <a:effectLst/>
        </p:spPr>
      </p:pic>
      <p:pic>
        <p:nvPicPr>
          <p:cNvPr id="35" name="Picture 8"/>
          <p:cNvPicPr>
            <a:picLocks noChangeAspect="1" noChangeArrowheads="1"/>
          </p:cNvPicPr>
          <p:nvPr/>
        </p:nvPicPr>
        <p:blipFill>
          <a:blip r:embed="rId8"/>
          <a:srcRect/>
          <a:stretch>
            <a:fillRect/>
          </a:stretch>
        </p:blipFill>
        <p:spPr bwMode="auto">
          <a:xfrm>
            <a:off x="7010400" y="2438400"/>
            <a:ext cx="655442" cy="512064"/>
          </a:xfrm>
          <a:prstGeom prst="rect">
            <a:avLst/>
          </a:prstGeom>
          <a:noFill/>
          <a:ln w="9525">
            <a:noFill/>
            <a:miter lim="800000"/>
            <a:headEnd/>
            <a:tailEnd/>
          </a:ln>
          <a:effectLst/>
        </p:spPr>
      </p:pic>
      <p:cxnSp>
        <p:nvCxnSpPr>
          <p:cNvPr id="36" name="직선 화살표 연결선 35"/>
          <p:cNvCxnSpPr/>
          <p:nvPr/>
        </p:nvCxnSpPr>
        <p:spPr>
          <a:xfrm rot="5400000">
            <a:off x="-953294" y="3542506"/>
            <a:ext cx="434340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9" name="직선 연결선 38"/>
          <p:cNvCxnSpPr/>
          <p:nvPr/>
        </p:nvCxnSpPr>
        <p:spPr>
          <a:xfrm>
            <a:off x="990600" y="3429000"/>
            <a:ext cx="38100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Oval 3"/>
          <p:cNvSpPr>
            <a:spLocks noChangeArrowheads="1"/>
          </p:cNvSpPr>
          <p:nvPr/>
        </p:nvSpPr>
        <p:spPr bwMode="auto">
          <a:xfrm>
            <a:off x="1752600" y="3118145"/>
            <a:ext cx="609600" cy="566579"/>
          </a:xfrm>
          <a:prstGeom prst="ellipse">
            <a:avLst/>
          </a:prstGeom>
          <a:solidFill>
            <a:schemeClr val="bg1"/>
          </a:solidFill>
          <a:ln w="19050">
            <a:solidFill>
              <a:schemeClr val="tx1"/>
            </a:solidFill>
            <a:round/>
            <a:headEnd/>
            <a:tailEnd/>
          </a:ln>
          <a:effectLst/>
        </p:spPr>
        <p:txBody>
          <a:bodyPr wrap="none" anchor="ctr"/>
          <a:lstStyle/>
          <a:p>
            <a:pPr algn="ctr"/>
            <a:r>
              <a:rPr lang="en-US" altLang="ko-KR" sz="2800" dirty="0">
                <a:ea typeface="굴림" charset="-127"/>
              </a:rPr>
              <a:t>A</a:t>
            </a:r>
          </a:p>
        </p:txBody>
      </p:sp>
      <p:sp>
        <p:nvSpPr>
          <p:cNvPr id="41" name="Text Box 67"/>
          <p:cNvSpPr txBox="1">
            <a:spLocks noChangeArrowheads="1"/>
          </p:cNvSpPr>
          <p:nvPr/>
        </p:nvSpPr>
        <p:spPr bwMode="auto">
          <a:xfrm>
            <a:off x="4378325" y="2979178"/>
            <a:ext cx="685800" cy="369332"/>
          </a:xfrm>
          <a:prstGeom prst="rect">
            <a:avLst/>
          </a:prstGeom>
          <a:noFill/>
          <a:ln w="9525">
            <a:noFill/>
            <a:miter lim="800000"/>
            <a:headEnd/>
            <a:tailEnd/>
          </a:ln>
          <a:effectLst/>
        </p:spPr>
        <p:txBody>
          <a:bodyPr>
            <a:spAutoFit/>
          </a:bodyPr>
          <a:lstStyle/>
          <a:p>
            <a:r>
              <a:rPr lang="en-US" altLang="ko-KR" sz="1800" dirty="0">
                <a:ea typeface="굴림" charset="-127"/>
              </a:rPr>
              <a:t>TCP</a:t>
            </a:r>
          </a:p>
        </p:txBody>
      </p:sp>
      <p:sp>
        <p:nvSpPr>
          <p:cNvPr id="43" name="Text Box 68"/>
          <p:cNvSpPr txBox="1">
            <a:spLocks noChangeArrowheads="1"/>
          </p:cNvSpPr>
          <p:nvPr/>
        </p:nvSpPr>
        <p:spPr bwMode="auto">
          <a:xfrm>
            <a:off x="2514600" y="2977702"/>
            <a:ext cx="990600" cy="369332"/>
          </a:xfrm>
          <a:prstGeom prst="rect">
            <a:avLst/>
          </a:prstGeom>
          <a:noFill/>
          <a:ln w="9525">
            <a:noFill/>
            <a:miter lim="800000"/>
            <a:headEnd/>
            <a:tailEnd/>
          </a:ln>
          <a:effectLst/>
        </p:spPr>
        <p:txBody>
          <a:bodyPr>
            <a:spAutoFit/>
          </a:bodyPr>
          <a:lstStyle/>
          <a:p>
            <a:r>
              <a:rPr lang="en-US" altLang="ko-KR" sz="1800" dirty="0">
                <a:ea typeface="굴림" charset="-127"/>
              </a:rPr>
              <a:t>63234 </a:t>
            </a:r>
          </a:p>
        </p:txBody>
      </p:sp>
      <p:sp>
        <p:nvSpPr>
          <p:cNvPr id="44" name="Text Box 69"/>
          <p:cNvSpPr txBox="1">
            <a:spLocks noChangeArrowheads="1"/>
          </p:cNvSpPr>
          <p:nvPr/>
        </p:nvSpPr>
        <p:spPr bwMode="auto">
          <a:xfrm>
            <a:off x="6065837" y="2971800"/>
            <a:ext cx="903288" cy="369332"/>
          </a:xfrm>
          <a:prstGeom prst="rect">
            <a:avLst/>
          </a:prstGeom>
          <a:noFill/>
          <a:ln w="9525">
            <a:noFill/>
            <a:miter lim="800000"/>
            <a:headEnd/>
            <a:tailEnd/>
          </a:ln>
          <a:effectLst/>
        </p:spPr>
        <p:txBody>
          <a:bodyPr>
            <a:spAutoFit/>
          </a:bodyPr>
          <a:lstStyle/>
          <a:p>
            <a:r>
              <a:rPr lang="en-US" altLang="ko-KR" sz="1800" dirty="0">
                <a:ea typeface="굴림" charset="-127"/>
              </a:rPr>
              <a:t>52334</a:t>
            </a:r>
          </a:p>
        </p:txBody>
      </p:sp>
      <p:sp>
        <p:nvSpPr>
          <p:cNvPr id="46" name="Line 72"/>
          <p:cNvSpPr>
            <a:spLocks noChangeShapeType="1"/>
          </p:cNvSpPr>
          <p:nvPr/>
        </p:nvSpPr>
        <p:spPr bwMode="auto">
          <a:xfrm>
            <a:off x="2408237" y="3414714"/>
            <a:ext cx="4572000" cy="0"/>
          </a:xfrm>
          <a:prstGeom prst="line">
            <a:avLst/>
          </a:prstGeom>
          <a:noFill/>
          <a:ln w="28575">
            <a:solidFill>
              <a:schemeClr val="tx1"/>
            </a:solidFill>
            <a:round/>
            <a:headEnd/>
            <a:tailEnd type="triangle" w="med" len="med"/>
          </a:ln>
          <a:effectLst/>
        </p:spPr>
        <p:txBody>
          <a:bodyPr/>
          <a:lstStyle/>
          <a:p>
            <a:endParaRPr lang="ko-KR" altLang="en-US"/>
          </a:p>
        </p:txBody>
      </p:sp>
      <p:sp>
        <p:nvSpPr>
          <p:cNvPr id="47" name="Oval 3"/>
          <p:cNvSpPr>
            <a:spLocks noChangeArrowheads="1"/>
          </p:cNvSpPr>
          <p:nvPr/>
        </p:nvSpPr>
        <p:spPr bwMode="auto">
          <a:xfrm>
            <a:off x="7010400" y="3123406"/>
            <a:ext cx="609600" cy="566579"/>
          </a:xfrm>
          <a:prstGeom prst="ellipse">
            <a:avLst/>
          </a:prstGeom>
          <a:solidFill>
            <a:schemeClr val="bg1"/>
          </a:solidFill>
          <a:ln w="19050">
            <a:solidFill>
              <a:schemeClr val="tx1"/>
            </a:solidFill>
            <a:round/>
            <a:headEnd/>
            <a:tailEnd/>
          </a:ln>
          <a:effectLst/>
        </p:spPr>
        <p:txBody>
          <a:bodyPr wrap="none" anchor="ctr"/>
          <a:lstStyle/>
          <a:p>
            <a:pPr algn="ctr"/>
            <a:r>
              <a:rPr lang="en-US" altLang="ko-KR" sz="2800" dirty="0" smtClean="0">
                <a:ea typeface="굴림" charset="-127"/>
              </a:rPr>
              <a:t>X</a:t>
            </a:r>
            <a:endParaRPr lang="en-US" altLang="ko-KR" sz="2800" dirty="0">
              <a:ea typeface="굴림" charset="-127"/>
            </a:endParaRPr>
          </a:p>
        </p:txBody>
      </p:sp>
      <p:sp>
        <p:nvSpPr>
          <p:cNvPr id="48" name="Oval 3"/>
          <p:cNvSpPr>
            <a:spLocks noChangeArrowheads="1"/>
          </p:cNvSpPr>
          <p:nvPr/>
        </p:nvSpPr>
        <p:spPr bwMode="auto">
          <a:xfrm>
            <a:off x="1752600" y="1866560"/>
            <a:ext cx="609600" cy="566579"/>
          </a:xfrm>
          <a:prstGeom prst="ellipse">
            <a:avLst/>
          </a:prstGeom>
          <a:solidFill>
            <a:schemeClr val="bg1"/>
          </a:solidFill>
          <a:ln w="19050">
            <a:solidFill>
              <a:schemeClr val="tx1"/>
            </a:solidFill>
            <a:round/>
            <a:headEnd/>
            <a:tailEnd/>
          </a:ln>
          <a:effectLst/>
        </p:spPr>
        <p:txBody>
          <a:bodyPr wrap="none" anchor="ctr"/>
          <a:lstStyle/>
          <a:p>
            <a:pPr algn="ctr"/>
            <a:r>
              <a:rPr lang="en-US" altLang="ko-KR" sz="2800" dirty="0">
                <a:ea typeface="굴림" charset="-127"/>
              </a:rPr>
              <a:t>A</a:t>
            </a:r>
          </a:p>
        </p:txBody>
      </p:sp>
      <p:sp>
        <p:nvSpPr>
          <p:cNvPr id="49" name="Line 72"/>
          <p:cNvSpPr>
            <a:spLocks noChangeShapeType="1"/>
          </p:cNvSpPr>
          <p:nvPr/>
        </p:nvSpPr>
        <p:spPr bwMode="auto">
          <a:xfrm>
            <a:off x="2408237" y="2163129"/>
            <a:ext cx="4572000" cy="0"/>
          </a:xfrm>
          <a:prstGeom prst="line">
            <a:avLst/>
          </a:prstGeom>
          <a:noFill/>
          <a:ln w="28575">
            <a:solidFill>
              <a:srgbClr val="0000CC"/>
            </a:solidFill>
            <a:round/>
            <a:headEnd/>
            <a:tailEnd type="triangle" w="med" len="med"/>
          </a:ln>
          <a:effectLst/>
        </p:spPr>
        <p:txBody>
          <a:bodyPr/>
          <a:lstStyle/>
          <a:p>
            <a:endParaRPr lang="ko-KR" altLang="en-US"/>
          </a:p>
        </p:txBody>
      </p:sp>
      <p:sp>
        <p:nvSpPr>
          <p:cNvPr id="50" name="Oval 3"/>
          <p:cNvSpPr>
            <a:spLocks noChangeArrowheads="1"/>
          </p:cNvSpPr>
          <p:nvPr/>
        </p:nvSpPr>
        <p:spPr bwMode="auto">
          <a:xfrm>
            <a:off x="7010400" y="1871821"/>
            <a:ext cx="609600" cy="566579"/>
          </a:xfrm>
          <a:prstGeom prst="ellipse">
            <a:avLst/>
          </a:prstGeom>
          <a:solidFill>
            <a:schemeClr val="bg1"/>
          </a:solidFill>
          <a:ln w="19050">
            <a:solidFill>
              <a:schemeClr val="tx1"/>
            </a:solidFill>
            <a:round/>
            <a:headEnd/>
            <a:tailEnd/>
          </a:ln>
          <a:effectLst/>
        </p:spPr>
        <p:txBody>
          <a:bodyPr wrap="none" anchor="ctr"/>
          <a:lstStyle/>
          <a:p>
            <a:pPr algn="ctr"/>
            <a:r>
              <a:rPr lang="en-US" altLang="ko-KR" sz="2800" dirty="0" smtClean="0">
                <a:ea typeface="굴림" charset="-127"/>
              </a:rPr>
              <a:t>X</a:t>
            </a:r>
            <a:endParaRPr lang="en-US" altLang="ko-KR" sz="2800" dirty="0">
              <a:ea typeface="굴림" charset="-127"/>
            </a:endParaRPr>
          </a:p>
        </p:txBody>
      </p:sp>
      <p:sp>
        <p:nvSpPr>
          <p:cNvPr id="51" name="Oval 3"/>
          <p:cNvSpPr>
            <a:spLocks noChangeArrowheads="1"/>
          </p:cNvSpPr>
          <p:nvPr/>
        </p:nvSpPr>
        <p:spPr bwMode="auto">
          <a:xfrm>
            <a:off x="1752600" y="4355204"/>
            <a:ext cx="609600" cy="566579"/>
          </a:xfrm>
          <a:prstGeom prst="ellipse">
            <a:avLst/>
          </a:prstGeom>
          <a:solidFill>
            <a:schemeClr val="bg1"/>
          </a:solidFill>
          <a:ln w="19050">
            <a:solidFill>
              <a:schemeClr val="tx1"/>
            </a:solidFill>
            <a:round/>
            <a:headEnd/>
            <a:tailEnd/>
          </a:ln>
          <a:effectLst/>
        </p:spPr>
        <p:txBody>
          <a:bodyPr wrap="none" anchor="ctr"/>
          <a:lstStyle/>
          <a:p>
            <a:pPr algn="ctr"/>
            <a:r>
              <a:rPr lang="en-US" altLang="ko-KR" sz="2800" dirty="0">
                <a:ea typeface="굴림" charset="-127"/>
              </a:rPr>
              <a:t>A</a:t>
            </a:r>
          </a:p>
        </p:txBody>
      </p:sp>
      <p:sp>
        <p:nvSpPr>
          <p:cNvPr id="52" name="Line 72"/>
          <p:cNvSpPr>
            <a:spLocks noChangeShapeType="1"/>
          </p:cNvSpPr>
          <p:nvPr/>
        </p:nvSpPr>
        <p:spPr bwMode="auto">
          <a:xfrm>
            <a:off x="2408237" y="4651773"/>
            <a:ext cx="4572000" cy="0"/>
          </a:xfrm>
          <a:prstGeom prst="line">
            <a:avLst/>
          </a:prstGeom>
          <a:noFill/>
          <a:ln w="28575">
            <a:solidFill>
              <a:srgbClr val="FF0000"/>
            </a:solidFill>
            <a:round/>
            <a:headEnd type="triangle" w="med" len="med"/>
            <a:tailEnd type="none" w="med" len="med"/>
          </a:ln>
          <a:effectLst/>
        </p:spPr>
        <p:txBody>
          <a:bodyPr/>
          <a:lstStyle/>
          <a:p>
            <a:endParaRPr lang="ko-KR" altLang="en-US"/>
          </a:p>
        </p:txBody>
      </p:sp>
      <p:sp>
        <p:nvSpPr>
          <p:cNvPr id="53" name="Oval 3"/>
          <p:cNvSpPr>
            <a:spLocks noChangeArrowheads="1"/>
          </p:cNvSpPr>
          <p:nvPr/>
        </p:nvSpPr>
        <p:spPr bwMode="auto">
          <a:xfrm>
            <a:off x="7010400" y="4360465"/>
            <a:ext cx="609600" cy="566579"/>
          </a:xfrm>
          <a:prstGeom prst="ellipse">
            <a:avLst/>
          </a:prstGeom>
          <a:solidFill>
            <a:schemeClr val="bg1"/>
          </a:solidFill>
          <a:ln w="19050">
            <a:solidFill>
              <a:schemeClr val="tx1"/>
            </a:solidFill>
            <a:round/>
            <a:headEnd/>
            <a:tailEnd/>
          </a:ln>
          <a:effectLst/>
        </p:spPr>
        <p:txBody>
          <a:bodyPr wrap="none" anchor="ctr"/>
          <a:lstStyle/>
          <a:p>
            <a:pPr algn="ctr"/>
            <a:r>
              <a:rPr lang="en-US" altLang="ko-KR" sz="2800" dirty="0" smtClean="0">
                <a:ea typeface="굴림" charset="-127"/>
              </a:rPr>
              <a:t>X</a:t>
            </a:r>
            <a:endParaRPr lang="en-US" altLang="ko-KR" sz="2800" dirty="0">
              <a:ea typeface="굴림" charset="-127"/>
            </a:endParaRPr>
          </a:p>
        </p:txBody>
      </p:sp>
      <p:sp>
        <p:nvSpPr>
          <p:cNvPr id="56" name="직사각형 55"/>
          <p:cNvSpPr/>
          <p:nvPr/>
        </p:nvSpPr>
        <p:spPr>
          <a:xfrm>
            <a:off x="1676400" y="2514600"/>
            <a:ext cx="6096000" cy="457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0"/>
                                        </p:tgtEl>
                                        <p:attrNameLst>
                                          <p:attrName>style.visibility</p:attrName>
                                        </p:attrNameLst>
                                      </p:cBhvr>
                                      <p:to>
                                        <p:strVal val="visible"/>
                                      </p:to>
                                    </p:set>
                                  </p:childTnLst>
                                </p:cTn>
                              </p:par>
                              <p:par>
                                <p:cTn id="9" presetID="2" presetClass="entr" presetSubtype="8" fill="hold" grpId="0" nodeType="withEffect">
                                  <p:stCondLst>
                                    <p:cond delay="0"/>
                                  </p:stCondLst>
                                  <p:childTnLst>
                                    <p:set>
                                      <p:cBhvr>
                                        <p:cTn id="10" dur="1" fill="hold">
                                          <p:stCondLst>
                                            <p:cond delay="0"/>
                                          </p:stCondLst>
                                        </p:cTn>
                                        <p:tgtEl>
                                          <p:spTgt spid="49"/>
                                        </p:tgtEl>
                                        <p:attrNameLst>
                                          <p:attrName>style.visibility</p:attrName>
                                        </p:attrNameLst>
                                      </p:cBhvr>
                                      <p:to>
                                        <p:strVal val="visible"/>
                                      </p:to>
                                    </p:set>
                                    <p:anim calcmode="lin" valueType="num">
                                      <p:cBhvr additive="base">
                                        <p:cTn id="11" dur="500" fill="hold"/>
                                        <p:tgtEl>
                                          <p:spTgt spid="49"/>
                                        </p:tgtEl>
                                        <p:attrNameLst>
                                          <p:attrName>ppt_x</p:attrName>
                                        </p:attrNameLst>
                                      </p:cBhvr>
                                      <p:tavLst>
                                        <p:tav tm="0">
                                          <p:val>
                                            <p:strVal val="0-#ppt_w/2"/>
                                          </p:val>
                                        </p:tav>
                                        <p:tav tm="100000">
                                          <p:val>
                                            <p:strVal val="#ppt_x"/>
                                          </p:val>
                                        </p:tav>
                                      </p:tavLst>
                                    </p:anim>
                                    <p:anim calcmode="lin" valueType="num">
                                      <p:cBhvr additive="base">
                                        <p:cTn id="12" dur="500" fill="hold"/>
                                        <p:tgtEl>
                                          <p:spTgt spid="49"/>
                                        </p:tgtEl>
                                        <p:attrNameLst>
                                          <p:attrName>ppt_y</p:attrName>
                                        </p:attrNameLst>
                                      </p:cBhvr>
                                      <p:tavLst>
                                        <p:tav tm="0">
                                          <p:val>
                                            <p:strVal val="#ppt_y"/>
                                          </p:val>
                                        </p:tav>
                                        <p:tav tm="100000">
                                          <p:val>
                                            <p:strVal val="#ppt_y"/>
                                          </p:val>
                                        </p:tav>
                                      </p:tavLst>
                                    </p:anim>
                                  </p:childTnLst>
                                </p:cTn>
                              </p:par>
                              <p:par>
                                <p:cTn id="13" presetID="1" presetClass="entr" presetSubtype="0" fill="hold" grpId="0" nodeType="withEffect">
                                  <p:stCondLst>
                                    <p:cond delay="0"/>
                                  </p:stCondLst>
                                  <p:childTnLst>
                                    <p:set>
                                      <p:cBhvr>
                                        <p:cTn id="14" dur="1" fill="hold">
                                          <p:stCondLst>
                                            <p:cond delay="0"/>
                                          </p:stCondLst>
                                        </p:cTn>
                                        <p:tgtEl>
                                          <p:spTgt spid="5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3"/>
                                        </p:tgtEl>
                                        <p:attrNameLst>
                                          <p:attrName>style.visibility</p:attrName>
                                        </p:attrNameLst>
                                      </p:cBhvr>
                                      <p:to>
                                        <p:strVal val="visible"/>
                                      </p:to>
                                    </p:set>
                                  </p:childTnLst>
                                </p:cTn>
                              </p:par>
                              <p:par>
                                <p:cTn id="21" presetID="2" presetClass="entr" presetSubtype="2" fill="hold" grpId="0" nodeType="withEffect">
                                  <p:stCondLst>
                                    <p:cond delay="0"/>
                                  </p:stCondLst>
                                  <p:childTnLst>
                                    <p:set>
                                      <p:cBhvr>
                                        <p:cTn id="22" dur="1" fill="hold">
                                          <p:stCondLst>
                                            <p:cond delay="0"/>
                                          </p:stCondLst>
                                        </p:cTn>
                                        <p:tgtEl>
                                          <p:spTgt spid="52"/>
                                        </p:tgtEl>
                                        <p:attrNameLst>
                                          <p:attrName>style.visibility</p:attrName>
                                        </p:attrNameLst>
                                      </p:cBhvr>
                                      <p:to>
                                        <p:strVal val="visible"/>
                                      </p:to>
                                    </p:set>
                                    <p:anim calcmode="lin" valueType="num">
                                      <p:cBhvr additive="base">
                                        <p:cTn id="23" dur="500" fill="hold"/>
                                        <p:tgtEl>
                                          <p:spTgt spid="52"/>
                                        </p:tgtEl>
                                        <p:attrNameLst>
                                          <p:attrName>ppt_x</p:attrName>
                                        </p:attrNameLst>
                                      </p:cBhvr>
                                      <p:tavLst>
                                        <p:tav tm="0">
                                          <p:val>
                                            <p:strVal val="1+#ppt_w/2"/>
                                          </p:val>
                                        </p:tav>
                                        <p:tav tm="100000">
                                          <p:val>
                                            <p:strVal val="#ppt_x"/>
                                          </p:val>
                                        </p:tav>
                                      </p:tavLst>
                                    </p:anim>
                                    <p:anim calcmode="lin" valueType="num">
                                      <p:cBhvr additive="base">
                                        <p:cTn id="24" dur="500" fill="hold"/>
                                        <p:tgtEl>
                                          <p:spTgt spid="5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P spid="49" grpId="0" animBg="1"/>
      <p:bldP spid="50" grpId="0" animBg="1"/>
      <p:bldP spid="51" grpId="0" animBg="1"/>
      <p:bldP spid="52" grpId="0" animBg="1"/>
      <p:bldP spid="53" grpId="0" animBg="1"/>
      <p:bldP spid="5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제목 1"/>
          <p:cNvSpPr txBox="1">
            <a:spLocks/>
          </p:cNvSpPr>
          <p:nvPr/>
        </p:nvSpPr>
        <p:spPr>
          <a:xfrm>
            <a:off x="76200" y="122238"/>
            <a:ext cx="8915400" cy="639762"/>
          </a:xfrm>
          <a:prstGeom prst="rect">
            <a:avLst/>
          </a:prstGeom>
        </p:spPr>
        <p:txBody>
          <a:bodyPr anchor="ctr">
            <a:normAutofit fontScale="60000" lnSpcReduction="20000"/>
          </a:bodyPr>
          <a:lstStyle/>
          <a:p>
            <a:pPr>
              <a:spcBef>
                <a:spcPct val="0"/>
              </a:spcBef>
              <a:defRPr/>
            </a:pP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Class </a:t>
            </a:r>
            <a:r>
              <a:rPr lang="en-US" altLang="ko-KR" sz="4300" dirty="0" smtClean="0">
                <a:solidFill>
                  <a:srgbClr val="4F271C">
                    <a:satMod val="130000"/>
                  </a:srgbClr>
                </a:solidFill>
                <a:effectLst>
                  <a:outerShdw blurRad="50000" dist="30000" dir="5400000" algn="tl" rotWithShape="0">
                    <a:srgbClr val="000000">
                      <a:alpha val="30000"/>
                    </a:srgbClr>
                  </a:outerShdw>
                </a:effectLst>
                <a:latin typeface="Times New Roman" pitchFamily="18" charset="0"/>
                <a:ea typeface="휴먼매직체"/>
                <a:cs typeface="Times New Roman" pitchFamily="18" charset="0"/>
              </a:rPr>
              <a:t>B</a:t>
            </a: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Times New Roman" pitchFamily="18" charset="0"/>
                <a:ea typeface="휴먼매직체"/>
                <a:cs typeface="Times New Roman" pitchFamily="18" charset="0"/>
              </a:rPr>
              <a:t>-1</a:t>
            </a: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 : </a:t>
            </a:r>
            <a:r>
              <a:rPr lang="en-US" altLang="ko-KR" sz="4300" dirty="0" smtClean="0">
                <a:solidFill>
                  <a:srgbClr val="4F271C">
                    <a:satMod val="130000"/>
                  </a:srgbClr>
                </a:solidFill>
                <a:effectLst>
                  <a:outerShdw blurRad="50000" dist="30000" dir="5400000" algn="tl" rotWithShape="0">
                    <a:srgbClr val="000000">
                      <a:alpha val="30000"/>
                    </a:srgbClr>
                  </a:outerShdw>
                </a:effectLst>
                <a:latin typeface="Gill Sans MT"/>
                <a:ea typeface="휴먼매직체"/>
                <a:cs typeface="+mj-cs"/>
              </a:rPr>
              <a:t>Repeated Communication between Known P2P Peers</a:t>
            </a:r>
            <a:endParaRPr kumimoji="0" lang="ko-KR" altLang="en-US" sz="4300" b="0" i="0" u="none" strike="noStrike" kern="1200" cap="none" spc="0" normalizeH="0" baseline="0" noProof="0" dirty="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endParaRPr>
          </a:p>
        </p:txBody>
      </p:sp>
      <p:sp>
        <p:nvSpPr>
          <p:cNvPr id="56" name="TextBox 55"/>
          <p:cNvSpPr txBox="1"/>
          <p:nvPr/>
        </p:nvSpPr>
        <p:spPr>
          <a:xfrm>
            <a:off x="0" y="990600"/>
            <a:ext cx="6058197" cy="523220"/>
          </a:xfrm>
          <a:prstGeom prst="rect">
            <a:avLst/>
          </a:prstGeom>
          <a:noFill/>
        </p:spPr>
        <p:txBody>
          <a:bodyPr wrap="none" rtlCol="0">
            <a:spAutoFit/>
          </a:bodyPr>
          <a:lstStyle/>
          <a:p>
            <a:pPr marL="284163" indent="-284163">
              <a:buFont typeface="Wingdings" pitchFamily="2" charset="2"/>
              <a:buChar char="Ø"/>
            </a:pPr>
            <a:r>
              <a:rPr lang="en-US" altLang="ko-KR" sz="2800" dirty="0" smtClean="0">
                <a:solidFill>
                  <a:srgbClr val="0000CC"/>
                </a:solidFill>
              </a:rPr>
              <a:t> </a:t>
            </a:r>
            <a:r>
              <a:rPr lang="en-US" altLang="ko-KR" sz="2800" dirty="0" smtClean="0"/>
              <a:t>Detector given an initial P2P flow</a:t>
            </a:r>
            <a:endParaRPr lang="ko-KR" altLang="en-US" dirty="0"/>
          </a:p>
        </p:txBody>
      </p:sp>
      <p:sp>
        <p:nvSpPr>
          <p:cNvPr id="62" name="TextBox 61"/>
          <p:cNvSpPr txBox="1"/>
          <p:nvPr/>
        </p:nvSpPr>
        <p:spPr>
          <a:xfrm>
            <a:off x="0" y="3762064"/>
            <a:ext cx="6052491" cy="523220"/>
          </a:xfrm>
          <a:prstGeom prst="rect">
            <a:avLst/>
          </a:prstGeom>
          <a:noFill/>
        </p:spPr>
        <p:txBody>
          <a:bodyPr wrap="none" rtlCol="0">
            <a:spAutoFit/>
          </a:bodyPr>
          <a:lstStyle/>
          <a:p>
            <a:pPr>
              <a:buFont typeface="Wingdings" pitchFamily="2" charset="2"/>
              <a:buChar char="Ø"/>
            </a:pPr>
            <a:r>
              <a:rPr lang="en-US" altLang="ko-KR" sz="2800" dirty="0" smtClean="0">
                <a:solidFill>
                  <a:srgbClr val="0000CC"/>
                </a:solidFill>
              </a:rPr>
              <a:t> </a:t>
            </a:r>
            <a:r>
              <a:rPr lang="en-US" altLang="ko-KR" sz="2800" dirty="0" smtClean="0"/>
              <a:t>Detector given a set of P2P flows</a:t>
            </a:r>
            <a:endParaRPr lang="ko-KR" altLang="en-US" dirty="0"/>
          </a:p>
        </p:txBody>
      </p:sp>
      <p:pic>
        <p:nvPicPr>
          <p:cNvPr id="1027" name="Picture 3"/>
          <p:cNvPicPr>
            <a:picLocks noChangeAspect="1" noChangeArrowheads="1"/>
          </p:cNvPicPr>
          <p:nvPr/>
        </p:nvPicPr>
        <p:blipFill>
          <a:blip r:embed="rId3"/>
          <a:srcRect/>
          <a:stretch>
            <a:fillRect/>
          </a:stretch>
        </p:blipFill>
        <p:spPr bwMode="auto">
          <a:xfrm>
            <a:off x="5943600" y="899410"/>
            <a:ext cx="268224" cy="609600"/>
          </a:xfrm>
          <a:prstGeom prst="rect">
            <a:avLst/>
          </a:prstGeom>
          <a:noFill/>
          <a:ln w="9525">
            <a:noFill/>
            <a:miter lim="800000"/>
            <a:headEnd/>
            <a:tailEnd/>
          </a:ln>
          <a:effectLst/>
        </p:spPr>
      </p:pic>
      <p:pic>
        <p:nvPicPr>
          <p:cNvPr id="1028" name="Picture 4"/>
          <p:cNvPicPr>
            <a:picLocks noChangeAspect="1" noChangeArrowheads="1"/>
          </p:cNvPicPr>
          <p:nvPr/>
        </p:nvPicPr>
        <p:blipFill>
          <a:blip r:embed="rId4"/>
          <a:srcRect/>
          <a:stretch>
            <a:fillRect/>
          </a:stretch>
        </p:blipFill>
        <p:spPr bwMode="auto">
          <a:xfrm>
            <a:off x="5984355" y="3705664"/>
            <a:ext cx="371475" cy="619125"/>
          </a:xfrm>
          <a:prstGeom prst="rect">
            <a:avLst/>
          </a:prstGeom>
          <a:noFill/>
          <a:ln w="9525">
            <a:noFill/>
            <a:miter lim="800000"/>
            <a:headEnd/>
            <a:tailEnd/>
          </a:ln>
          <a:effectLst/>
        </p:spPr>
      </p:pic>
      <p:pic>
        <p:nvPicPr>
          <p:cNvPr id="1029" name="Picture 5"/>
          <p:cNvPicPr>
            <a:picLocks noChangeAspect="1" noChangeArrowheads="1"/>
          </p:cNvPicPr>
          <p:nvPr/>
        </p:nvPicPr>
        <p:blipFill>
          <a:blip r:embed="rId5"/>
          <a:srcRect/>
          <a:stretch>
            <a:fillRect/>
          </a:stretch>
        </p:blipFill>
        <p:spPr bwMode="auto">
          <a:xfrm>
            <a:off x="890587" y="4410696"/>
            <a:ext cx="3605213" cy="999504"/>
          </a:xfrm>
          <a:prstGeom prst="rect">
            <a:avLst/>
          </a:prstGeom>
          <a:noFill/>
          <a:ln w="9525">
            <a:noFill/>
            <a:miter lim="800000"/>
            <a:headEnd/>
            <a:tailEnd/>
          </a:ln>
          <a:effectLst/>
        </p:spPr>
      </p:pic>
      <p:sp>
        <p:nvSpPr>
          <p:cNvPr id="13" name="TextBox 12"/>
          <p:cNvSpPr txBox="1"/>
          <p:nvPr/>
        </p:nvSpPr>
        <p:spPr>
          <a:xfrm>
            <a:off x="762000" y="1600200"/>
            <a:ext cx="2309671" cy="523220"/>
          </a:xfrm>
          <a:prstGeom prst="rect">
            <a:avLst/>
          </a:prstGeom>
          <a:noFill/>
        </p:spPr>
        <p:txBody>
          <a:bodyPr wrap="none" rtlCol="0">
            <a:spAutoFit/>
          </a:bodyPr>
          <a:lstStyle/>
          <a:p>
            <a:r>
              <a:rPr lang="en-US" altLang="ko-KR" sz="2800" dirty="0" smtClean="0"/>
              <a:t>P2P peers = </a:t>
            </a:r>
            <a:endParaRPr lang="ko-KR" altLang="en-US" sz="2800" dirty="0"/>
          </a:p>
        </p:txBody>
      </p:sp>
      <p:pic>
        <p:nvPicPr>
          <p:cNvPr id="1031" name="Picture 7"/>
          <p:cNvPicPr>
            <a:picLocks noChangeAspect="1" noChangeArrowheads="1"/>
          </p:cNvPicPr>
          <p:nvPr/>
        </p:nvPicPr>
        <p:blipFill>
          <a:blip r:embed="rId6"/>
          <a:srcRect/>
          <a:stretch>
            <a:fillRect/>
          </a:stretch>
        </p:blipFill>
        <p:spPr bwMode="auto">
          <a:xfrm>
            <a:off x="2823143" y="1524000"/>
            <a:ext cx="1748857" cy="584200"/>
          </a:xfrm>
          <a:prstGeom prst="rect">
            <a:avLst/>
          </a:prstGeom>
          <a:noFill/>
          <a:ln w="9525">
            <a:noFill/>
            <a:miter lim="800000"/>
            <a:headEnd/>
            <a:tailEnd/>
          </a:ln>
          <a:effectLst/>
        </p:spPr>
      </p:pic>
      <p:pic>
        <p:nvPicPr>
          <p:cNvPr id="1032" name="Picture 8"/>
          <p:cNvPicPr>
            <a:picLocks noChangeAspect="1" noChangeArrowheads="1"/>
          </p:cNvPicPr>
          <p:nvPr/>
        </p:nvPicPr>
        <p:blipFill>
          <a:blip r:embed="rId7"/>
          <a:srcRect/>
          <a:stretch>
            <a:fillRect/>
          </a:stretch>
        </p:blipFill>
        <p:spPr bwMode="auto">
          <a:xfrm>
            <a:off x="381000" y="2209800"/>
            <a:ext cx="6096000" cy="999513"/>
          </a:xfrm>
          <a:prstGeom prst="rect">
            <a:avLst/>
          </a:prstGeom>
          <a:noFill/>
          <a:ln w="9525">
            <a:noFill/>
            <a:miter lim="800000"/>
            <a:headEnd/>
            <a:tailEnd/>
          </a:ln>
          <a:effectLst/>
        </p:spPr>
      </p:pic>
      <p:sp>
        <p:nvSpPr>
          <p:cNvPr id="11" name="직사각형 10"/>
          <p:cNvSpPr/>
          <p:nvPr/>
        </p:nvSpPr>
        <p:spPr>
          <a:xfrm>
            <a:off x="0" y="3733800"/>
            <a:ext cx="8991600" cy="205740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ko-KR"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제목 1"/>
          <p:cNvSpPr txBox="1">
            <a:spLocks/>
          </p:cNvSpPr>
          <p:nvPr/>
        </p:nvSpPr>
        <p:spPr>
          <a:xfrm>
            <a:off x="76200" y="122238"/>
            <a:ext cx="8915400" cy="639762"/>
          </a:xfrm>
          <a:prstGeom prst="rect">
            <a:avLst/>
          </a:prstGeom>
        </p:spPr>
        <p:txBody>
          <a:bodyPr anchor="ctr">
            <a:normAutofit fontScale="60000" lnSpcReduction="20000"/>
          </a:bodyPr>
          <a:lstStyle/>
          <a:p>
            <a:pPr>
              <a:spcBef>
                <a:spcPct val="0"/>
              </a:spcBef>
              <a:defRPr/>
            </a:pP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Class </a:t>
            </a:r>
            <a:r>
              <a:rPr lang="en-US" altLang="ko-KR" sz="4300" dirty="0" smtClean="0">
                <a:solidFill>
                  <a:srgbClr val="4F271C">
                    <a:satMod val="130000"/>
                  </a:srgbClr>
                </a:solidFill>
                <a:effectLst>
                  <a:outerShdw blurRad="50000" dist="30000" dir="5400000" algn="tl" rotWithShape="0">
                    <a:srgbClr val="000000">
                      <a:alpha val="30000"/>
                    </a:srgbClr>
                  </a:outerShdw>
                </a:effectLst>
                <a:latin typeface="Times New Roman" pitchFamily="18" charset="0"/>
                <a:ea typeface="휴먼매직체"/>
                <a:cs typeface="Times New Roman" pitchFamily="18" charset="0"/>
              </a:rPr>
              <a:t>B</a:t>
            </a: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Times New Roman" pitchFamily="18" charset="0"/>
                <a:ea typeface="휴먼매직체"/>
                <a:cs typeface="Times New Roman" pitchFamily="18" charset="0"/>
              </a:rPr>
              <a:t>-2</a:t>
            </a: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 : </a:t>
            </a:r>
            <a:r>
              <a:rPr lang="en-US" altLang="ko-KR" sz="4300" dirty="0" smtClean="0">
                <a:solidFill>
                  <a:srgbClr val="4F271C">
                    <a:satMod val="130000"/>
                  </a:srgbClr>
                </a:solidFill>
                <a:effectLst>
                  <a:outerShdw blurRad="50000" dist="30000" dir="5400000" algn="tl" rotWithShape="0">
                    <a:srgbClr val="000000">
                      <a:alpha val="30000"/>
                    </a:srgbClr>
                  </a:outerShdw>
                </a:effectLst>
                <a:latin typeface="Gill Sans MT"/>
                <a:ea typeface="휴먼매직체"/>
                <a:cs typeface="+mj-cs"/>
              </a:rPr>
              <a:t>P2P Port Identification and Port-Based P2P Detection</a:t>
            </a:r>
            <a:endParaRPr kumimoji="0" lang="ko-KR" altLang="en-US" sz="4300" b="0" i="0" u="none" strike="noStrike" kern="1200" cap="none" spc="0" normalizeH="0" baseline="0" noProof="0" dirty="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제목 1"/>
          <p:cNvSpPr txBox="1">
            <a:spLocks/>
          </p:cNvSpPr>
          <p:nvPr/>
        </p:nvSpPr>
        <p:spPr>
          <a:xfrm>
            <a:off x="76200" y="122238"/>
            <a:ext cx="8915400" cy="639762"/>
          </a:xfrm>
          <a:prstGeom prst="rect">
            <a:avLst/>
          </a:prstGeom>
        </p:spPr>
        <p:txBody>
          <a:bodyPr anchor="ctr">
            <a:normAutofit fontScale="60000" lnSpcReduction="20000"/>
          </a:bodyPr>
          <a:lstStyle/>
          <a:p>
            <a:pPr>
              <a:spcBef>
                <a:spcPct val="0"/>
              </a:spcBef>
              <a:defRPr/>
            </a:pP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Class </a:t>
            </a:r>
            <a:r>
              <a:rPr lang="en-US" altLang="ko-KR" sz="4300" dirty="0" smtClean="0">
                <a:solidFill>
                  <a:srgbClr val="4F271C">
                    <a:satMod val="130000"/>
                  </a:srgbClr>
                </a:solidFill>
                <a:effectLst>
                  <a:outerShdw blurRad="50000" dist="30000" dir="5400000" algn="tl" rotWithShape="0">
                    <a:srgbClr val="000000">
                      <a:alpha val="30000"/>
                    </a:srgbClr>
                  </a:outerShdw>
                </a:effectLst>
                <a:latin typeface="Times New Roman" pitchFamily="18" charset="0"/>
                <a:ea typeface="휴먼매직체"/>
                <a:cs typeface="Times New Roman" pitchFamily="18" charset="0"/>
              </a:rPr>
              <a:t>B</a:t>
            </a: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Times New Roman" pitchFamily="18" charset="0"/>
                <a:ea typeface="휴먼매직체"/>
                <a:cs typeface="Times New Roman" pitchFamily="18" charset="0"/>
              </a:rPr>
              <a:t>-2</a:t>
            </a: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 : </a:t>
            </a:r>
            <a:r>
              <a:rPr lang="en-US" altLang="ko-KR" sz="4300" dirty="0" smtClean="0">
                <a:solidFill>
                  <a:srgbClr val="4F271C">
                    <a:satMod val="130000"/>
                  </a:srgbClr>
                </a:solidFill>
                <a:effectLst>
                  <a:outerShdw blurRad="50000" dist="30000" dir="5400000" algn="tl" rotWithShape="0">
                    <a:srgbClr val="000000">
                      <a:alpha val="30000"/>
                    </a:srgbClr>
                  </a:outerShdw>
                </a:effectLst>
                <a:latin typeface="Gill Sans MT"/>
                <a:ea typeface="휴먼매직체"/>
                <a:cs typeface="+mj-cs"/>
              </a:rPr>
              <a:t>P2P Port Identification and Port-Based P2P Detection</a:t>
            </a:r>
            <a:endParaRPr kumimoji="0" lang="ko-KR" altLang="en-US" sz="4300" b="0" i="0" u="none" strike="noStrike" kern="1200" cap="none" spc="0" normalizeH="0" baseline="0" noProof="0" dirty="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endParaRPr>
          </a:p>
        </p:txBody>
      </p:sp>
      <p:sp>
        <p:nvSpPr>
          <p:cNvPr id="11" name="Oval 3"/>
          <p:cNvSpPr>
            <a:spLocks noChangeArrowheads="1"/>
          </p:cNvSpPr>
          <p:nvPr/>
        </p:nvSpPr>
        <p:spPr bwMode="auto">
          <a:xfrm>
            <a:off x="1265229" y="3499939"/>
            <a:ext cx="609600" cy="566579"/>
          </a:xfrm>
          <a:prstGeom prst="ellipse">
            <a:avLst/>
          </a:prstGeom>
          <a:solidFill>
            <a:schemeClr val="bg1"/>
          </a:solidFill>
          <a:ln w="19050">
            <a:solidFill>
              <a:schemeClr val="tx1"/>
            </a:solidFill>
            <a:round/>
            <a:headEnd/>
            <a:tailEnd/>
          </a:ln>
          <a:effectLst/>
        </p:spPr>
        <p:txBody>
          <a:bodyPr wrap="none" anchor="ctr"/>
          <a:lstStyle/>
          <a:p>
            <a:pPr algn="ctr"/>
            <a:r>
              <a:rPr lang="en-US" altLang="ko-KR" sz="2800" dirty="0">
                <a:ea typeface="굴림" charset="-127"/>
              </a:rPr>
              <a:t>A</a:t>
            </a:r>
          </a:p>
        </p:txBody>
      </p:sp>
      <p:sp>
        <p:nvSpPr>
          <p:cNvPr id="16" name="Oval 52"/>
          <p:cNvSpPr>
            <a:spLocks noChangeAspect="1" noChangeArrowheads="1"/>
          </p:cNvSpPr>
          <p:nvPr/>
        </p:nvSpPr>
        <p:spPr bwMode="auto">
          <a:xfrm>
            <a:off x="6446829" y="3604698"/>
            <a:ext cx="411163" cy="382145"/>
          </a:xfrm>
          <a:prstGeom prst="ellipse">
            <a:avLst/>
          </a:prstGeom>
          <a:solidFill>
            <a:schemeClr val="bg1">
              <a:alpha val="39999"/>
            </a:schemeClr>
          </a:solidFill>
          <a:ln w="19050">
            <a:solidFill>
              <a:schemeClr val="tx1"/>
            </a:solidFill>
            <a:round/>
            <a:headEnd/>
            <a:tailEnd/>
          </a:ln>
          <a:effectLst/>
        </p:spPr>
        <p:txBody>
          <a:bodyPr wrap="none" anchor="ctr"/>
          <a:lstStyle/>
          <a:p>
            <a:pPr algn="ctr"/>
            <a:r>
              <a:rPr lang="en-US" altLang="ko-KR" sz="1800" dirty="0">
                <a:ea typeface="굴림" charset="-127"/>
              </a:rPr>
              <a:t>X</a:t>
            </a:r>
            <a:r>
              <a:rPr lang="en-US" altLang="ko-KR" sz="1800" baseline="-25000" dirty="0">
                <a:ea typeface="굴림" charset="-127"/>
              </a:rPr>
              <a:t>7</a:t>
            </a:r>
          </a:p>
        </p:txBody>
      </p:sp>
      <p:sp>
        <p:nvSpPr>
          <p:cNvPr id="18" name="Text Box 67"/>
          <p:cNvSpPr txBox="1">
            <a:spLocks noChangeArrowheads="1"/>
          </p:cNvSpPr>
          <p:nvPr/>
        </p:nvSpPr>
        <p:spPr bwMode="auto">
          <a:xfrm>
            <a:off x="3844917" y="3495513"/>
            <a:ext cx="685800" cy="340832"/>
          </a:xfrm>
          <a:prstGeom prst="rect">
            <a:avLst/>
          </a:prstGeom>
          <a:noFill/>
          <a:ln w="9525">
            <a:noFill/>
            <a:miter lim="800000"/>
            <a:headEnd/>
            <a:tailEnd/>
          </a:ln>
          <a:effectLst/>
        </p:spPr>
        <p:txBody>
          <a:bodyPr>
            <a:spAutoFit/>
          </a:bodyPr>
          <a:lstStyle/>
          <a:p>
            <a:r>
              <a:rPr lang="en-US" altLang="ko-KR" sz="1800" dirty="0">
                <a:solidFill>
                  <a:schemeClr val="hlink"/>
                </a:solidFill>
                <a:ea typeface="굴림" charset="-127"/>
              </a:rPr>
              <a:t>TCP</a:t>
            </a:r>
          </a:p>
        </p:txBody>
      </p:sp>
      <p:sp>
        <p:nvSpPr>
          <p:cNvPr id="19" name="Text Box 68"/>
          <p:cNvSpPr txBox="1">
            <a:spLocks noChangeArrowheads="1"/>
          </p:cNvSpPr>
          <p:nvPr/>
        </p:nvSpPr>
        <p:spPr bwMode="auto">
          <a:xfrm>
            <a:off x="1874829" y="3494037"/>
            <a:ext cx="990600" cy="340832"/>
          </a:xfrm>
          <a:prstGeom prst="rect">
            <a:avLst/>
          </a:prstGeom>
          <a:noFill/>
          <a:ln w="9525">
            <a:noFill/>
            <a:miter lim="800000"/>
            <a:headEnd/>
            <a:tailEnd/>
          </a:ln>
          <a:effectLst/>
        </p:spPr>
        <p:txBody>
          <a:bodyPr>
            <a:spAutoFit/>
          </a:bodyPr>
          <a:lstStyle/>
          <a:p>
            <a:r>
              <a:rPr lang="en-US" altLang="ko-KR" sz="1800">
                <a:solidFill>
                  <a:schemeClr val="hlink"/>
                </a:solidFill>
                <a:ea typeface="굴림" charset="-127"/>
              </a:rPr>
              <a:t>63234 </a:t>
            </a:r>
          </a:p>
        </p:txBody>
      </p:sp>
      <p:sp>
        <p:nvSpPr>
          <p:cNvPr id="20" name="Text Box 69"/>
          <p:cNvSpPr txBox="1">
            <a:spLocks noChangeArrowheads="1"/>
          </p:cNvSpPr>
          <p:nvPr/>
        </p:nvSpPr>
        <p:spPr bwMode="auto">
          <a:xfrm>
            <a:off x="5532429" y="3488135"/>
            <a:ext cx="903288" cy="340832"/>
          </a:xfrm>
          <a:prstGeom prst="rect">
            <a:avLst/>
          </a:prstGeom>
          <a:noFill/>
          <a:ln w="9525">
            <a:noFill/>
            <a:miter lim="800000"/>
            <a:headEnd/>
            <a:tailEnd/>
          </a:ln>
          <a:effectLst/>
        </p:spPr>
        <p:txBody>
          <a:bodyPr>
            <a:spAutoFit/>
          </a:bodyPr>
          <a:lstStyle/>
          <a:p>
            <a:r>
              <a:rPr lang="en-US" altLang="ko-KR" sz="1800" dirty="0">
                <a:solidFill>
                  <a:schemeClr val="hlink"/>
                </a:solidFill>
                <a:ea typeface="굴림" charset="-127"/>
              </a:rPr>
              <a:t>52334</a:t>
            </a:r>
          </a:p>
        </p:txBody>
      </p:sp>
      <p:sp>
        <p:nvSpPr>
          <p:cNvPr id="21" name="Line 72"/>
          <p:cNvSpPr>
            <a:spLocks noChangeShapeType="1"/>
          </p:cNvSpPr>
          <p:nvPr/>
        </p:nvSpPr>
        <p:spPr bwMode="auto">
          <a:xfrm>
            <a:off x="1874829" y="3796508"/>
            <a:ext cx="4572000" cy="0"/>
          </a:xfrm>
          <a:prstGeom prst="line">
            <a:avLst/>
          </a:prstGeom>
          <a:noFill/>
          <a:ln w="12700">
            <a:solidFill>
              <a:schemeClr val="hlink"/>
            </a:solidFill>
            <a:round/>
            <a:headEnd/>
            <a:tailEnd type="triangle" w="med" len="med"/>
          </a:ln>
          <a:effectLst/>
        </p:spPr>
        <p:txBody>
          <a:bodyPr/>
          <a:lstStyle/>
          <a:p>
            <a:endParaRPr lang="ko-KR" altLang="en-US"/>
          </a:p>
        </p:txBody>
      </p:sp>
      <p:sp>
        <p:nvSpPr>
          <p:cNvPr id="23" name="Oval 10"/>
          <p:cNvSpPr>
            <a:spLocks noChangeAspect="1" noChangeArrowheads="1"/>
          </p:cNvSpPr>
          <p:nvPr/>
        </p:nvSpPr>
        <p:spPr bwMode="auto">
          <a:xfrm>
            <a:off x="6446829" y="6247255"/>
            <a:ext cx="411163" cy="382145"/>
          </a:xfrm>
          <a:prstGeom prst="ellipse">
            <a:avLst/>
          </a:prstGeom>
          <a:solidFill>
            <a:schemeClr val="bg1">
              <a:alpha val="39999"/>
            </a:schemeClr>
          </a:solidFill>
          <a:ln w="19050">
            <a:solidFill>
              <a:schemeClr val="tx1"/>
            </a:solidFill>
            <a:round/>
            <a:headEnd/>
            <a:tailEnd/>
          </a:ln>
          <a:effectLst/>
        </p:spPr>
        <p:txBody>
          <a:bodyPr wrap="none" anchor="ctr"/>
          <a:lstStyle/>
          <a:p>
            <a:pPr algn="ctr"/>
            <a:r>
              <a:rPr lang="en-US" altLang="ko-KR" sz="1800" dirty="0">
                <a:ea typeface="굴림" charset="-127"/>
              </a:rPr>
              <a:t>X</a:t>
            </a:r>
            <a:r>
              <a:rPr lang="en-US" altLang="ko-KR" sz="1800" baseline="-25000" dirty="0">
                <a:ea typeface="굴림" charset="-127"/>
              </a:rPr>
              <a:t>13</a:t>
            </a:r>
          </a:p>
        </p:txBody>
      </p:sp>
      <p:sp>
        <p:nvSpPr>
          <p:cNvPr id="24" name="Oval 11"/>
          <p:cNvSpPr>
            <a:spLocks noChangeAspect="1" noChangeArrowheads="1"/>
          </p:cNvSpPr>
          <p:nvPr/>
        </p:nvSpPr>
        <p:spPr bwMode="auto">
          <a:xfrm>
            <a:off x="6446829" y="5806091"/>
            <a:ext cx="411163" cy="382145"/>
          </a:xfrm>
          <a:prstGeom prst="ellipse">
            <a:avLst/>
          </a:prstGeom>
          <a:solidFill>
            <a:schemeClr val="bg1">
              <a:alpha val="39999"/>
            </a:schemeClr>
          </a:solidFill>
          <a:ln w="19050">
            <a:solidFill>
              <a:schemeClr val="tx1"/>
            </a:solidFill>
            <a:round/>
            <a:headEnd/>
            <a:tailEnd/>
          </a:ln>
          <a:effectLst/>
        </p:spPr>
        <p:txBody>
          <a:bodyPr wrap="none" anchor="ctr"/>
          <a:lstStyle/>
          <a:p>
            <a:pPr algn="ctr"/>
            <a:r>
              <a:rPr lang="en-US" altLang="ko-KR" sz="1800" dirty="0">
                <a:ea typeface="굴림" charset="-127"/>
              </a:rPr>
              <a:t>X</a:t>
            </a:r>
            <a:r>
              <a:rPr lang="en-US" altLang="ko-KR" sz="1800" baseline="-25000" dirty="0">
                <a:ea typeface="굴림" charset="-127"/>
              </a:rPr>
              <a:t>12</a:t>
            </a:r>
          </a:p>
        </p:txBody>
      </p:sp>
      <p:sp>
        <p:nvSpPr>
          <p:cNvPr id="25" name="Text Box 13"/>
          <p:cNvSpPr txBox="1">
            <a:spLocks noChangeArrowheads="1"/>
          </p:cNvSpPr>
          <p:nvPr/>
        </p:nvSpPr>
        <p:spPr bwMode="auto">
          <a:xfrm>
            <a:off x="1874829" y="5708710"/>
            <a:ext cx="990600" cy="369332"/>
          </a:xfrm>
          <a:prstGeom prst="rect">
            <a:avLst/>
          </a:prstGeom>
          <a:noFill/>
          <a:ln w="9525">
            <a:noFill/>
            <a:miter lim="800000"/>
            <a:headEnd/>
            <a:tailEnd/>
          </a:ln>
          <a:effectLst/>
        </p:spPr>
        <p:txBody>
          <a:bodyPr>
            <a:spAutoFit/>
          </a:bodyPr>
          <a:lstStyle/>
          <a:p>
            <a:r>
              <a:rPr lang="en-US" altLang="ko-KR" dirty="0" smtClean="0">
                <a:solidFill>
                  <a:schemeClr val="hlink"/>
                </a:solidFill>
                <a:ea typeface="굴림" charset="-127"/>
              </a:rPr>
              <a:t>55038</a:t>
            </a:r>
            <a:endParaRPr lang="en-US" altLang="ko-KR" dirty="0">
              <a:solidFill>
                <a:schemeClr val="hlink"/>
              </a:solidFill>
              <a:ea typeface="굴림" charset="-127"/>
            </a:endParaRPr>
          </a:p>
        </p:txBody>
      </p:sp>
      <p:sp>
        <p:nvSpPr>
          <p:cNvPr id="26" name="Text Box 14"/>
          <p:cNvSpPr txBox="1">
            <a:spLocks noChangeArrowheads="1"/>
          </p:cNvSpPr>
          <p:nvPr/>
        </p:nvSpPr>
        <p:spPr bwMode="auto">
          <a:xfrm>
            <a:off x="5532429" y="5695431"/>
            <a:ext cx="903288" cy="369332"/>
          </a:xfrm>
          <a:prstGeom prst="rect">
            <a:avLst/>
          </a:prstGeom>
          <a:noFill/>
          <a:ln w="9525">
            <a:noFill/>
            <a:miter lim="800000"/>
            <a:headEnd/>
            <a:tailEnd/>
          </a:ln>
          <a:effectLst/>
        </p:spPr>
        <p:txBody>
          <a:bodyPr>
            <a:spAutoFit/>
          </a:bodyPr>
          <a:lstStyle/>
          <a:p>
            <a:r>
              <a:rPr lang="en-US" altLang="ko-KR" dirty="0">
                <a:solidFill>
                  <a:schemeClr val="hlink"/>
                </a:solidFill>
                <a:ea typeface="굴림" charset="-127"/>
              </a:rPr>
              <a:t>18636</a:t>
            </a:r>
          </a:p>
        </p:txBody>
      </p:sp>
      <p:sp>
        <p:nvSpPr>
          <p:cNvPr id="27" name="Text Box 15"/>
          <p:cNvSpPr txBox="1">
            <a:spLocks noChangeArrowheads="1"/>
          </p:cNvSpPr>
          <p:nvPr/>
        </p:nvSpPr>
        <p:spPr bwMode="auto">
          <a:xfrm>
            <a:off x="3844917" y="5702808"/>
            <a:ext cx="685800" cy="369332"/>
          </a:xfrm>
          <a:prstGeom prst="rect">
            <a:avLst/>
          </a:prstGeom>
          <a:noFill/>
          <a:ln w="9525">
            <a:noFill/>
            <a:miter lim="800000"/>
            <a:headEnd/>
            <a:tailEnd/>
          </a:ln>
          <a:effectLst/>
        </p:spPr>
        <p:txBody>
          <a:bodyPr>
            <a:spAutoFit/>
          </a:bodyPr>
          <a:lstStyle/>
          <a:p>
            <a:r>
              <a:rPr lang="en-US" altLang="ko-KR" dirty="0">
                <a:solidFill>
                  <a:schemeClr val="hlink"/>
                </a:solidFill>
                <a:ea typeface="굴림" charset="-127"/>
              </a:rPr>
              <a:t>UDP</a:t>
            </a:r>
          </a:p>
        </p:txBody>
      </p:sp>
      <p:sp>
        <p:nvSpPr>
          <p:cNvPr id="28" name="Text Box 16"/>
          <p:cNvSpPr txBox="1">
            <a:spLocks noChangeArrowheads="1"/>
          </p:cNvSpPr>
          <p:nvPr/>
        </p:nvSpPr>
        <p:spPr bwMode="auto">
          <a:xfrm>
            <a:off x="1874829" y="6152825"/>
            <a:ext cx="990600" cy="369332"/>
          </a:xfrm>
          <a:prstGeom prst="rect">
            <a:avLst/>
          </a:prstGeom>
          <a:noFill/>
          <a:ln w="9525">
            <a:noFill/>
            <a:miter lim="800000"/>
            <a:headEnd/>
            <a:tailEnd/>
          </a:ln>
          <a:effectLst/>
        </p:spPr>
        <p:txBody>
          <a:bodyPr>
            <a:spAutoFit/>
          </a:bodyPr>
          <a:lstStyle/>
          <a:p>
            <a:r>
              <a:rPr lang="en-US" altLang="ko-KR" dirty="0" smtClean="0">
                <a:solidFill>
                  <a:schemeClr val="hlink"/>
                </a:solidFill>
                <a:ea typeface="굴림" charset="-127"/>
              </a:rPr>
              <a:t>55038</a:t>
            </a:r>
            <a:endParaRPr lang="en-US" altLang="ko-KR" dirty="0">
              <a:solidFill>
                <a:schemeClr val="hlink"/>
              </a:solidFill>
              <a:ea typeface="굴림" charset="-127"/>
            </a:endParaRPr>
          </a:p>
        </p:txBody>
      </p:sp>
      <p:sp>
        <p:nvSpPr>
          <p:cNvPr id="29" name="Text Box 17"/>
          <p:cNvSpPr txBox="1">
            <a:spLocks noChangeArrowheads="1"/>
          </p:cNvSpPr>
          <p:nvPr/>
        </p:nvSpPr>
        <p:spPr bwMode="auto">
          <a:xfrm>
            <a:off x="5532429" y="6138070"/>
            <a:ext cx="903288" cy="369332"/>
          </a:xfrm>
          <a:prstGeom prst="rect">
            <a:avLst/>
          </a:prstGeom>
          <a:noFill/>
          <a:ln w="9525">
            <a:noFill/>
            <a:miter lim="800000"/>
            <a:headEnd/>
            <a:tailEnd/>
          </a:ln>
          <a:effectLst/>
        </p:spPr>
        <p:txBody>
          <a:bodyPr>
            <a:spAutoFit/>
          </a:bodyPr>
          <a:lstStyle/>
          <a:p>
            <a:r>
              <a:rPr lang="en-US" altLang="ko-KR" dirty="0">
                <a:solidFill>
                  <a:schemeClr val="hlink"/>
                </a:solidFill>
                <a:ea typeface="굴림" charset="-127"/>
              </a:rPr>
              <a:t>26675</a:t>
            </a:r>
          </a:p>
        </p:txBody>
      </p:sp>
      <p:sp>
        <p:nvSpPr>
          <p:cNvPr id="30" name="Text Box 18"/>
          <p:cNvSpPr txBox="1">
            <a:spLocks noChangeArrowheads="1"/>
          </p:cNvSpPr>
          <p:nvPr/>
        </p:nvSpPr>
        <p:spPr bwMode="auto">
          <a:xfrm>
            <a:off x="3844917" y="6145447"/>
            <a:ext cx="685800" cy="369332"/>
          </a:xfrm>
          <a:prstGeom prst="rect">
            <a:avLst/>
          </a:prstGeom>
          <a:noFill/>
          <a:ln w="9525">
            <a:noFill/>
            <a:miter lim="800000"/>
            <a:headEnd/>
            <a:tailEnd/>
          </a:ln>
          <a:effectLst/>
        </p:spPr>
        <p:txBody>
          <a:bodyPr>
            <a:spAutoFit/>
          </a:bodyPr>
          <a:lstStyle/>
          <a:p>
            <a:r>
              <a:rPr lang="en-US" altLang="ko-KR" dirty="0">
                <a:solidFill>
                  <a:schemeClr val="hlink"/>
                </a:solidFill>
                <a:ea typeface="굴림" charset="-127"/>
              </a:rPr>
              <a:t>UDP</a:t>
            </a:r>
          </a:p>
        </p:txBody>
      </p:sp>
      <p:sp>
        <p:nvSpPr>
          <p:cNvPr id="31" name="Line 19"/>
          <p:cNvSpPr>
            <a:spLocks noChangeShapeType="1"/>
          </p:cNvSpPr>
          <p:nvPr/>
        </p:nvSpPr>
        <p:spPr bwMode="auto">
          <a:xfrm flipH="1" flipV="1">
            <a:off x="1493829" y="4051763"/>
            <a:ext cx="381000" cy="1953515"/>
          </a:xfrm>
          <a:prstGeom prst="line">
            <a:avLst/>
          </a:prstGeom>
          <a:noFill/>
          <a:ln w="12700">
            <a:solidFill>
              <a:schemeClr val="hlink"/>
            </a:solidFill>
            <a:round/>
            <a:headEnd/>
            <a:tailEnd/>
          </a:ln>
          <a:effectLst/>
        </p:spPr>
        <p:txBody>
          <a:bodyPr/>
          <a:lstStyle/>
          <a:p>
            <a:endParaRPr lang="ko-KR" altLang="en-US"/>
          </a:p>
        </p:txBody>
      </p:sp>
      <p:sp>
        <p:nvSpPr>
          <p:cNvPr id="32" name="Line 20"/>
          <p:cNvSpPr>
            <a:spLocks noChangeShapeType="1"/>
          </p:cNvSpPr>
          <p:nvPr/>
        </p:nvSpPr>
        <p:spPr bwMode="auto">
          <a:xfrm>
            <a:off x="1874829" y="6444967"/>
            <a:ext cx="4572000" cy="0"/>
          </a:xfrm>
          <a:prstGeom prst="line">
            <a:avLst/>
          </a:prstGeom>
          <a:noFill/>
          <a:ln w="12700">
            <a:solidFill>
              <a:schemeClr val="hlink"/>
            </a:solidFill>
            <a:round/>
            <a:headEnd/>
            <a:tailEnd type="triangle" w="med" len="med"/>
          </a:ln>
          <a:effectLst/>
        </p:spPr>
        <p:txBody>
          <a:bodyPr/>
          <a:lstStyle/>
          <a:p>
            <a:endParaRPr lang="ko-KR" altLang="en-US"/>
          </a:p>
        </p:txBody>
      </p:sp>
      <p:sp>
        <p:nvSpPr>
          <p:cNvPr id="33" name="Line 21"/>
          <p:cNvSpPr>
            <a:spLocks noChangeShapeType="1"/>
          </p:cNvSpPr>
          <p:nvPr/>
        </p:nvSpPr>
        <p:spPr bwMode="auto">
          <a:xfrm>
            <a:off x="1874829" y="6002327"/>
            <a:ext cx="4572000" cy="0"/>
          </a:xfrm>
          <a:prstGeom prst="line">
            <a:avLst/>
          </a:prstGeom>
          <a:noFill/>
          <a:ln w="12700">
            <a:solidFill>
              <a:schemeClr val="hlink"/>
            </a:solidFill>
            <a:round/>
            <a:headEnd/>
            <a:tailEnd type="triangle" w="med" len="med"/>
          </a:ln>
          <a:effectLst/>
        </p:spPr>
        <p:txBody>
          <a:bodyPr/>
          <a:lstStyle/>
          <a:p>
            <a:endParaRPr lang="ko-KR" altLang="en-US"/>
          </a:p>
        </p:txBody>
      </p:sp>
      <p:sp>
        <p:nvSpPr>
          <p:cNvPr id="34" name="Line 22"/>
          <p:cNvSpPr>
            <a:spLocks noChangeShapeType="1"/>
          </p:cNvSpPr>
          <p:nvPr/>
        </p:nvSpPr>
        <p:spPr bwMode="auto">
          <a:xfrm flipH="1" flipV="1">
            <a:off x="1417629" y="4037008"/>
            <a:ext cx="457200" cy="2407959"/>
          </a:xfrm>
          <a:prstGeom prst="line">
            <a:avLst/>
          </a:prstGeom>
          <a:noFill/>
          <a:ln w="12700">
            <a:solidFill>
              <a:schemeClr val="hlink"/>
            </a:solidFill>
            <a:round/>
            <a:headEnd/>
            <a:tailEnd/>
          </a:ln>
          <a:effectLst/>
        </p:spPr>
        <p:txBody>
          <a:bodyPr/>
          <a:lstStyle/>
          <a:p>
            <a:endParaRPr lang="ko-KR" altLang="en-US"/>
          </a:p>
        </p:txBody>
      </p:sp>
      <p:sp>
        <p:nvSpPr>
          <p:cNvPr id="35" name="Oval 25"/>
          <p:cNvSpPr>
            <a:spLocks noChangeAspect="1" noChangeArrowheads="1"/>
          </p:cNvSpPr>
          <p:nvPr/>
        </p:nvSpPr>
        <p:spPr bwMode="auto">
          <a:xfrm>
            <a:off x="6446837" y="963615"/>
            <a:ext cx="411163" cy="382146"/>
          </a:xfrm>
          <a:prstGeom prst="ellipse">
            <a:avLst/>
          </a:prstGeom>
          <a:solidFill>
            <a:schemeClr val="bg1">
              <a:alpha val="39999"/>
            </a:schemeClr>
          </a:solidFill>
          <a:ln w="19050">
            <a:solidFill>
              <a:schemeClr val="tx1"/>
            </a:solidFill>
            <a:round/>
            <a:headEnd/>
            <a:tailEnd/>
          </a:ln>
          <a:effectLst/>
        </p:spPr>
        <p:txBody>
          <a:bodyPr wrap="none" anchor="ctr"/>
          <a:lstStyle/>
          <a:p>
            <a:pPr algn="ctr"/>
            <a:r>
              <a:rPr lang="en-US" altLang="ko-KR" sz="1800" dirty="0">
                <a:ea typeface="굴림" charset="-127"/>
              </a:rPr>
              <a:t>X</a:t>
            </a:r>
            <a:r>
              <a:rPr lang="en-US" altLang="ko-KR" sz="1800" baseline="-25000" dirty="0">
                <a:ea typeface="굴림" charset="-127"/>
              </a:rPr>
              <a:t>1</a:t>
            </a:r>
          </a:p>
        </p:txBody>
      </p:sp>
      <p:sp>
        <p:nvSpPr>
          <p:cNvPr id="36" name="Oval 26"/>
          <p:cNvSpPr>
            <a:spLocks noChangeAspect="1" noChangeArrowheads="1"/>
          </p:cNvSpPr>
          <p:nvPr/>
        </p:nvSpPr>
        <p:spPr bwMode="auto">
          <a:xfrm>
            <a:off x="6446837" y="1842992"/>
            <a:ext cx="411163" cy="382146"/>
          </a:xfrm>
          <a:prstGeom prst="ellipse">
            <a:avLst/>
          </a:prstGeom>
          <a:solidFill>
            <a:schemeClr val="bg1">
              <a:alpha val="39999"/>
            </a:schemeClr>
          </a:solidFill>
          <a:ln w="19050">
            <a:solidFill>
              <a:schemeClr val="tx1"/>
            </a:solidFill>
            <a:round/>
            <a:headEnd/>
            <a:tailEnd/>
          </a:ln>
          <a:effectLst/>
        </p:spPr>
        <p:txBody>
          <a:bodyPr wrap="none" anchor="ctr"/>
          <a:lstStyle/>
          <a:p>
            <a:pPr algn="ctr"/>
            <a:r>
              <a:rPr lang="en-US" altLang="ko-KR" sz="1800" dirty="0">
                <a:ea typeface="굴림" charset="-127"/>
              </a:rPr>
              <a:t>X</a:t>
            </a:r>
            <a:r>
              <a:rPr lang="en-US" altLang="ko-KR" sz="1800" baseline="-25000" dirty="0">
                <a:ea typeface="굴림" charset="-127"/>
              </a:rPr>
              <a:t>3</a:t>
            </a:r>
          </a:p>
        </p:txBody>
      </p:sp>
      <p:sp>
        <p:nvSpPr>
          <p:cNvPr id="37" name="Line 28"/>
          <p:cNvSpPr>
            <a:spLocks noChangeShapeType="1"/>
          </p:cNvSpPr>
          <p:nvPr/>
        </p:nvSpPr>
        <p:spPr bwMode="auto">
          <a:xfrm>
            <a:off x="1874829" y="1142146"/>
            <a:ext cx="4572000" cy="0"/>
          </a:xfrm>
          <a:prstGeom prst="line">
            <a:avLst/>
          </a:prstGeom>
          <a:noFill/>
          <a:ln w="12700">
            <a:solidFill>
              <a:schemeClr val="hlink"/>
            </a:solidFill>
            <a:round/>
            <a:headEnd/>
            <a:tailEnd type="triangle" w="med" len="med"/>
          </a:ln>
          <a:effectLst/>
        </p:spPr>
        <p:txBody>
          <a:bodyPr/>
          <a:lstStyle/>
          <a:p>
            <a:endParaRPr lang="ko-KR" altLang="en-US"/>
          </a:p>
        </p:txBody>
      </p:sp>
      <p:sp>
        <p:nvSpPr>
          <p:cNvPr id="38" name="Line 29"/>
          <p:cNvSpPr>
            <a:spLocks noChangeShapeType="1"/>
          </p:cNvSpPr>
          <p:nvPr/>
        </p:nvSpPr>
        <p:spPr bwMode="auto">
          <a:xfrm flipV="1">
            <a:off x="1417629" y="1133293"/>
            <a:ext cx="457200" cy="2407959"/>
          </a:xfrm>
          <a:prstGeom prst="line">
            <a:avLst/>
          </a:prstGeom>
          <a:noFill/>
          <a:ln w="12700">
            <a:solidFill>
              <a:schemeClr val="hlink"/>
            </a:solidFill>
            <a:round/>
            <a:headEnd/>
            <a:tailEnd/>
          </a:ln>
          <a:effectLst/>
        </p:spPr>
        <p:txBody>
          <a:bodyPr/>
          <a:lstStyle/>
          <a:p>
            <a:endParaRPr lang="ko-KR" altLang="en-US"/>
          </a:p>
        </p:txBody>
      </p:sp>
      <p:sp>
        <p:nvSpPr>
          <p:cNvPr id="39" name="Line 30"/>
          <p:cNvSpPr>
            <a:spLocks noChangeShapeType="1"/>
          </p:cNvSpPr>
          <p:nvPr/>
        </p:nvSpPr>
        <p:spPr bwMode="auto">
          <a:xfrm>
            <a:off x="1874829" y="2024474"/>
            <a:ext cx="4572000" cy="0"/>
          </a:xfrm>
          <a:prstGeom prst="line">
            <a:avLst/>
          </a:prstGeom>
          <a:noFill/>
          <a:ln w="12700">
            <a:solidFill>
              <a:schemeClr val="hlink"/>
            </a:solidFill>
            <a:round/>
            <a:headEnd/>
            <a:tailEnd type="triangle" w="med" len="med"/>
          </a:ln>
          <a:effectLst/>
        </p:spPr>
        <p:txBody>
          <a:bodyPr/>
          <a:lstStyle/>
          <a:p>
            <a:endParaRPr lang="ko-KR" altLang="en-US"/>
          </a:p>
        </p:txBody>
      </p:sp>
      <p:sp>
        <p:nvSpPr>
          <p:cNvPr id="40" name="Line 31"/>
          <p:cNvSpPr>
            <a:spLocks noChangeShapeType="1"/>
          </p:cNvSpPr>
          <p:nvPr/>
        </p:nvSpPr>
        <p:spPr bwMode="auto">
          <a:xfrm flipH="1">
            <a:off x="1570029" y="2027425"/>
            <a:ext cx="304800" cy="1469563"/>
          </a:xfrm>
          <a:prstGeom prst="line">
            <a:avLst/>
          </a:prstGeom>
          <a:noFill/>
          <a:ln w="12700">
            <a:solidFill>
              <a:schemeClr val="hlink"/>
            </a:solidFill>
            <a:round/>
            <a:headEnd/>
            <a:tailEnd/>
          </a:ln>
          <a:effectLst/>
        </p:spPr>
        <p:txBody>
          <a:bodyPr/>
          <a:lstStyle/>
          <a:p>
            <a:endParaRPr lang="ko-KR" altLang="en-US"/>
          </a:p>
        </p:txBody>
      </p:sp>
      <p:sp>
        <p:nvSpPr>
          <p:cNvPr id="41" name="Text Box 32"/>
          <p:cNvSpPr txBox="1">
            <a:spLocks noChangeArrowheads="1"/>
          </p:cNvSpPr>
          <p:nvPr/>
        </p:nvSpPr>
        <p:spPr bwMode="auto">
          <a:xfrm>
            <a:off x="1874829" y="852955"/>
            <a:ext cx="990600" cy="340832"/>
          </a:xfrm>
          <a:prstGeom prst="rect">
            <a:avLst/>
          </a:prstGeom>
          <a:noFill/>
          <a:ln w="9525">
            <a:noFill/>
            <a:miter lim="800000"/>
            <a:headEnd/>
            <a:tailEnd/>
          </a:ln>
          <a:effectLst/>
        </p:spPr>
        <p:txBody>
          <a:bodyPr>
            <a:spAutoFit/>
          </a:bodyPr>
          <a:lstStyle/>
          <a:p>
            <a:r>
              <a:rPr lang="en-US" altLang="ko-KR" sz="1800">
                <a:solidFill>
                  <a:schemeClr val="hlink"/>
                </a:solidFill>
                <a:ea typeface="굴림" charset="-127"/>
              </a:rPr>
              <a:t>63135</a:t>
            </a:r>
          </a:p>
        </p:txBody>
      </p:sp>
      <p:sp>
        <p:nvSpPr>
          <p:cNvPr id="42" name="Text Box 33"/>
          <p:cNvSpPr txBox="1">
            <a:spLocks noChangeArrowheads="1"/>
          </p:cNvSpPr>
          <p:nvPr/>
        </p:nvSpPr>
        <p:spPr bwMode="auto">
          <a:xfrm>
            <a:off x="5532429" y="838200"/>
            <a:ext cx="762000" cy="369332"/>
          </a:xfrm>
          <a:prstGeom prst="rect">
            <a:avLst/>
          </a:prstGeom>
          <a:noFill/>
          <a:ln w="9525">
            <a:noFill/>
            <a:miter lim="800000"/>
            <a:headEnd/>
            <a:tailEnd/>
          </a:ln>
          <a:effectLst/>
        </p:spPr>
        <p:txBody>
          <a:bodyPr>
            <a:spAutoFit/>
          </a:bodyPr>
          <a:lstStyle/>
          <a:p>
            <a:r>
              <a:rPr lang="en-US" altLang="ko-KR" sz="1800" dirty="0" smtClean="0">
                <a:solidFill>
                  <a:srgbClr val="0000CC"/>
                </a:solidFill>
                <a:ea typeface="굴림" charset="-127"/>
              </a:rPr>
              <a:t>2710</a:t>
            </a:r>
            <a:endParaRPr lang="en-US" altLang="ko-KR" sz="1800" dirty="0">
              <a:solidFill>
                <a:srgbClr val="0000CC"/>
              </a:solidFill>
              <a:ea typeface="굴림" charset="-127"/>
            </a:endParaRPr>
          </a:p>
        </p:txBody>
      </p:sp>
      <p:sp>
        <p:nvSpPr>
          <p:cNvPr id="43" name="Text Box 34"/>
          <p:cNvSpPr txBox="1">
            <a:spLocks noChangeArrowheads="1"/>
          </p:cNvSpPr>
          <p:nvPr/>
        </p:nvSpPr>
        <p:spPr bwMode="auto">
          <a:xfrm>
            <a:off x="3844917" y="845577"/>
            <a:ext cx="685800" cy="340832"/>
          </a:xfrm>
          <a:prstGeom prst="rect">
            <a:avLst/>
          </a:prstGeom>
          <a:noFill/>
          <a:ln w="9525">
            <a:noFill/>
            <a:miter lim="800000"/>
            <a:headEnd/>
            <a:tailEnd/>
          </a:ln>
          <a:effectLst/>
        </p:spPr>
        <p:txBody>
          <a:bodyPr>
            <a:spAutoFit/>
          </a:bodyPr>
          <a:lstStyle/>
          <a:p>
            <a:r>
              <a:rPr lang="en-US" altLang="ko-KR" sz="1800" dirty="0">
                <a:solidFill>
                  <a:schemeClr val="hlink"/>
                </a:solidFill>
                <a:ea typeface="굴림" charset="-127"/>
              </a:rPr>
              <a:t>TCP</a:t>
            </a:r>
          </a:p>
        </p:txBody>
      </p:sp>
      <p:sp>
        <p:nvSpPr>
          <p:cNvPr id="44" name="Text Box 35"/>
          <p:cNvSpPr txBox="1">
            <a:spLocks noChangeArrowheads="1"/>
          </p:cNvSpPr>
          <p:nvPr/>
        </p:nvSpPr>
        <p:spPr bwMode="auto">
          <a:xfrm>
            <a:off x="1874829" y="1720528"/>
            <a:ext cx="990600" cy="340832"/>
          </a:xfrm>
          <a:prstGeom prst="rect">
            <a:avLst/>
          </a:prstGeom>
          <a:noFill/>
          <a:ln w="9525">
            <a:noFill/>
            <a:miter lim="800000"/>
            <a:headEnd/>
            <a:tailEnd/>
          </a:ln>
          <a:effectLst/>
        </p:spPr>
        <p:txBody>
          <a:bodyPr>
            <a:spAutoFit/>
          </a:bodyPr>
          <a:lstStyle/>
          <a:p>
            <a:r>
              <a:rPr lang="en-US" altLang="ko-KR" sz="1800">
                <a:solidFill>
                  <a:schemeClr val="hlink"/>
                </a:solidFill>
                <a:ea typeface="굴림" charset="-127"/>
              </a:rPr>
              <a:t>63138</a:t>
            </a:r>
          </a:p>
        </p:txBody>
      </p:sp>
      <p:sp>
        <p:nvSpPr>
          <p:cNvPr id="45" name="Text Box 36"/>
          <p:cNvSpPr txBox="1">
            <a:spLocks noChangeArrowheads="1"/>
          </p:cNvSpPr>
          <p:nvPr/>
        </p:nvSpPr>
        <p:spPr bwMode="auto">
          <a:xfrm>
            <a:off x="5532429" y="1720528"/>
            <a:ext cx="903288" cy="369332"/>
          </a:xfrm>
          <a:prstGeom prst="rect">
            <a:avLst/>
          </a:prstGeom>
          <a:noFill/>
          <a:ln w="9525">
            <a:noFill/>
            <a:miter lim="800000"/>
            <a:headEnd/>
            <a:tailEnd/>
          </a:ln>
          <a:effectLst/>
        </p:spPr>
        <p:txBody>
          <a:bodyPr>
            <a:spAutoFit/>
          </a:bodyPr>
          <a:lstStyle/>
          <a:p>
            <a:r>
              <a:rPr lang="en-US" altLang="ko-KR" sz="1800" dirty="0">
                <a:solidFill>
                  <a:srgbClr val="0000CC"/>
                </a:solidFill>
                <a:ea typeface="굴림" charset="-127"/>
              </a:rPr>
              <a:t>6969</a:t>
            </a:r>
          </a:p>
        </p:txBody>
      </p:sp>
      <p:sp>
        <p:nvSpPr>
          <p:cNvPr id="46" name="Text Box 37"/>
          <p:cNvSpPr txBox="1">
            <a:spLocks noChangeArrowheads="1"/>
          </p:cNvSpPr>
          <p:nvPr/>
        </p:nvSpPr>
        <p:spPr bwMode="auto">
          <a:xfrm>
            <a:off x="3844917" y="1727905"/>
            <a:ext cx="685800" cy="340832"/>
          </a:xfrm>
          <a:prstGeom prst="rect">
            <a:avLst/>
          </a:prstGeom>
          <a:noFill/>
          <a:ln w="9525">
            <a:noFill/>
            <a:miter lim="800000"/>
            <a:headEnd/>
            <a:tailEnd/>
          </a:ln>
          <a:effectLst/>
        </p:spPr>
        <p:txBody>
          <a:bodyPr>
            <a:spAutoFit/>
          </a:bodyPr>
          <a:lstStyle/>
          <a:p>
            <a:r>
              <a:rPr lang="en-US" altLang="ko-KR" sz="1800" dirty="0">
                <a:solidFill>
                  <a:schemeClr val="hlink"/>
                </a:solidFill>
                <a:ea typeface="굴림" charset="-127"/>
              </a:rPr>
              <a:t>TCP</a:t>
            </a:r>
          </a:p>
        </p:txBody>
      </p:sp>
      <p:sp>
        <p:nvSpPr>
          <p:cNvPr id="47" name="Oval 49"/>
          <p:cNvSpPr>
            <a:spLocks noChangeAspect="1" noChangeArrowheads="1"/>
          </p:cNvSpPr>
          <p:nvPr/>
        </p:nvSpPr>
        <p:spPr bwMode="auto">
          <a:xfrm>
            <a:off x="6446829" y="4925239"/>
            <a:ext cx="411163" cy="382145"/>
          </a:xfrm>
          <a:prstGeom prst="ellipse">
            <a:avLst/>
          </a:prstGeom>
          <a:solidFill>
            <a:schemeClr val="bg1">
              <a:alpha val="39999"/>
            </a:schemeClr>
          </a:solidFill>
          <a:ln w="19050">
            <a:solidFill>
              <a:schemeClr val="tx1"/>
            </a:solidFill>
            <a:round/>
            <a:headEnd/>
            <a:tailEnd/>
          </a:ln>
          <a:effectLst/>
        </p:spPr>
        <p:txBody>
          <a:bodyPr wrap="none" anchor="ctr"/>
          <a:lstStyle/>
          <a:p>
            <a:pPr algn="ctr"/>
            <a:r>
              <a:rPr lang="en-US" altLang="ko-KR" sz="1800" dirty="0">
                <a:ea typeface="굴림" charset="-127"/>
              </a:rPr>
              <a:t>X</a:t>
            </a:r>
            <a:r>
              <a:rPr lang="en-US" altLang="ko-KR" sz="1800" baseline="-25000" dirty="0">
                <a:ea typeface="굴림" charset="-127"/>
              </a:rPr>
              <a:t>10</a:t>
            </a:r>
          </a:p>
        </p:txBody>
      </p:sp>
      <p:sp>
        <p:nvSpPr>
          <p:cNvPr id="48" name="Oval 50"/>
          <p:cNvSpPr>
            <a:spLocks noChangeAspect="1" noChangeArrowheads="1"/>
          </p:cNvSpPr>
          <p:nvPr/>
        </p:nvSpPr>
        <p:spPr bwMode="auto">
          <a:xfrm>
            <a:off x="6446829" y="5366403"/>
            <a:ext cx="411163" cy="382145"/>
          </a:xfrm>
          <a:prstGeom prst="ellipse">
            <a:avLst/>
          </a:prstGeom>
          <a:solidFill>
            <a:schemeClr val="bg1">
              <a:alpha val="39999"/>
            </a:schemeClr>
          </a:solidFill>
          <a:ln w="19050">
            <a:solidFill>
              <a:schemeClr val="tx1"/>
            </a:solidFill>
            <a:round/>
            <a:headEnd/>
            <a:tailEnd/>
          </a:ln>
          <a:effectLst/>
        </p:spPr>
        <p:txBody>
          <a:bodyPr wrap="none" anchor="ctr"/>
          <a:lstStyle/>
          <a:p>
            <a:pPr algn="ctr"/>
            <a:r>
              <a:rPr lang="en-US" altLang="ko-KR" sz="1800" dirty="0">
                <a:ea typeface="굴림" charset="-127"/>
              </a:rPr>
              <a:t>X</a:t>
            </a:r>
            <a:r>
              <a:rPr lang="en-US" altLang="ko-KR" sz="1800" baseline="-25000" dirty="0">
                <a:ea typeface="굴림" charset="-127"/>
              </a:rPr>
              <a:t>11</a:t>
            </a:r>
          </a:p>
        </p:txBody>
      </p:sp>
      <p:sp>
        <p:nvSpPr>
          <p:cNvPr id="49" name="Oval 51"/>
          <p:cNvSpPr>
            <a:spLocks noChangeAspect="1" noChangeArrowheads="1"/>
          </p:cNvSpPr>
          <p:nvPr/>
        </p:nvSpPr>
        <p:spPr bwMode="auto">
          <a:xfrm>
            <a:off x="6446829" y="1403304"/>
            <a:ext cx="411163" cy="382145"/>
          </a:xfrm>
          <a:prstGeom prst="ellipse">
            <a:avLst/>
          </a:prstGeom>
          <a:solidFill>
            <a:schemeClr val="bg1">
              <a:alpha val="39999"/>
            </a:schemeClr>
          </a:solidFill>
          <a:ln w="19050">
            <a:solidFill>
              <a:schemeClr val="tx1"/>
            </a:solidFill>
            <a:round/>
            <a:headEnd/>
            <a:tailEnd/>
          </a:ln>
          <a:effectLst/>
        </p:spPr>
        <p:txBody>
          <a:bodyPr wrap="none" anchor="ctr"/>
          <a:lstStyle/>
          <a:p>
            <a:pPr algn="ctr"/>
            <a:r>
              <a:rPr lang="en-US" altLang="ko-KR" sz="1800" dirty="0">
                <a:ea typeface="굴림" charset="-127"/>
              </a:rPr>
              <a:t>X</a:t>
            </a:r>
            <a:r>
              <a:rPr lang="en-US" altLang="ko-KR" sz="1800" baseline="-25000" dirty="0">
                <a:ea typeface="굴림" charset="-127"/>
              </a:rPr>
              <a:t>2</a:t>
            </a:r>
          </a:p>
        </p:txBody>
      </p:sp>
      <p:sp>
        <p:nvSpPr>
          <p:cNvPr id="50" name="Text Box 61"/>
          <p:cNvSpPr txBox="1">
            <a:spLocks noChangeArrowheads="1"/>
          </p:cNvSpPr>
          <p:nvPr/>
        </p:nvSpPr>
        <p:spPr bwMode="auto">
          <a:xfrm>
            <a:off x="1874829" y="4823431"/>
            <a:ext cx="990600" cy="340832"/>
          </a:xfrm>
          <a:prstGeom prst="rect">
            <a:avLst/>
          </a:prstGeom>
          <a:noFill/>
          <a:ln w="9525">
            <a:noFill/>
            <a:miter lim="800000"/>
            <a:headEnd/>
            <a:tailEnd/>
          </a:ln>
          <a:effectLst/>
        </p:spPr>
        <p:txBody>
          <a:bodyPr>
            <a:spAutoFit/>
          </a:bodyPr>
          <a:lstStyle/>
          <a:p>
            <a:r>
              <a:rPr lang="en-US" altLang="ko-KR" sz="1800" dirty="0">
                <a:solidFill>
                  <a:schemeClr val="hlink"/>
                </a:solidFill>
                <a:ea typeface="굴림" charset="-127"/>
              </a:rPr>
              <a:t>63320</a:t>
            </a:r>
          </a:p>
        </p:txBody>
      </p:sp>
      <p:sp>
        <p:nvSpPr>
          <p:cNvPr id="51" name="Text Box 62"/>
          <p:cNvSpPr txBox="1">
            <a:spLocks noChangeArrowheads="1"/>
          </p:cNvSpPr>
          <p:nvPr/>
        </p:nvSpPr>
        <p:spPr bwMode="auto">
          <a:xfrm>
            <a:off x="5532429" y="4813103"/>
            <a:ext cx="903288" cy="340832"/>
          </a:xfrm>
          <a:prstGeom prst="rect">
            <a:avLst/>
          </a:prstGeom>
          <a:noFill/>
          <a:ln w="9525">
            <a:noFill/>
            <a:miter lim="800000"/>
            <a:headEnd/>
            <a:tailEnd/>
          </a:ln>
          <a:effectLst/>
        </p:spPr>
        <p:txBody>
          <a:bodyPr>
            <a:spAutoFit/>
          </a:bodyPr>
          <a:lstStyle/>
          <a:p>
            <a:r>
              <a:rPr lang="en-US" altLang="ko-KR" sz="1800" dirty="0">
                <a:solidFill>
                  <a:schemeClr val="hlink"/>
                </a:solidFill>
                <a:ea typeface="굴림" charset="-127"/>
              </a:rPr>
              <a:t>51413</a:t>
            </a:r>
          </a:p>
        </p:txBody>
      </p:sp>
      <p:sp>
        <p:nvSpPr>
          <p:cNvPr id="52" name="Text Box 63"/>
          <p:cNvSpPr txBox="1">
            <a:spLocks noChangeArrowheads="1"/>
          </p:cNvSpPr>
          <p:nvPr/>
        </p:nvSpPr>
        <p:spPr bwMode="auto">
          <a:xfrm>
            <a:off x="3844917" y="4820480"/>
            <a:ext cx="685800" cy="340832"/>
          </a:xfrm>
          <a:prstGeom prst="rect">
            <a:avLst/>
          </a:prstGeom>
          <a:noFill/>
          <a:ln w="9525">
            <a:noFill/>
            <a:miter lim="800000"/>
            <a:headEnd/>
            <a:tailEnd/>
          </a:ln>
          <a:effectLst/>
        </p:spPr>
        <p:txBody>
          <a:bodyPr>
            <a:spAutoFit/>
          </a:bodyPr>
          <a:lstStyle/>
          <a:p>
            <a:r>
              <a:rPr lang="en-US" altLang="ko-KR" sz="1800">
                <a:solidFill>
                  <a:schemeClr val="hlink"/>
                </a:solidFill>
                <a:ea typeface="굴림" charset="-127"/>
              </a:rPr>
              <a:t>TCP</a:t>
            </a:r>
          </a:p>
        </p:txBody>
      </p:sp>
      <p:sp>
        <p:nvSpPr>
          <p:cNvPr id="53" name="Text Box 64"/>
          <p:cNvSpPr txBox="1">
            <a:spLocks noChangeArrowheads="1"/>
          </p:cNvSpPr>
          <p:nvPr/>
        </p:nvSpPr>
        <p:spPr bwMode="auto">
          <a:xfrm>
            <a:off x="1874829" y="1277889"/>
            <a:ext cx="990600" cy="340832"/>
          </a:xfrm>
          <a:prstGeom prst="rect">
            <a:avLst/>
          </a:prstGeom>
          <a:noFill/>
          <a:ln w="9525">
            <a:noFill/>
            <a:miter lim="800000"/>
            <a:headEnd/>
            <a:tailEnd/>
          </a:ln>
          <a:effectLst/>
        </p:spPr>
        <p:txBody>
          <a:bodyPr>
            <a:spAutoFit/>
          </a:bodyPr>
          <a:lstStyle/>
          <a:p>
            <a:r>
              <a:rPr lang="en-US" altLang="ko-KR" sz="1800">
                <a:solidFill>
                  <a:schemeClr val="hlink"/>
                </a:solidFill>
                <a:ea typeface="굴림" charset="-127"/>
              </a:rPr>
              <a:t>63120</a:t>
            </a:r>
          </a:p>
        </p:txBody>
      </p:sp>
      <p:sp>
        <p:nvSpPr>
          <p:cNvPr id="54" name="Text Box 65"/>
          <p:cNvSpPr txBox="1">
            <a:spLocks noChangeArrowheads="1"/>
          </p:cNvSpPr>
          <p:nvPr/>
        </p:nvSpPr>
        <p:spPr bwMode="auto">
          <a:xfrm>
            <a:off x="5532429" y="1279364"/>
            <a:ext cx="762000" cy="340832"/>
          </a:xfrm>
          <a:prstGeom prst="rect">
            <a:avLst/>
          </a:prstGeom>
          <a:noFill/>
          <a:ln w="9525">
            <a:noFill/>
            <a:miter lim="800000"/>
            <a:headEnd/>
            <a:tailEnd/>
          </a:ln>
          <a:effectLst/>
        </p:spPr>
        <p:txBody>
          <a:bodyPr>
            <a:spAutoFit/>
          </a:bodyPr>
          <a:lstStyle/>
          <a:p>
            <a:r>
              <a:rPr lang="en-US" altLang="ko-KR" sz="1800" dirty="0">
                <a:solidFill>
                  <a:schemeClr val="hlink"/>
                </a:solidFill>
                <a:ea typeface="굴림" charset="-127"/>
              </a:rPr>
              <a:t>5354 </a:t>
            </a:r>
          </a:p>
        </p:txBody>
      </p:sp>
      <p:sp>
        <p:nvSpPr>
          <p:cNvPr id="55" name="Text Box 66"/>
          <p:cNvSpPr txBox="1">
            <a:spLocks noChangeArrowheads="1"/>
          </p:cNvSpPr>
          <p:nvPr/>
        </p:nvSpPr>
        <p:spPr bwMode="auto">
          <a:xfrm>
            <a:off x="3844917" y="1286742"/>
            <a:ext cx="685800" cy="340832"/>
          </a:xfrm>
          <a:prstGeom prst="rect">
            <a:avLst/>
          </a:prstGeom>
          <a:noFill/>
          <a:ln w="9525">
            <a:noFill/>
            <a:miter lim="800000"/>
            <a:headEnd/>
            <a:tailEnd/>
          </a:ln>
          <a:effectLst/>
        </p:spPr>
        <p:txBody>
          <a:bodyPr>
            <a:spAutoFit/>
          </a:bodyPr>
          <a:lstStyle/>
          <a:p>
            <a:r>
              <a:rPr lang="en-US" altLang="ko-KR" sz="1800" dirty="0">
                <a:solidFill>
                  <a:schemeClr val="hlink"/>
                </a:solidFill>
                <a:ea typeface="굴림" charset="-127"/>
              </a:rPr>
              <a:t>TCP</a:t>
            </a:r>
          </a:p>
        </p:txBody>
      </p:sp>
      <p:sp>
        <p:nvSpPr>
          <p:cNvPr id="57" name="Line 70"/>
          <p:cNvSpPr>
            <a:spLocks noChangeShapeType="1"/>
          </p:cNvSpPr>
          <p:nvPr/>
        </p:nvSpPr>
        <p:spPr bwMode="auto">
          <a:xfrm flipV="1">
            <a:off x="1493829" y="1572982"/>
            <a:ext cx="384175" cy="1937285"/>
          </a:xfrm>
          <a:prstGeom prst="line">
            <a:avLst/>
          </a:prstGeom>
          <a:noFill/>
          <a:ln w="12700">
            <a:solidFill>
              <a:schemeClr val="hlink"/>
            </a:solidFill>
            <a:round/>
            <a:headEnd/>
            <a:tailEnd/>
          </a:ln>
          <a:effectLst/>
        </p:spPr>
        <p:txBody>
          <a:bodyPr/>
          <a:lstStyle/>
          <a:p>
            <a:endParaRPr lang="ko-KR" altLang="en-US"/>
          </a:p>
        </p:txBody>
      </p:sp>
      <p:sp>
        <p:nvSpPr>
          <p:cNvPr id="58" name="Line 71"/>
          <p:cNvSpPr>
            <a:spLocks noChangeShapeType="1"/>
          </p:cNvSpPr>
          <p:nvPr/>
        </p:nvSpPr>
        <p:spPr bwMode="auto">
          <a:xfrm>
            <a:off x="1874829" y="1583310"/>
            <a:ext cx="4572000" cy="0"/>
          </a:xfrm>
          <a:prstGeom prst="line">
            <a:avLst/>
          </a:prstGeom>
          <a:noFill/>
          <a:ln w="12700">
            <a:solidFill>
              <a:schemeClr val="hlink"/>
            </a:solidFill>
            <a:round/>
            <a:headEnd/>
            <a:tailEnd type="triangle" w="med" len="med"/>
          </a:ln>
          <a:effectLst/>
        </p:spPr>
        <p:txBody>
          <a:bodyPr/>
          <a:lstStyle/>
          <a:p>
            <a:endParaRPr lang="ko-KR" altLang="en-US"/>
          </a:p>
        </p:txBody>
      </p:sp>
      <p:sp>
        <p:nvSpPr>
          <p:cNvPr id="59" name="Line 73"/>
          <p:cNvSpPr>
            <a:spLocks noChangeShapeType="1"/>
          </p:cNvSpPr>
          <p:nvPr/>
        </p:nvSpPr>
        <p:spPr bwMode="auto">
          <a:xfrm>
            <a:off x="1874829" y="5120000"/>
            <a:ext cx="4572000" cy="0"/>
          </a:xfrm>
          <a:prstGeom prst="line">
            <a:avLst/>
          </a:prstGeom>
          <a:noFill/>
          <a:ln w="12700">
            <a:solidFill>
              <a:schemeClr val="hlink"/>
            </a:solidFill>
            <a:round/>
            <a:headEnd/>
            <a:tailEnd type="triangle" w="med" len="med"/>
          </a:ln>
          <a:effectLst/>
        </p:spPr>
        <p:txBody>
          <a:bodyPr/>
          <a:lstStyle/>
          <a:p>
            <a:endParaRPr lang="ko-KR" altLang="en-US"/>
          </a:p>
        </p:txBody>
      </p:sp>
      <p:sp>
        <p:nvSpPr>
          <p:cNvPr id="60" name="Line 74"/>
          <p:cNvSpPr>
            <a:spLocks noChangeShapeType="1"/>
          </p:cNvSpPr>
          <p:nvPr/>
        </p:nvSpPr>
        <p:spPr bwMode="auto">
          <a:xfrm flipH="1" flipV="1">
            <a:off x="1570029" y="4073895"/>
            <a:ext cx="304800" cy="1487269"/>
          </a:xfrm>
          <a:prstGeom prst="line">
            <a:avLst/>
          </a:prstGeom>
          <a:noFill/>
          <a:ln w="12700">
            <a:solidFill>
              <a:schemeClr val="hlink"/>
            </a:solidFill>
            <a:round/>
            <a:headEnd/>
            <a:tailEnd/>
          </a:ln>
          <a:effectLst/>
        </p:spPr>
        <p:txBody>
          <a:bodyPr/>
          <a:lstStyle/>
          <a:p>
            <a:endParaRPr lang="ko-KR" altLang="en-US"/>
          </a:p>
        </p:txBody>
      </p:sp>
      <p:sp>
        <p:nvSpPr>
          <p:cNvPr id="61" name="Text Box 75"/>
          <p:cNvSpPr txBox="1">
            <a:spLocks noChangeArrowheads="1"/>
          </p:cNvSpPr>
          <p:nvPr/>
        </p:nvSpPr>
        <p:spPr bwMode="auto">
          <a:xfrm>
            <a:off x="1874829" y="5266071"/>
            <a:ext cx="990600" cy="340832"/>
          </a:xfrm>
          <a:prstGeom prst="rect">
            <a:avLst/>
          </a:prstGeom>
          <a:noFill/>
          <a:ln w="9525">
            <a:noFill/>
            <a:miter lim="800000"/>
            <a:headEnd/>
            <a:tailEnd/>
          </a:ln>
          <a:effectLst/>
        </p:spPr>
        <p:txBody>
          <a:bodyPr>
            <a:spAutoFit/>
          </a:bodyPr>
          <a:lstStyle/>
          <a:p>
            <a:r>
              <a:rPr lang="en-US" altLang="ko-KR" sz="1800" dirty="0">
                <a:solidFill>
                  <a:schemeClr val="hlink"/>
                </a:solidFill>
                <a:ea typeface="굴림" charset="-127"/>
              </a:rPr>
              <a:t>63356</a:t>
            </a:r>
          </a:p>
        </p:txBody>
      </p:sp>
      <p:sp>
        <p:nvSpPr>
          <p:cNvPr id="63" name="Text Box 76"/>
          <p:cNvSpPr txBox="1">
            <a:spLocks noChangeArrowheads="1"/>
          </p:cNvSpPr>
          <p:nvPr/>
        </p:nvSpPr>
        <p:spPr bwMode="auto">
          <a:xfrm>
            <a:off x="5532429" y="5254267"/>
            <a:ext cx="903288" cy="340832"/>
          </a:xfrm>
          <a:prstGeom prst="rect">
            <a:avLst/>
          </a:prstGeom>
          <a:noFill/>
          <a:ln w="9525">
            <a:noFill/>
            <a:miter lim="800000"/>
            <a:headEnd/>
            <a:tailEnd/>
          </a:ln>
          <a:effectLst/>
        </p:spPr>
        <p:txBody>
          <a:bodyPr>
            <a:spAutoFit/>
          </a:bodyPr>
          <a:lstStyle/>
          <a:p>
            <a:r>
              <a:rPr lang="en-US" altLang="ko-KR" sz="1800" dirty="0">
                <a:solidFill>
                  <a:schemeClr val="hlink"/>
                </a:solidFill>
                <a:ea typeface="굴림" charset="-127"/>
              </a:rPr>
              <a:t>9090</a:t>
            </a:r>
          </a:p>
        </p:txBody>
      </p:sp>
      <p:sp>
        <p:nvSpPr>
          <p:cNvPr id="64" name="Text Box 77"/>
          <p:cNvSpPr txBox="1">
            <a:spLocks noChangeArrowheads="1"/>
          </p:cNvSpPr>
          <p:nvPr/>
        </p:nvSpPr>
        <p:spPr bwMode="auto">
          <a:xfrm>
            <a:off x="3844917" y="5261644"/>
            <a:ext cx="685800" cy="340832"/>
          </a:xfrm>
          <a:prstGeom prst="rect">
            <a:avLst/>
          </a:prstGeom>
          <a:noFill/>
          <a:ln w="9525">
            <a:noFill/>
            <a:miter lim="800000"/>
            <a:headEnd/>
            <a:tailEnd/>
          </a:ln>
          <a:effectLst/>
        </p:spPr>
        <p:txBody>
          <a:bodyPr>
            <a:spAutoFit/>
          </a:bodyPr>
          <a:lstStyle/>
          <a:p>
            <a:r>
              <a:rPr lang="en-US" altLang="ko-KR" sz="1800" dirty="0">
                <a:solidFill>
                  <a:schemeClr val="hlink"/>
                </a:solidFill>
                <a:ea typeface="굴림" charset="-127"/>
              </a:rPr>
              <a:t>TCP</a:t>
            </a:r>
          </a:p>
        </p:txBody>
      </p:sp>
      <p:sp>
        <p:nvSpPr>
          <p:cNvPr id="65" name="Line 78"/>
          <p:cNvSpPr>
            <a:spLocks noChangeShapeType="1"/>
          </p:cNvSpPr>
          <p:nvPr/>
        </p:nvSpPr>
        <p:spPr bwMode="auto">
          <a:xfrm>
            <a:off x="1874829" y="5561164"/>
            <a:ext cx="4572000" cy="0"/>
          </a:xfrm>
          <a:prstGeom prst="line">
            <a:avLst/>
          </a:prstGeom>
          <a:noFill/>
          <a:ln w="12700">
            <a:solidFill>
              <a:schemeClr val="hlink"/>
            </a:solidFill>
            <a:round/>
            <a:headEnd/>
            <a:tailEnd type="triangle" w="med" len="med"/>
          </a:ln>
          <a:effectLst/>
        </p:spPr>
        <p:txBody>
          <a:bodyPr/>
          <a:lstStyle/>
          <a:p>
            <a:endParaRPr lang="ko-KR" altLang="en-US"/>
          </a:p>
        </p:txBody>
      </p:sp>
      <p:sp>
        <p:nvSpPr>
          <p:cNvPr id="66" name="Line 79"/>
          <p:cNvSpPr>
            <a:spLocks noChangeShapeType="1"/>
          </p:cNvSpPr>
          <p:nvPr/>
        </p:nvSpPr>
        <p:spPr bwMode="auto">
          <a:xfrm flipH="1" flipV="1">
            <a:off x="1646229" y="4059140"/>
            <a:ext cx="228600" cy="1062335"/>
          </a:xfrm>
          <a:prstGeom prst="line">
            <a:avLst/>
          </a:prstGeom>
          <a:noFill/>
          <a:ln w="12700">
            <a:solidFill>
              <a:schemeClr val="hlink"/>
            </a:solidFill>
            <a:round/>
            <a:headEnd/>
            <a:tailEnd/>
          </a:ln>
          <a:effectLst/>
        </p:spPr>
        <p:txBody>
          <a:bodyPr/>
          <a:lstStyle/>
          <a:p>
            <a:endParaRPr lang="ko-KR"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p:cBhvr override="childStyle">
                                        <p:cTn id="6" dur="500" fill="hold"/>
                                        <p:tgtEl>
                                          <p:spTgt spid="18"/>
                                        </p:tgtEl>
                                        <p:attrNameLst>
                                          <p:attrName>style.color</p:attrName>
                                        </p:attrNameLst>
                                      </p:cBhvr>
                                      <p:to>
                                        <a:srgbClr val="008000"/>
                                      </p:to>
                                    </p:animClr>
                                  </p:childTnLst>
                                </p:cTn>
                              </p:par>
                              <p:par>
                                <p:cTn id="7" presetID="3" presetClass="emph" presetSubtype="2" fill="hold" grpId="0" nodeType="withEffect">
                                  <p:stCondLst>
                                    <p:cond delay="0"/>
                                  </p:stCondLst>
                                  <p:childTnLst>
                                    <p:animClr clrSpc="rgb">
                                      <p:cBhvr override="childStyle">
                                        <p:cTn id="8" dur="500" fill="hold"/>
                                        <p:tgtEl>
                                          <p:spTgt spid="43"/>
                                        </p:tgtEl>
                                        <p:attrNameLst>
                                          <p:attrName>style.color</p:attrName>
                                        </p:attrNameLst>
                                      </p:cBhvr>
                                      <p:to>
                                        <a:srgbClr val="008000"/>
                                      </p:to>
                                    </p:animClr>
                                  </p:childTnLst>
                                </p:cTn>
                              </p:par>
                              <p:par>
                                <p:cTn id="9" presetID="3" presetClass="emph" presetSubtype="2" fill="hold" grpId="0" nodeType="withEffect">
                                  <p:stCondLst>
                                    <p:cond delay="0"/>
                                  </p:stCondLst>
                                  <p:childTnLst>
                                    <p:animClr clrSpc="rgb">
                                      <p:cBhvr override="childStyle">
                                        <p:cTn id="10" dur="500" fill="hold"/>
                                        <p:tgtEl>
                                          <p:spTgt spid="46"/>
                                        </p:tgtEl>
                                        <p:attrNameLst>
                                          <p:attrName>style.color</p:attrName>
                                        </p:attrNameLst>
                                      </p:cBhvr>
                                      <p:to>
                                        <a:srgbClr val="008000"/>
                                      </p:to>
                                    </p:animClr>
                                  </p:childTnLst>
                                </p:cTn>
                              </p:par>
                              <p:par>
                                <p:cTn id="11" presetID="3" presetClass="emph" presetSubtype="2" fill="hold" grpId="0" nodeType="withEffect">
                                  <p:stCondLst>
                                    <p:cond delay="0"/>
                                  </p:stCondLst>
                                  <p:childTnLst>
                                    <p:animClr clrSpc="rgb">
                                      <p:cBhvr override="childStyle">
                                        <p:cTn id="12" dur="500" fill="hold"/>
                                        <p:tgtEl>
                                          <p:spTgt spid="52"/>
                                        </p:tgtEl>
                                        <p:attrNameLst>
                                          <p:attrName>style.color</p:attrName>
                                        </p:attrNameLst>
                                      </p:cBhvr>
                                      <p:to>
                                        <a:srgbClr val="008000"/>
                                      </p:to>
                                    </p:animClr>
                                  </p:childTnLst>
                                </p:cTn>
                              </p:par>
                              <p:par>
                                <p:cTn id="13" presetID="3" presetClass="emph" presetSubtype="2" fill="hold" grpId="0" nodeType="withEffect">
                                  <p:stCondLst>
                                    <p:cond delay="0"/>
                                  </p:stCondLst>
                                  <p:childTnLst>
                                    <p:animClr clrSpc="rgb">
                                      <p:cBhvr override="childStyle">
                                        <p:cTn id="14" dur="500" fill="hold"/>
                                        <p:tgtEl>
                                          <p:spTgt spid="55"/>
                                        </p:tgtEl>
                                        <p:attrNameLst>
                                          <p:attrName>style.color</p:attrName>
                                        </p:attrNameLst>
                                      </p:cBhvr>
                                      <p:to>
                                        <a:srgbClr val="008000"/>
                                      </p:to>
                                    </p:animClr>
                                  </p:childTnLst>
                                </p:cTn>
                              </p:par>
                              <p:par>
                                <p:cTn id="15" presetID="3" presetClass="emph" presetSubtype="2" fill="hold" grpId="0" nodeType="withEffect">
                                  <p:stCondLst>
                                    <p:cond delay="0"/>
                                  </p:stCondLst>
                                  <p:childTnLst>
                                    <p:animClr clrSpc="rgb">
                                      <p:cBhvr override="childStyle">
                                        <p:cTn id="16" dur="500" fill="hold"/>
                                        <p:tgtEl>
                                          <p:spTgt spid="64"/>
                                        </p:tgtEl>
                                        <p:attrNameLst>
                                          <p:attrName>style.color</p:attrName>
                                        </p:attrNameLst>
                                      </p:cBhvr>
                                      <p:to>
                                        <a:srgbClr val="008000"/>
                                      </p:to>
                                    </p:animClr>
                                  </p:childTnLst>
                                </p:cTn>
                              </p:par>
                              <p:par>
                                <p:cTn id="17" presetID="5" presetClass="emph" presetSubtype="1" grpId="1" nodeType="withEffect">
                                  <p:stCondLst>
                                    <p:cond delay="0"/>
                                  </p:stCondLst>
                                  <p:childTnLst>
                                    <p:set>
                                      <p:cBhvr override="childStyle">
                                        <p:cTn id="18" dur="indefinite"/>
                                        <p:tgtEl>
                                          <p:spTgt spid="18"/>
                                        </p:tgtEl>
                                        <p:attrNameLst>
                                          <p:attrName>style.fontStyle</p:attrName>
                                        </p:attrNameLst>
                                      </p:cBhvr>
                                      <p:to>
                                        <p:strVal val="normal"/>
                                      </p:to>
                                    </p:set>
                                    <p:set>
                                      <p:cBhvr override="childStyle">
                                        <p:cTn id="19" dur="indefinite"/>
                                        <p:tgtEl>
                                          <p:spTgt spid="18"/>
                                        </p:tgtEl>
                                        <p:attrNameLst>
                                          <p:attrName>style.fontWeight</p:attrName>
                                        </p:attrNameLst>
                                      </p:cBhvr>
                                      <p:to>
                                        <p:strVal val="bold"/>
                                      </p:to>
                                    </p:set>
                                    <p:set>
                                      <p:cBhvr override="childStyle">
                                        <p:cTn id="20" dur="indefinite"/>
                                        <p:tgtEl>
                                          <p:spTgt spid="18"/>
                                        </p:tgtEl>
                                        <p:attrNameLst>
                                          <p:attrName>style.textDecorationUnderline</p:attrName>
                                        </p:attrNameLst>
                                      </p:cBhvr>
                                      <p:to>
                                        <p:strVal val="false"/>
                                      </p:to>
                                    </p:set>
                                  </p:childTnLst>
                                </p:cTn>
                              </p:par>
                              <p:par>
                                <p:cTn id="21" presetID="5" presetClass="emph" presetSubtype="1" grpId="1" nodeType="withEffect">
                                  <p:stCondLst>
                                    <p:cond delay="0"/>
                                  </p:stCondLst>
                                  <p:childTnLst>
                                    <p:set>
                                      <p:cBhvr override="childStyle">
                                        <p:cTn id="22" dur="indefinite"/>
                                        <p:tgtEl>
                                          <p:spTgt spid="43"/>
                                        </p:tgtEl>
                                        <p:attrNameLst>
                                          <p:attrName>style.fontStyle</p:attrName>
                                        </p:attrNameLst>
                                      </p:cBhvr>
                                      <p:to>
                                        <p:strVal val="normal"/>
                                      </p:to>
                                    </p:set>
                                    <p:set>
                                      <p:cBhvr override="childStyle">
                                        <p:cTn id="23" dur="indefinite"/>
                                        <p:tgtEl>
                                          <p:spTgt spid="43"/>
                                        </p:tgtEl>
                                        <p:attrNameLst>
                                          <p:attrName>style.fontWeight</p:attrName>
                                        </p:attrNameLst>
                                      </p:cBhvr>
                                      <p:to>
                                        <p:strVal val="bold"/>
                                      </p:to>
                                    </p:set>
                                    <p:set>
                                      <p:cBhvr override="childStyle">
                                        <p:cTn id="24" dur="indefinite"/>
                                        <p:tgtEl>
                                          <p:spTgt spid="43"/>
                                        </p:tgtEl>
                                        <p:attrNameLst>
                                          <p:attrName>style.textDecorationUnderline</p:attrName>
                                        </p:attrNameLst>
                                      </p:cBhvr>
                                      <p:to>
                                        <p:strVal val="false"/>
                                      </p:to>
                                    </p:set>
                                  </p:childTnLst>
                                </p:cTn>
                              </p:par>
                              <p:par>
                                <p:cTn id="25" presetID="5" presetClass="emph" presetSubtype="1" grpId="1" nodeType="withEffect">
                                  <p:stCondLst>
                                    <p:cond delay="0"/>
                                  </p:stCondLst>
                                  <p:childTnLst>
                                    <p:set>
                                      <p:cBhvr override="childStyle">
                                        <p:cTn id="26" dur="indefinite"/>
                                        <p:tgtEl>
                                          <p:spTgt spid="46"/>
                                        </p:tgtEl>
                                        <p:attrNameLst>
                                          <p:attrName>style.fontStyle</p:attrName>
                                        </p:attrNameLst>
                                      </p:cBhvr>
                                      <p:to>
                                        <p:strVal val="normal"/>
                                      </p:to>
                                    </p:set>
                                    <p:set>
                                      <p:cBhvr override="childStyle">
                                        <p:cTn id="27" dur="indefinite"/>
                                        <p:tgtEl>
                                          <p:spTgt spid="46"/>
                                        </p:tgtEl>
                                        <p:attrNameLst>
                                          <p:attrName>style.fontWeight</p:attrName>
                                        </p:attrNameLst>
                                      </p:cBhvr>
                                      <p:to>
                                        <p:strVal val="bold"/>
                                      </p:to>
                                    </p:set>
                                    <p:set>
                                      <p:cBhvr override="childStyle">
                                        <p:cTn id="28" dur="indefinite"/>
                                        <p:tgtEl>
                                          <p:spTgt spid="46"/>
                                        </p:tgtEl>
                                        <p:attrNameLst>
                                          <p:attrName>style.textDecorationUnderline</p:attrName>
                                        </p:attrNameLst>
                                      </p:cBhvr>
                                      <p:to>
                                        <p:strVal val="false"/>
                                      </p:to>
                                    </p:set>
                                  </p:childTnLst>
                                </p:cTn>
                              </p:par>
                              <p:par>
                                <p:cTn id="29" presetID="5" presetClass="emph" presetSubtype="1" grpId="1" nodeType="withEffect">
                                  <p:stCondLst>
                                    <p:cond delay="0"/>
                                  </p:stCondLst>
                                  <p:childTnLst>
                                    <p:set>
                                      <p:cBhvr override="childStyle">
                                        <p:cTn id="30" dur="indefinite"/>
                                        <p:tgtEl>
                                          <p:spTgt spid="52"/>
                                        </p:tgtEl>
                                        <p:attrNameLst>
                                          <p:attrName>style.fontStyle</p:attrName>
                                        </p:attrNameLst>
                                      </p:cBhvr>
                                      <p:to>
                                        <p:strVal val="normal"/>
                                      </p:to>
                                    </p:set>
                                    <p:set>
                                      <p:cBhvr override="childStyle">
                                        <p:cTn id="31" dur="indefinite"/>
                                        <p:tgtEl>
                                          <p:spTgt spid="52"/>
                                        </p:tgtEl>
                                        <p:attrNameLst>
                                          <p:attrName>style.fontWeight</p:attrName>
                                        </p:attrNameLst>
                                      </p:cBhvr>
                                      <p:to>
                                        <p:strVal val="bold"/>
                                      </p:to>
                                    </p:set>
                                    <p:set>
                                      <p:cBhvr override="childStyle">
                                        <p:cTn id="32" dur="indefinite"/>
                                        <p:tgtEl>
                                          <p:spTgt spid="52"/>
                                        </p:tgtEl>
                                        <p:attrNameLst>
                                          <p:attrName>style.textDecorationUnderline</p:attrName>
                                        </p:attrNameLst>
                                      </p:cBhvr>
                                      <p:to>
                                        <p:strVal val="false"/>
                                      </p:to>
                                    </p:set>
                                  </p:childTnLst>
                                </p:cTn>
                              </p:par>
                              <p:par>
                                <p:cTn id="33" presetID="5" presetClass="emph" presetSubtype="1" grpId="1" nodeType="withEffect">
                                  <p:stCondLst>
                                    <p:cond delay="0"/>
                                  </p:stCondLst>
                                  <p:childTnLst>
                                    <p:set>
                                      <p:cBhvr override="childStyle">
                                        <p:cTn id="34" dur="indefinite"/>
                                        <p:tgtEl>
                                          <p:spTgt spid="55"/>
                                        </p:tgtEl>
                                        <p:attrNameLst>
                                          <p:attrName>style.fontStyle</p:attrName>
                                        </p:attrNameLst>
                                      </p:cBhvr>
                                      <p:to>
                                        <p:strVal val="normal"/>
                                      </p:to>
                                    </p:set>
                                    <p:set>
                                      <p:cBhvr override="childStyle">
                                        <p:cTn id="35" dur="indefinite"/>
                                        <p:tgtEl>
                                          <p:spTgt spid="55"/>
                                        </p:tgtEl>
                                        <p:attrNameLst>
                                          <p:attrName>style.fontWeight</p:attrName>
                                        </p:attrNameLst>
                                      </p:cBhvr>
                                      <p:to>
                                        <p:strVal val="bold"/>
                                      </p:to>
                                    </p:set>
                                    <p:set>
                                      <p:cBhvr override="childStyle">
                                        <p:cTn id="36" dur="indefinite"/>
                                        <p:tgtEl>
                                          <p:spTgt spid="55"/>
                                        </p:tgtEl>
                                        <p:attrNameLst>
                                          <p:attrName>style.textDecorationUnderline</p:attrName>
                                        </p:attrNameLst>
                                      </p:cBhvr>
                                      <p:to>
                                        <p:strVal val="false"/>
                                      </p:to>
                                    </p:set>
                                  </p:childTnLst>
                                </p:cTn>
                              </p:par>
                              <p:par>
                                <p:cTn id="37" presetID="5" presetClass="emph" presetSubtype="1" grpId="1" nodeType="withEffect">
                                  <p:stCondLst>
                                    <p:cond delay="0"/>
                                  </p:stCondLst>
                                  <p:childTnLst>
                                    <p:set>
                                      <p:cBhvr override="childStyle">
                                        <p:cTn id="38" dur="indefinite"/>
                                        <p:tgtEl>
                                          <p:spTgt spid="64"/>
                                        </p:tgtEl>
                                        <p:attrNameLst>
                                          <p:attrName>style.fontStyle</p:attrName>
                                        </p:attrNameLst>
                                      </p:cBhvr>
                                      <p:to>
                                        <p:strVal val="normal"/>
                                      </p:to>
                                    </p:set>
                                    <p:set>
                                      <p:cBhvr override="childStyle">
                                        <p:cTn id="39" dur="indefinite"/>
                                        <p:tgtEl>
                                          <p:spTgt spid="64"/>
                                        </p:tgtEl>
                                        <p:attrNameLst>
                                          <p:attrName>style.fontWeight</p:attrName>
                                        </p:attrNameLst>
                                      </p:cBhvr>
                                      <p:to>
                                        <p:strVal val="bold"/>
                                      </p:to>
                                    </p:set>
                                    <p:set>
                                      <p:cBhvr override="childStyle">
                                        <p:cTn id="40" dur="indefinite"/>
                                        <p:tgtEl>
                                          <p:spTgt spid="64"/>
                                        </p:tgtEl>
                                        <p:attrNameLst>
                                          <p:attrName>style.textDecorationUnderline</p:attrName>
                                        </p:attrNameLst>
                                      </p:cBhvr>
                                      <p:to>
                                        <p:strVal val="false"/>
                                      </p:to>
                                    </p:set>
                                  </p:childTnLst>
                                </p:cTn>
                              </p:par>
                            </p:childTnLst>
                          </p:cTn>
                        </p:par>
                      </p:childTnLst>
                    </p:cTn>
                  </p:par>
                  <p:par>
                    <p:cTn id="41" fill="hold">
                      <p:stCondLst>
                        <p:cond delay="indefinite"/>
                      </p:stCondLst>
                      <p:childTnLst>
                        <p:par>
                          <p:cTn id="42" fill="hold">
                            <p:stCondLst>
                              <p:cond delay="0"/>
                            </p:stCondLst>
                            <p:childTnLst>
                              <p:par>
                                <p:cTn id="43" presetID="3" presetClass="emph" presetSubtype="2" fill="hold" grpId="0" nodeType="clickEffect">
                                  <p:stCondLst>
                                    <p:cond delay="0"/>
                                  </p:stCondLst>
                                  <p:childTnLst>
                                    <p:animClr clrSpc="rgb">
                                      <p:cBhvr override="childStyle">
                                        <p:cTn id="44" dur="500" fill="hold"/>
                                        <p:tgtEl>
                                          <p:spTgt spid="20"/>
                                        </p:tgtEl>
                                        <p:attrNameLst>
                                          <p:attrName>style.color</p:attrName>
                                        </p:attrNameLst>
                                      </p:cBhvr>
                                      <p:to>
                                        <a:srgbClr val="FF0000"/>
                                      </p:to>
                                    </p:animClr>
                                  </p:childTnLst>
                                </p:cTn>
                              </p:par>
                              <p:par>
                                <p:cTn id="45" presetID="3" presetClass="emph" presetSubtype="2" fill="hold" grpId="0" nodeType="withEffect">
                                  <p:stCondLst>
                                    <p:cond delay="0"/>
                                  </p:stCondLst>
                                  <p:childTnLst>
                                    <p:animClr clrSpc="rgb">
                                      <p:cBhvr override="childStyle">
                                        <p:cTn id="46" dur="500" fill="hold"/>
                                        <p:tgtEl>
                                          <p:spTgt spid="42"/>
                                        </p:tgtEl>
                                        <p:attrNameLst>
                                          <p:attrName>style.color</p:attrName>
                                        </p:attrNameLst>
                                      </p:cBhvr>
                                      <p:to>
                                        <a:srgbClr val="FF0000"/>
                                      </p:to>
                                    </p:animClr>
                                  </p:childTnLst>
                                </p:cTn>
                              </p:par>
                              <p:par>
                                <p:cTn id="47" presetID="3" presetClass="emph" presetSubtype="2" fill="hold" grpId="0" nodeType="withEffect">
                                  <p:stCondLst>
                                    <p:cond delay="0"/>
                                  </p:stCondLst>
                                  <p:childTnLst>
                                    <p:animClr clrSpc="rgb">
                                      <p:cBhvr override="childStyle">
                                        <p:cTn id="48" dur="500" fill="hold"/>
                                        <p:tgtEl>
                                          <p:spTgt spid="45"/>
                                        </p:tgtEl>
                                        <p:attrNameLst>
                                          <p:attrName>style.color</p:attrName>
                                        </p:attrNameLst>
                                      </p:cBhvr>
                                      <p:to>
                                        <a:srgbClr val="FF0000"/>
                                      </p:to>
                                    </p:animClr>
                                  </p:childTnLst>
                                </p:cTn>
                              </p:par>
                              <p:par>
                                <p:cTn id="49" presetID="3" presetClass="emph" presetSubtype="2" fill="hold" grpId="0" nodeType="withEffect">
                                  <p:stCondLst>
                                    <p:cond delay="0"/>
                                  </p:stCondLst>
                                  <p:childTnLst>
                                    <p:animClr clrSpc="rgb">
                                      <p:cBhvr override="childStyle">
                                        <p:cTn id="50" dur="500" fill="hold"/>
                                        <p:tgtEl>
                                          <p:spTgt spid="51"/>
                                        </p:tgtEl>
                                        <p:attrNameLst>
                                          <p:attrName>style.color</p:attrName>
                                        </p:attrNameLst>
                                      </p:cBhvr>
                                      <p:to>
                                        <a:srgbClr val="FF0000"/>
                                      </p:to>
                                    </p:animClr>
                                  </p:childTnLst>
                                </p:cTn>
                              </p:par>
                              <p:par>
                                <p:cTn id="51" presetID="3" presetClass="emph" presetSubtype="2" fill="hold" grpId="0" nodeType="withEffect">
                                  <p:stCondLst>
                                    <p:cond delay="0"/>
                                  </p:stCondLst>
                                  <p:childTnLst>
                                    <p:animClr clrSpc="rgb">
                                      <p:cBhvr override="childStyle">
                                        <p:cTn id="52" dur="500" fill="hold"/>
                                        <p:tgtEl>
                                          <p:spTgt spid="54"/>
                                        </p:tgtEl>
                                        <p:attrNameLst>
                                          <p:attrName>style.color</p:attrName>
                                        </p:attrNameLst>
                                      </p:cBhvr>
                                      <p:to>
                                        <a:srgbClr val="FF0000"/>
                                      </p:to>
                                    </p:animClr>
                                  </p:childTnLst>
                                </p:cTn>
                              </p:par>
                              <p:par>
                                <p:cTn id="53" presetID="3" presetClass="emph" presetSubtype="2" fill="hold" grpId="0" nodeType="withEffect">
                                  <p:stCondLst>
                                    <p:cond delay="0"/>
                                  </p:stCondLst>
                                  <p:childTnLst>
                                    <p:animClr clrSpc="rgb">
                                      <p:cBhvr override="childStyle">
                                        <p:cTn id="54" dur="500" fill="hold"/>
                                        <p:tgtEl>
                                          <p:spTgt spid="63"/>
                                        </p:tgtEl>
                                        <p:attrNameLst>
                                          <p:attrName>style.color</p:attrName>
                                        </p:attrNameLst>
                                      </p:cBhvr>
                                      <p:to>
                                        <a:srgbClr val="FF0000"/>
                                      </p:to>
                                    </p:animClr>
                                  </p:childTnLst>
                                </p:cTn>
                              </p:par>
                              <p:par>
                                <p:cTn id="55" presetID="5" presetClass="emph" presetSubtype="1" grpId="1" nodeType="withEffect">
                                  <p:stCondLst>
                                    <p:cond delay="0"/>
                                  </p:stCondLst>
                                  <p:childTnLst>
                                    <p:set>
                                      <p:cBhvr override="childStyle">
                                        <p:cTn id="56" dur="indefinite"/>
                                        <p:tgtEl>
                                          <p:spTgt spid="20"/>
                                        </p:tgtEl>
                                        <p:attrNameLst>
                                          <p:attrName>style.fontStyle</p:attrName>
                                        </p:attrNameLst>
                                      </p:cBhvr>
                                      <p:to>
                                        <p:strVal val="normal"/>
                                      </p:to>
                                    </p:set>
                                    <p:set>
                                      <p:cBhvr override="childStyle">
                                        <p:cTn id="57" dur="indefinite"/>
                                        <p:tgtEl>
                                          <p:spTgt spid="20"/>
                                        </p:tgtEl>
                                        <p:attrNameLst>
                                          <p:attrName>style.fontWeight</p:attrName>
                                        </p:attrNameLst>
                                      </p:cBhvr>
                                      <p:to>
                                        <p:strVal val="bold"/>
                                      </p:to>
                                    </p:set>
                                    <p:set>
                                      <p:cBhvr override="childStyle">
                                        <p:cTn id="58" dur="indefinite"/>
                                        <p:tgtEl>
                                          <p:spTgt spid="20"/>
                                        </p:tgtEl>
                                        <p:attrNameLst>
                                          <p:attrName>style.textDecorationUnderline</p:attrName>
                                        </p:attrNameLst>
                                      </p:cBhvr>
                                      <p:to>
                                        <p:strVal val="false"/>
                                      </p:to>
                                    </p:set>
                                  </p:childTnLst>
                                </p:cTn>
                              </p:par>
                              <p:par>
                                <p:cTn id="59" presetID="5" presetClass="emph" presetSubtype="1" grpId="1" nodeType="withEffect">
                                  <p:stCondLst>
                                    <p:cond delay="0"/>
                                  </p:stCondLst>
                                  <p:childTnLst>
                                    <p:set>
                                      <p:cBhvr override="childStyle">
                                        <p:cTn id="60" dur="indefinite"/>
                                        <p:tgtEl>
                                          <p:spTgt spid="42"/>
                                        </p:tgtEl>
                                        <p:attrNameLst>
                                          <p:attrName>style.fontStyle</p:attrName>
                                        </p:attrNameLst>
                                      </p:cBhvr>
                                      <p:to>
                                        <p:strVal val="normal"/>
                                      </p:to>
                                    </p:set>
                                    <p:set>
                                      <p:cBhvr override="childStyle">
                                        <p:cTn id="61" dur="indefinite"/>
                                        <p:tgtEl>
                                          <p:spTgt spid="42"/>
                                        </p:tgtEl>
                                        <p:attrNameLst>
                                          <p:attrName>style.fontWeight</p:attrName>
                                        </p:attrNameLst>
                                      </p:cBhvr>
                                      <p:to>
                                        <p:strVal val="bold"/>
                                      </p:to>
                                    </p:set>
                                    <p:set>
                                      <p:cBhvr override="childStyle">
                                        <p:cTn id="62" dur="indefinite"/>
                                        <p:tgtEl>
                                          <p:spTgt spid="42"/>
                                        </p:tgtEl>
                                        <p:attrNameLst>
                                          <p:attrName>style.textDecorationUnderline</p:attrName>
                                        </p:attrNameLst>
                                      </p:cBhvr>
                                      <p:to>
                                        <p:strVal val="false"/>
                                      </p:to>
                                    </p:set>
                                  </p:childTnLst>
                                </p:cTn>
                              </p:par>
                              <p:par>
                                <p:cTn id="63" presetID="5" presetClass="emph" presetSubtype="1" grpId="1" nodeType="withEffect">
                                  <p:stCondLst>
                                    <p:cond delay="0"/>
                                  </p:stCondLst>
                                  <p:childTnLst>
                                    <p:set>
                                      <p:cBhvr override="childStyle">
                                        <p:cTn id="64" dur="indefinite"/>
                                        <p:tgtEl>
                                          <p:spTgt spid="45"/>
                                        </p:tgtEl>
                                        <p:attrNameLst>
                                          <p:attrName>style.fontStyle</p:attrName>
                                        </p:attrNameLst>
                                      </p:cBhvr>
                                      <p:to>
                                        <p:strVal val="normal"/>
                                      </p:to>
                                    </p:set>
                                    <p:set>
                                      <p:cBhvr override="childStyle">
                                        <p:cTn id="65" dur="indefinite"/>
                                        <p:tgtEl>
                                          <p:spTgt spid="45"/>
                                        </p:tgtEl>
                                        <p:attrNameLst>
                                          <p:attrName>style.fontWeight</p:attrName>
                                        </p:attrNameLst>
                                      </p:cBhvr>
                                      <p:to>
                                        <p:strVal val="bold"/>
                                      </p:to>
                                    </p:set>
                                    <p:set>
                                      <p:cBhvr override="childStyle">
                                        <p:cTn id="66" dur="indefinite"/>
                                        <p:tgtEl>
                                          <p:spTgt spid="45"/>
                                        </p:tgtEl>
                                        <p:attrNameLst>
                                          <p:attrName>style.textDecorationUnderline</p:attrName>
                                        </p:attrNameLst>
                                      </p:cBhvr>
                                      <p:to>
                                        <p:strVal val="false"/>
                                      </p:to>
                                    </p:set>
                                  </p:childTnLst>
                                </p:cTn>
                              </p:par>
                              <p:par>
                                <p:cTn id="67" presetID="5" presetClass="emph" presetSubtype="1" grpId="1" nodeType="withEffect">
                                  <p:stCondLst>
                                    <p:cond delay="0"/>
                                  </p:stCondLst>
                                  <p:childTnLst>
                                    <p:set>
                                      <p:cBhvr override="childStyle">
                                        <p:cTn id="68" dur="indefinite"/>
                                        <p:tgtEl>
                                          <p:spTgt spid="51"/>
                                        </p:tgtEl>
                                        <p:attrNameLst>
                                          <p:attrName>style.fontStyle</p:attrName>
                                        </p:attrNameLst>
                                      </p:cBhvr>
                                      <p:to>
                                        <p:strVal val="normal"/>
                                      </p:to>
                                    </p:set>
                                    <p:set>
                                      <p:cBhvr override="childStyle">
                                        <p:cTn id="69" dur="indefinite"/>
                                        <p:tgtEl>
                                          <p:spTgt spid="51"/>
                                        </p:tgtEl>
                                        <p:attrNameLst>
                                          <p:attrName>style.fontWeight</p:attrName>
                                        </p:attrNameLst>
                                      </p:cBhvr>
                                      <p:to>
                                        <p:strVal val="bold"/>
                                      </p:to>
                                    </p:set>
                                    <p:set>
                                      <p:cBhvr override="childStyle">
                                        <p:cTn id="70" dur="indefinite"/>
                                        <p:tgtEl>
                                          <p:spTgt spid="51"/>
                                        </p:tgtEl>
                                        <p:attrNameLst>
                                          <p:attrName>style.textDecorationUnderline</p:attrName>
                                        </p:attrNameLst>
                                      </p:cBhvr>
                                      <p:to>
                                        <p:strVal val="false"/>
                                      </p:to>
                                    </p:set>
                                  </p:childTnLst>
                                </p:cTn>
                              </p:par>
                              <p:par>
                                <p:cTn id="71" presetID="5" presetClass="emph" presetSubtype="1" grpId="1" nodeType="withEffect">
                                  <p:stCondLst>
                                    <p:cond delay="0"/>
                                  </p:stCondLst>
                                  <p:childTnLst>
                                    <p:set>
                                      <p:cBhvr override="childStyle">
                                        <p:cTn id="72" dur="indefinite"/>
                                        <p:tgtEl>
                                          <p:spTgt spid="54"/>
                                        </p:tgtEl>
                                        <p:attrNameLst>
                                          <p:attrName>style.fontStyle</p:attrName>
                                        </p:attrNameLst>
                                      </p:cBhvr>
                                      <p:to>
                                        <p:strVal val="normal"/>
                                      </p:to>
                                    </p:set>
                                    <p:set>
                                      <p:cBhvr override="childStyle">
                                        <p:cTn id="73" dur="indefinite"/>
                                        <p:tgtEl>
                                          <p:spTgt spid="54"/>
                                        </p:tgtEl>
                                        <p:attrNameLst>
                                          <p:attrName>style.fontWeight</p:attrName>
                                        </p:attrNameLst>
                                      </p:cBhvr>
                                      <p:to>
                                        <p:strVal val="bold"/>
                                      </p:to>
                                    </p:set>
                                    <p:set>
                                      <p:cBhvr override="childStyle">
                                        <p:cTn id="74" dur="indefinite"/>
                                        <p:tgtEl>
                                          <p:spTgt spid="54"/>
                                        </p:tgtEl>
                                        <p:attrNameLst>
                                          <p:attrName>style.textDecorationUnderline</p:attrName>
                                        </p:attrNameLst>
                                      </p:cBhvr>
                                      <p:to>
                                        <p:strVal val="false"/>
                                      </p:to>
                                    </p:set>
                                  </p:childTnLst>
                                </p:cTn>
                              </p:par>
                              <p:par>
                                <p:cTn id="75" presetID="5" presetClass="emph" presetSubtype="1" grpId="1" nodeType="withEffect">
                                  <p:stCondLst>
                                    <p:cond delay="0"/>
                                  </p:stCondLst>
                                  <p:childTnLst>
                                    <p:set>
                                      <p:cBhvr override="childStyle">
                                        <p:cTn id="76" dur="indefinite"/>
                                        <p:tgtEl>
                                          <p:spTgt spid="63"/>
                                        </p:tgtEl>
                                        <p:attrNameLst>
                                          <p:attrName>style.fontStyle</p:attrName>
                                        </p:attrNameLst>
                                      </p:cBhvr>
                                      <p:to>
                                        <p:strVal val="normal"/>
                                      </p:to>
                                    </p:set>
                                    <p:set>
                                      <p:cBhvr override="childStyle">
                                        <p:cTn id="77" dur="indefinite"/>
                                        <p:tgtEl>
                                          <p:spTgt spid="63"/>
                                        </p:tgtEl>
                                        <p:attrNameLst>
                                          <p:attrName>style.fontWeight</p:attrName>
                                        </p:attrNameLst>
                                      </p:cBhvr>
                                      <p:to>
                                        <p:strVal val="bold"/>
                                      </p:to>
                                    </p:set>
                                    <p:set>
                                      <p:cBhvr override="childStyle">
                                        <p:cTn id="78" dur="indefinite"/>
                                        <p:tgtEl>
                                          <p:spTgt spid="63"/>
                                        </p:tgtEl>
                                        <p:attrNameLst>
                                          <p:attrName>style.textDecorationUnderline</p:attrName>
                                        </p:attrNameLst>
                                      </p:cBhvr>
                                      <p:to>
                                        <p:strVal val="fals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8" grpId="1"/>
      <p:bldP spid="20" grpId="0"/>
      <p:bldP spid="20" grpId="1"/>
      <p:bldP spid="42" grpId="0"/>
      <p:bldP spid="42" grpId="1"/>
      <p:bldP spid="43" grpId="0"/>
      <p:bldP spid="43" grpId="1"/>
      <p:bldP spid="45" grpId="0"/>
      <p:bldP spid="45" grpId="1"/>
      <p:bldP spid="46" grpId="0"/>
      <p:bldP spid="46" grpId="1"/>
      <p:bldP spid="51" grpId="0"/>
      <p:bldP spid="51" grpId="1"/>
      <p:bldP spid="52" grpId="0"/>
      <p:bldP spid="52" grpId="1"/>
      <p:bldP spid="54" grpId="0"/>
      <p:bldP spid="54" grpId="1"/>
      <p:bldP spid="55" grpId="0"/>
      <p:bldP spid="55" grpId="1"/>
      <p:bldP spid="63" grpId="0"/>
      <p:bldP spid="63" grpId="1"/>
      <p:bldP spid="64" grpId="0"/>
      <p:bldP spid="64" grpId="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제목 1"/>
          <p:cNvSpPr txBox="1">
            <a:spLocks/>
          </p:cNvSpPr>
          <p:nvPr/>
        </p:nvSpPr>
        <p:spPr>
          <a:xfrm>
            <a:off x="76200" y="122238"/>
            <a:ext cx="8915400" cy="639762"/>
          </a:xfrm>
          <a:prstGeom prst="rect">
            <a:avLst/>
          </a:prstGeom>
        </p:spPr>
        <p:txBody>
          <a:bodyPr anchor="ctr">
            <a:normAutofit fontScale="60000" lnSpcReduction="20000"/>
          </a:bodyPr>
          <a:lstStyle/>
          <a:p>
            <a:pPr>
              <a:spcBef>
                <a:spcPct val="0"/>
              </a:spcBef>
              <a:defRPr/>
            </a:pP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Class </a:t>
            </a:r>
            <a:r>
              <a:rPr lang="en-US" altLang="ko-KR" sz="4300" dirty="0" smtClean="0">
                <a:solidFill>
                  <a:srgbClr val="4F271C">
                    <a:satMod val="130000"/>
                  </a:srgbClr>
                </a:solidFill>
                <a:effectLst>
                  <a:outerShdw blurRad="50000" dist="30000" dir="5400000" algn="tl" rotWithShape="0">
                    <a:srgbClr val="000000">
                      <a:alpha val="30000"/>
                    </a:srgbClr>
                  </a:outerShdw>
                </a:effectLst>
                <a:latin typeface="Times New Roman" pitchFamily="18" charset="0"/>
                <a:ea typeface="휴먼매직체"/>
                <a:cs typeface="Times New Roman" pitchFamily="18" charset="0"/>
              </a:rPr>
              <a:t>B</a:t>
            </a: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Times New Roman" pitchFamily="18" charset="0"/>
                <a:ea typeface="휴먼매직체"/>
                <a:cs typeface="Times New Roman" pitchFamily="18" charset="0"/>
              </a:rPr>
              <a:t>-2</a:t>
            </a: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 : </a:t>
            </a:r>
            <a:r>
              <a:rPr lang="en-US" altLang="ko-KR" sz="4300" dirty="0" smtClean="0">
                <a:solidFill>
                  <a:srgbClr val="4F271C">
                    <a:satMod val="130000"/>
                  </a:srgbClr>
                </a:solidFill>
                <a:effectLst>
                  <a:outerShdw blurRad="50000" dist="30000" dir="5400000" algn="tl" rotWithShape="0">
                    <a:srgbClr val="000000">
                      <a:alpha val="30000"/>
                    </a:srgbClr>
                  </a:outerShdw>
                </a:effectLst>
                <a:latin typeface="Gill Sans MT"/>
                <a:ea typeface="휴먼매직체"/>
                <a:cs typeface="+mj-cs"/>
              </a:rPr>
              <a:t>P2P Port Identification and Port-Based P2P Detection</a:t>
            </a:r>
            <a:endParaRPr kumimoji="0" lang="ko-KR" altLang="en-US" sz="4300" b="0" i="0" u="none" strike="noStrike" kern="1200" cap="none" spc="0" normalizeH="0" baseline="0" noProof="0" dirty="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endParaRPr>
          </a:p>
        </p:txBody>
      </p:sp>
      <p:sp>
        <p:nvSpPr>
          <p:cNvPr id="11" name="Oval 3"/>
          <p:cNvSpPr>
            <a:spLocks noChangeArrowheads="1"/>
          </p:cNvSpPr>
          <p:nvPr/>
        </p:nvSpPr>
        <p:spPr bwMode="auto">
          <a:xfrm>
            <a:off x="1265229" y="3499939"/>
            <a:ext cx="609600" cy="566579"/>
          </a:xfrm>
          <a:prstGeom prst="ellipse">
            <a:avLst/>
          </a:prstGeom>
          <a:solidFill>
            <a:schemeClr val="bg1"/>
          </a:solidFill>
          <a:ln w="19050">
            <a:solidFill>
              <a:schemeClr val="tx1"/>
            </a:solidFill>
            <a:round/>
            <a:headEnd/>
            <a:tailEnd/>
          </a:ln>
          <a:effectLst/>
        </p:spPr>
        <p:txBody>
          <a:bodyPr wrap="none" anchor="ctr"/>
          <a:lstStyle/>
          <a:p>
            <a:pPr algn="ctr"/>
            <a:r>
              <a:rPr lang="en-US" altLang="ko-KR" sz="2800" dirty="0">
                <a:ea typeface="굴림" charset="-127"/>
              </a:rPr>
              <a:t>A</a:t>
            </a:r>
          </a:p>
        </p:txBody>
      </p:sp>
      <p:sp>
        <p:nvSpPr>
          <p:cNvPr id="16" name="Oval 52"/>
          <p:cNvSpPr>
            <a:spLocks noChangeAspect="1" noChangeArrowheads="1"/>
          </p:cNvSpPr>
          <p:nvPr/>
        </p:nvSpPr>
        <p:spPr bwMode="auto">
          <a:xfrm>
            <a:off x="6446829" y="3604698"/>
            <a:ext cx="411163" cy="382145"/>
          </a:xfrm>
          <a:prstGeom prst="ellipse">
            <a:avLst/>
          </a:prstGeom>
          <a:solidFill>
            <a:schemeClr val="bg1">
              <a:alpha val="39999"/>
            </a:schemeClr>
          </a:solidFill>
          <a:ln w="19050">
            <a:solidFill>
              <a:schemeClr val="tx1"/>
            </a:solidFill>
            <a:round/>
            <a:headEnd/>
            <a:tailEnd/>
          </a:ln>
          <a:effectLst/>
        </p:spPr>
        <p:txBody>
          <a:bodyPr wrap="none" anchor="ctr"/>
          <a:lstStyle/>
          <a:p>
            <a:pPr algn="ctr"/>
            <a:r>
              <a:rPr lang="en-US" altLang="ko-KR" sz="1800" dirty="0">
                <a:ea typeface="굴림" charset="-127"/>
              </a:rPr>
              <a:t>X</a:t>
            </a:r>
            <a:r>
              <a:rPr lang="en-US" altLang="ko-KR" sz="1800" baseline="-25000" dirty="0">
                <a:ea typeface="굴림" charset="-127"/>
              </a:rPr>
              <a:t>7</a:t>
            </a:r>
          </a:p>
        </p:txBody>
      </p:sp>
      <p:sp>
        <p:nvSpPr>
          <p:cNvPr id="18" name="Text Box 67"/>
          <p:cNvSpPr txBox="1">
            <a:spLocks noChangeArrowheads="1"/>
          </p:cNvSpPr>
          <p:nvPr/>
        </p:nvSpPr>
        <p:spPr bwMode="auto">
          <a:xfrm>
            <a:off x="3844917" y="3495513"/>
            <a:ext cx="685800" cy="340832"/>
          </a:xfrm>
          <a:prstGeom prst="rect">
            <a:avLst/>
          </a:prstGeom>
          <a:noFill/>
          <a:ln w="9525">
            <a:noFill/>
            <a:miter lim="800000"/>
            <a:headEnd/>
            <a:tailEnd/>
          </a:ln>
          <a:effectLst/>
        </p:spPr>
        <p:txBody>
          <a:bodyPr>
            <a:spAutoFit/>
          </a:bodyPr>
          <a:lstStyle/>
          <a:p>
            <a:r>
              <a:rPr lang="en-US" altLang="ko-KR" sz="1800" dirty="0">
                <a:solidFill>
                  <a:schemeClr val="hlink"/>
                </a:solidFill>
                <a:ea typeface="굴림" charset="-127"/>
              </a:rPr>
              <a:t>TCP</a:t>
            </a:r>
          </a:p>
        </p:txBody>
      </p:sp>
      <p:sp>
        <p:nvSpPr>
          <p:cNvPr id="19" name="Text Box 68"/>
          <p:cNvSpPr txBox="1">
            <a:spLocks noChangeArrowheads="1"/>
          </p:cNvSpPr>
          <p:nvPr/>
        </p:nvSpPr>
        <p:spPr bwMode="auto">
          <a:xfrm>
            <a:off x="1874829" y="3494037"/>
            <a:ext cx="990600" cy="340832"/>
          </a:xfrm>
          <a:prstGeom prst="rect">
            <a:avLst/>
          </a:prstGeom>
          <a:noFill/>
          <a:ln w="9525">
            <a:noFill/>
            <a:miter lim="800000"/>
            <a:headEnd/>
            <a:tailEnd/>
          </a:ln>
          <a:effectLst/>
        </p:spPr>
        <p:txBody>
          <a:bodyPr>
            <a:spAutoFit/>
          </a:bodyPr>
          <a:lstStyle/>
          <a:p>
            <a:r>
              <a:rPr lang="en-US" altLang="ko-KR" sz="1800">
                <a:solidFill>
                  <a:schemeClr val="hlink"/>
                </a:solidFill>
                <a:ea typeface="굴림" charset="-127"/>
              </a:rPr>
              <a:t>63234 </a:t>
            </a:r>
          </a:p>
        </p:txBody>
      </p:sp>
      <p:sp>
        <p:nvSpPr>
          <p:cNvPr id="20" name="Text Box 69"/>
          <p:cNvSpPr txBox="1">
            <a:spLocks noChangeArrowheads="1"/>
          </p:cNvSpPr>
          <p:nvPr/>
        </p:nvSpPr>
        <p:spPr bwMode="auto">
          <a:xfrm>
            <a:off x="5532429" y="3488135"/>
            <a:ext cx="903288" cy="340832"/>
          </a:xfrm>
          <a:prstGeom prst="rect">
            <a:avLst/>
          </a:prstGeom>
          <a:noFill/>
          <a:ln w="9525">
            <a:noFill/>
            <a:miter lim="800000"/>
            <a:headEnd/>
            <a:tailEnd/>
          </a:ln>
          <a:effectLst/>
        </p:spPr>
        <p:txBody>
          <a:bodyPr>
            <a:spAutoFit/>
          </a:bodyPr>
          <a:lstStyle/>
          <a:p>
            <a:r>
              <a:rPr lang="en-US" altLang="ko-KR" sz="1800" dirty="0">
                <a:solidFill>
                  <a:schemeClr val="hlink"/>
                </a:solidFill>
                <a:ea typeface="굴림" charset="-127"/>
              </a:rPr>
              <a:t>52334</a:t>
            </a:r>
          </a:p>
        </p:txBody>
      </p:sp>
      <p:sp>
        <p:nvSpPr>
          <p:cNvPr id="21" name="Line 72"/>
          <p:cNvSpPr>
            <a:spLocks noChangeShapeType="1"/>
          </p:cNvSpPr>
          <p:nvPr/>
        </p:nvSpPr>
        <p:spPr bwMode="auto">
          <a:xfrm>
            <a:off x="1874829" y="3796508"/>
            <a:ext cx="4572000" cy="0"/>
          </a:xfrm>
          <a:prstGeom prst="line">
            <a:avLst/>
          </a:prstGeom>
          <a:noFill/>
          <a:ln w="12700">
            <a:solidFill>
              <a:schemeClr val="hlink"/>
            </a:solidFill>
            <a:round/>
            <a:headEnd/>
            <a:tailEnd type="triangle" w="med" len="med"/>
          </a:ln>
          <a:effectLst/>
        </p:spPr>
        <p:txBody>
          <a:bodyPr/>
          <a:lstStyle/>
          <a:p>
            <a:endParaRPr lang="ko-KR" altLang="en-US"/>
          </a:p>
        </p:txBody>
      </p:sp>
      <p:sp>
        <p:nvSpPr>
          <p:cNvPr id="23" name="Oval 10"/>
          <p:cNvSpPr>
            <a:spLocks noChangeAspect="1" noChangeArrowheads="1"/>
          </p:cNvSpPr>
          <p:nvPr/>
        </p:nvSpPr>
        <p:spPr bwMode="auto">
          <a:xfrm>
            <a:off x="6446829" y="6247255"/>
            <a:ext cx="411163" cy="382145"/>
          </a:xfrm>
          <a:prstGeom prst="ellipse">
            <a:avLst/>
          </a:prstGeom>
          <a:solidFill>
            <a:schemeClr val="bg1">
              <a:alpha val="39999"/>
            </a:schemeClr>
          </a:solidFill>
          <a:ln w="19050">
            <a:solidFill>
              <a:schemeClr val="tx1"/>
            </a:solidFill>
            <a:round/>
            <a:headEnd/>
            <a:tailEnd/>
          </a:ln>
          <a:effectLst/>
        </p:spPr>
        <p:txBody>
          <a:bodyPr wrap="none" anchor="ctr"/>
          <a:lstStyle/>
          <a:p>
            <a:pPr algn="ctr"/>
            <a:r>
              <a:rPr lang="en-US" altLang="ko-KR" sz="1800" dirty="0">
                <a:ea typeface="굴림" charset="-127"/>
              </a:rPr>
              <a:t>X</a:t>
            </a:r>
            <a:r>
              <a:rPr lang="en-US" altLang="ko-KR" sz="1800" baseline="-25000" dirty="0">
                <a:ea typeface="굴림" charset="-127"/>
              </a:rPr>
              <a:t>13</a:t>
            </a:r>
          </a:p>
        </p:txBody>
      </p:sp>
      <p:sp>
        <p:nvSpPr>
          <p:cNvPr id="24" name="Oval 11"/>
          <p:cNvSpPr>
            <a:spLocks noChangeAspect="1" noChangeArrowheads="1"/>
          </p:cNvSpPr>
          <p:nvPr/>
        </p:nvSpPr>
        <p:spPr bwMode="auto">
          <a:xfrm>
            <a:off x="6446829" y="5806091"/>
            <a:ext cx="411163" cy="382145"/>
          </a:xfrm>
          <a:prstGeom prst="ellipse">
            <a:avLst/>
          </a:prstGeom>
          <a:solidFill>
            <a:schemeClr val="bg1">
              <a:alpha val="39999"/>
            </a:schemeClr>
          </a:solidFill>
          <a:ln w="19050">
            <a:solidFill>
              <a:schemeClr val="tx1"/>
            </a:solidFill>
            <a:round/>
            <a:headEnd/>
            <a:tailEnd/>
          </a:ln>
          <a:effectLst/>
        </p:spPr>
        <p:txBody>
          <a:bodyPr wrap="none" anchor="ctr"/>
          <a:lstStyle/>
          <a:p>
            <a:pPr algn="ctr"/>
            <a:r>
              <a:rPr lang="en-US" altLang="ko-KR" sz="1800" dirty="0">
                <a:ea typeface="굴림" charset="-127"/>
              </a:rPr>
              <a:t>X</a:t>
            </a:r>
            <a:r>
              <a:rPr lang="en-US" altLang="ko-KR" sz="1800" baseline="-25000" dirty="0">
                <a:ea typeface="굴림" charset="-127"/>
              </a:rPr>
              <a:t>12</a:t>
            </a:r>
          </a:p>
        </p:txBody>
      </p:sp>
      <p:sp>
        <p:nvSpPr>
          <p:cNvPr id="25" name="Text Box 13"/>
          <p:cNvSpPr txBox="1">
            <a:spLocks noChangeArrowheads="1"/>
          </p:cNvSpPr>
          <p:nvPr/>
        </p:nvSpPr>
        <p:spPr bwMode="auto">
          <a:xfrm>
            <a:off x="1874829" y="5708710"/>
            <a:ext cx="990600" cy="369332"/>
          </a:xfrm>
          <a:prstGeom prst="rect">
            <a:avLst/>
          </a:prstGeom>
          <a:noFill/>
          <a:ln w="9525">
            <a:noFill/>
            <a:miter lim="800000"/>
            <a:headEnd/>
            <a:tailEnd/>
          </a:ln>
          <a:effectLst/>
        </p:spPr>
        <p:txBody>
          <a:bodyPr>
            <a:spAutoFit/>
          </a:bodyPr>
          <a:lstStyle/>
          <a:p>
            <a:r>
              <a:rPr lang="en-US" altLang="ko-KR" dirty="0" smtClean="0">
                <a:solidFill>
                  <a:schemeClr val="hlink"/>
                </a:solidFill>
                <a:ea typeface="굴림" charset="-127"/>
              </a:rPr>
              <a:t>55038</a:t>
            </a:r>
            <a:endParaRPr lang="en-US" altLang="ko-KR" dirty="0">
              <a:solidFill>
                <a:schemeClr val="hlink"/>
              </a:solidFill>
              <a:ea typeface="굴림" charset="-127"/>
            </a:endParaRPr>
          </a:p>
        </p:txBody>
      </p:sp>
      <p:sp>
        <p:nvSpPr>
          <p:cNvPr id="26" name="Text Box 14"/>
          <p:cNvSpPr txBox="1">
            <a:spLocks noChangeArrowheads="1"/>
          </p:cNvSpPr>
          <p:nvPr/>
        </p:nvSpPr>
        <p:spPr bwMode="auto">
          <a:xfrm>
            <a:off x="5532429" y="5695431"/>
            <a:ext cx="903288" cy="369332"/>
          </a:xfrm>
          <a:prstGeom prst="rect">
            <a:avLst/>
          </a:prstGeom>
          <a:noFill/>
          <a:ln w="9525">
            <a:noFill/>
            <a:miter lim="800000"/>
            <a:headEnd/>
            <a:tailEnd/>
          </a:ln>
          <a:effectLst/>
        </p:spPr>
        <p:txBody>
          <a:bodyPr>
            <a:spAutoFit/>
          </a:bodyPr>
          <a:lstStyle/>
          <a:p>
            <a:r>
              <a:rPr lang="en-US" altLang="ko-KR" dirty="0">
                <a:solidFill>
                  <a:schemeClr val="hlink"/>
                </a:solidFill>
                <a:ea typeface="굴림" charset="-127"/>
              </a:rPr>
              <a:t>18636</a:t>
            </a:r>
          </a:p>
        </p:txBody>
      </p:sp>
      <p:sp>
        <p:nvSpPr>
          <p:cNvPr id="27" name="Text Box 15"/>
          <p:cNvSpPr txBox="1">
            <a:spLocks noChangeArrowheads="1"/>
          </p:cNvSpPr>
          <p:nvPr/>
        </p:nvSpPr>
        <p:spPr bwMode="auto">
          <a:xfrm>
            <a:off x="3844917" y="5702808"/>
            <a:ext cx="685800" cy="369332"/>
          </a:xfrm>
          <a:prstGeom prst="rect">
            <a:avLst/>
          </a:prstGeom>
          <a:noFill/>
          <a:ln w="9525">
            <a:noFill/>
            <a:miter lim="800000"/>
            <a:headEnd/>
            <a:tailEnd/>
          </a:ln>
          <a:effectLst/>
        </p:spPr>
        <p:txBody>
          <a:bodyPr>
            <a:spAutoFit/>
          </a:bodyPr>
          <a:lstStyle/>
          <a:p>
            <a:r>
              <a:rPr lang="en-US" altLang="ko-KR" dirty="0">
                <a:solidFill>
                  <a:schemeClr val="hlink"/>
                </a:solidFill>
                <a:ea typeface="굴림" charset="-127"/>
              </a:rPr>
              <a:t>UDP</a:t>
            </a:r>
          </a:p>
        </p:txBody>
      </p:sp>
      <p:sp>
        <p:nvSpPr>
          <p:cNvPr id="28" name="Text Box 16"/>
          <p:cNvSpPr txBox="1">
            <a:spLocks noChangeArrowheads="1"/>
          </p:cNvSpPr>
          <p:nvPr/>
        </p:nvSpPr>
        <p:spPr bwMode="auto">
          <a:xfrm>
            <a:off x="1874829" y="6152825"/>
            <a:ext cx="990600" cy="369332"/>
          </a:xfrm>
          <a:prstGeom prst="rect">
            <a:avLst/>
          </a:prstGeom>
          <a:noFill/>
          <a:ln w="9525">
            <a:noFill/>
            <a:miter lim="800000"/>
            <a:headEnd/>
            <a:tailEnd/>
          </a:ln>
          <a:effectLst/>
        </p:spPr>
        <p:txBody>
          <a:bodyPr>
            <a:spAutoFit/>
          </a:bodyPr>
          <a:lstStyle/>
          <a:p>
            <a:r>
              <a:rPr lang="en-US" altLang="ko-KR" dirty="0" smtClean="0">
                <a:solidFill>
                  <a:schemeClr val="hlink"/>
                </a:solidFill>
                <a:ea typeface="굴림" charset="-127"/>
              </a:rPr>
              <a:t>55038</a:t>
            </a:r>
            <a:endParaRPr lang="en-US" altLang="ko-KR" dirty="0">
              <a:solidFill>
                <a:schemeClr val="hlink"/>
              </a:solidFill>
              <a:ea typeface="굴림" charset="-127"/>
            </a:endParaRPr>
          </a:p>
        </p:txBody>
      </p:sp>
      <p:sp>
        <p:nvSpPr>
          <p:cNvPr id="29" name="Text Box 17"/>
          <p:cNvSpPr txBox="1">
            <a:spLocks noChangeArrowheads="1"/>
          </p:cNvSpPr>
          <p:nvPr/>
        </p:nvSpPr>
        <p:spPr bwMode="auto">
          <a:xfrm>
            <a:off x="5532429" y="6138070"/>
            <a:ext cx="903288" cy="369332"/>
          </a:xfrm>
          <a:prstGeom prst="rect">
            <a:avLst/>
          </a:prstGeom>
          <a:noFill/>
          <a:ln w="9525">
            <a:noFill/>
            <a:miter lim="800000"/>
            <a:headEnd/>
            <a:tailEnd/>
          </a:ln>
          <a:effectLst/>
        </p:spPr>
        <p:txBody>
          <a:bodyPr>
            <a:spAutoFit/>
          </a:bodyPr>
          <a:lstStyle/>
          <a:p>
            <a:r>
              <a:rPr lang="en-US" altLang="ko-KR" dirty="0">
                <a:solidFill>
                  <a:schemeClr val="hlink"/>
                </a:solidFill>
                <a:ea typeface="굴림" charset="-127"/>
              </a:rPr>
              <a:t>26675</a:t>
            </a:r>
          </a:p>
        </p:txBody>
      </p:sp>
      <p:sp>
        <p:nvSpPr>
          <p:cNvPr id="30" name="Text Box 18"/>
          <p:cNvSpPr txBox="1">
            <a:spLocks noChangeArrowheads="1"/>
          </p:cNvSpPr>
          <p:nvPr/>
        </p:nvSpPr>
        <p:spPr bwMode="auto">
          <a:xfrm>
            <a:off x="3844917" y="6145447"/>
            <a:ext cx="685800" cy="369332"/>
          </a:xfrm>
          <a:prstGeom prst="rect">
            <a:avLst/>
          </a:prstGeom>
          <a:noFill/>
          <a:ln w="9525">
            <a:noFill/>
            <a:miter lim="800000"/>
            <a:headEnd/>
            <a:tailEnd/>
          </a:ln>
          <a:effectLst/>
        </p:spPr>
        <p:txBody>
          <a:bodyPr>
            <a:spAutoFit/>
          </a:bodyPr>
          <a:lstStyle/>
          <a:p>
            <a:r>
              <a:rPr lang="en-US" altLang="ko-KR" dirty="0">
                <a:solidFill>
                  <a:schemeClr val="hlink"/>
                </a:solidFill>
                <a:ea typeface="굴림" charset="-127"/>
              </a:rPr>
              <a:t>UDP</a:t>
            </a:r>
          </a:p>
        </p:txBody>
      </p:sp>
      <p:sp>
        <p:nvSpPr>
          <p:cNvPr id="31" name="Line 19"/>
          <p:cNvSpPr>
            <a:spLocks noChangeShapeType="1"/>
          </p:cNvSpPr>
          <p:nvPr/>
        </p:nvSpPr>
        <p:spPr bwMode="auto">
          <a:xfrm flipH="1" flipV="1">
            <a:off x="1493829" y="4051763"/>
            <a:ext cx="381000" cy="1953515"/>
          </a:xfrm>
          <a:prstGeom prst="line">
            <a:avLst/>
          </a:prstGeom>
          <a:noFill/>
          <a:ln w="12700">
            <a:solidFill>
              <a:schemeClr val="hlink"/>
            </a:solidFill>
            <a:round/>
            <a:headEnd/>
            <a:tailEnd/>
          </a:ln>
          <a:effectLst/>
        </p:spPr>
        <p:txBody>
          <a:bodyPr/>
          <a:lstStyle/>
          <a:p>
            <a:endParaRPr lang="ko-KR" altLang="en-US"/>
          </a:p>
        </p:txBody>
      </p:sp>
      <p:sp>
        <p:nvSpPr>
          <p:cNvPr id="32" name="Line 20"/>
          <p:cNvSpPr>
            <a:spLocks noChangeShapeType="1"/>
          </p:cNvSpPr>
          <p:nvPr/>
        </p:nvSpPr>
        <p:spPr bwMode="auto">
          <a:xfrm>
            <a:off x="1874829" y="6444967"/>
            <a:ext cx="4572000" cy="0"/>
          </a:xfrm>
          <a:prstGeom prst="line">
            <a:avLst/>
          </a:prstGeom>
          <a:noFill/>
          <a:ln w="12700">
            <a:solidFill>
              <a:schemeClr val="hlink"/>
            </a:solidFill>
            <a:round/>
            <a:headEnd/>
            <a:tailEnd type="triangle" w="med" len="med"/>
          </a:ln>
          <a:effectLst/>
        </p:spPr>
        <p:txBody>
          <a:bodyPr/>
          <a:lstStyle/>
          <a:p>
            <a:endParaRPr lang="ko-KR" altLang="en-US"/>
          </a:p>
        </p:txBody>
      </p:sp>
      <p:sp>
        <p:nvSpPr>
          <p:cNvPr id="33" name="Line 21"/>
          <p:cNvSpPr>
            <a:spLocks noChangeShapeType="1"/>
          </p:cNvSpPr>
          <p:nvPr/>
        </p:nvSpPr>
        <p:spPr bwMode="auto">
          <a:xfrm>
            <a:off x="1874829" y="6002327"/>
            <a:ext cx="4572000" cy="0"/>
          </a:xfrm>
          <a:prstGeom prst="line">
            <a:avLst/>
          </a:prstGeom>
          <a:noFill/>
          <a:ln w="12700">
            <a:solidFill>
              <a:schemeClr val="hlink"/>
            </a:solidFill>
            <a:round/>
            <a:headEnd/>
            <a:tailEnd type="triangle" w="med" len="med"/>
          </a:ln>
          <a:effectLst/>
        </p:spPr>
        <p:txBody>
          <a:bodyPr/>
          <a:lstStyle/>
          <a:p>
            <a:endParaRPr lang="ko-KR" altLang="en-US"/>
          </a:p>
        </p:txBody>
      </p:sp>
      <p:sp>
        <p:nvSpPr>
          <p:cNvPr id="34" name="Line 22"/>
          <p:cNvSpPr>
            <a:spLocks noChangeShapeType="1"/>
          </p:cNvSpPr>
          <p:nvPr/>
        </p:nvSpPr>
        <p:spPr bwMode="auto">
          <a:xfrm flipH="1" flipV="1">
            <a:off x="1417629" y="4037008"/>
            <a:ext cx="457200" cy="2407959"/>
          </a:xfrm>
          <a:prstGeom prst="line">
            <a:avLst/>
          </a:prstGeom>
          <a:noFill/>
          <a:ln w="12700">
            <a:solidFill>
              <a:schemeClr val="hlink"/>
            </a:solidFill>
            <a:round/>
            <a:headEnd/>
            <a:tailEnd/>
          </a:ln>
          <a:effectLst/>
        </p:spPr>
        <p:txBody>
          <a:bodyPr/>
          <a:lstStyle/>
          <a:p>
            <a:endParaRPr lang="ko-KR" altLang="en-US"/>
          </a:p>
        </p:txBody>
      </p:sp>
      <p:sp>
        <p:nvSpPr>
          <p:cNvPr id="35" name="Oval 25"/>
          <p:cNvSpPr>
            <a:spLocks noChangeAspect="1" noChangeArrowheads="1"/>
          </p:cNvSpPr>
          <p:nvPr/>
        </p:nvSpPr>
        <p:spPr bwMode="auto">
          <a:xfrm>
            <a:off x="6446837" y="963615"/>
            <a:ext cx="411163" cy="382146"/>
          </a:xfrm>
          <a:prstGeom prst="ellipse">
            <a:avLst/>
          </a:prstGeom>
          <a:solidFill>
            <a:schemeClr val="bg1">
              <a:alpha val="39999"/>
            </a:schemeClr>
          </a:solidFill>
          <a:ln w="19050">
            <a:solidFill>
              <a:schemeClr val="tx1"/>
            </a:solidFill>
            <a:round/>
            <a:headEnd/>
            <a:tailEnd/>
          </a:ln>
          <a:effectLst/>
        </p:spPr>
        <p:txBody>
          <a:bodyPr wrap="none" anchor="ctr"/>
          <a:lstStyle/>
          <a:p>
            <a:pPr algn="ctr"/>
            <a:r>
              <a:rPr lang="en-US" altLang="ko-KR" sz="1800" dirty="0">
                <a:ea typeface="굴림" charset="-127"/>
              </a:rPr>
              <a:t>X</a:t>
            </a:r>
            <a:r>
              <a:rPr lang="en-US" altLang="ko-KR" sz="1800" baseline="-25000" dirty="0">
                <a:ea typeface="굴림" charset="-127"/>
              </a:rPr>
              <a:t>1</a:t>
            </a:r>
          </a:p>
        </p:txBody>
      </p:sp>
      <p:sp>
        <p:nvSpPr>
          <p:cNvPr id="36" name="Oval 26"/>
          <p:cNvSpPr>
            <a:spLocks noChangeAspect="1" noChangeArrowheads="1"/>
          </p:cNvSpPr>
          <p:nvPr/>
        </p:nvSpPr>
        <p:spPr bwMode="auto">
          <a:xfrm>
            <a:off x="6446837" y="1842992"/>
            <a:ext cx="411163" cy="382146"/>
          </a:xfrm>
          <a:prstGeom prst="ellipse">
            <a:avLst/>
          </a:prstGeom>
          <a:solidFill>
            <a:schemeClr val="bg1">
              <a:alpha val="39999"/>
            </a:schemeClr>
          </a:solidFill>
          <a:ln w="19050">
            <a:solidFill>
              <a:schemeClr val="tx1"/>
            </a:solidFill>
            <a:round/>
            <a:headEnd/>
            <a:tailEnd/>
          </a:ln>
          <a:effectLst/>
        </p:spPr>
        <p:txBody>
          <a:bodyPr wrap="none" anchor="ctr"/>
          <a:lstStyle/>
          <a:p>
            <a:pPr algn="ctr"/>
            <a:r>
              <a:rPr lang="en-US" altLang="ko-KR" sz="1800" dirty="0">
                <a:ea typeface="굴림" charset="-127"/>
              </a:rPr>
              <a:t>X</a:t>
            </a:r>
            <a:r>
              <a:rPr lang="en-US" altLang="ko-KR" sz="1800" baseline="-25000" dirty="0">
                <a:ea typeface="굴림" charset="-127"/>
              </a:rPr>
              <a:t>3</a:t>
            </a:r>
          </a:p>
        </p:txBody>
      </p:sp>
      <p:sp>
        <p:nvSpPr>
          <p:cNvPr id="37" name="Line 28"/>
          <p:cNvSpPr>
            <a:spLocks noChangeShapeType="1"/>
          </p:cNvSpPr>
          <p:nvPr/>
        </p:nvSpPr>
        <p:spPr bwMode="auto">
          <a:xfrm>
            <a:off x="1874829" y="1142146"/>
            <a:ext cx="4572000" cy="0"/>
          </a:xfrm>
          <a:prstGeom prst="line">
            <a:avLst/>
          </a:prstGeom>
          <a:noFill/>
          <a:ln w="12700">
            <a:solidFill>
              <a:schemeClr val="hlink"/>
            </a:solidFill>
            <a:round/>
            <a:headEnd/>
            <a:tailEnd type="triangle" w="med" len="med"/>
          </a:ln>
          <a:effectLst/>
        </p:spPr>
        <p:txBody>
          <a:bodyPr/>
          <a:lstStyle/>
          <a:p>
            <a:endParaRPr lang="ko-KR" altLang="en-US"/>
          </a:p>
        </p:txBody>
      </p:sp>
      <p:sp>
        <p:nvSpPr>
          <p:cNvPr id="38" name="Line 29"/>
          <p:cNvSpPr>
            <a:spLocks noChangeShapeType="1"/>
          </p:cNvSpPr>
          <p:nvPr/>
        </p:nvSpPr>
        <p:spPr bwMode="auto">
          <a:xfrm flipV="1">
            <a:off x="1417629" y="1133293"/>
            <a:ext cx="457200" cy="2407959"/>
          </a:xfrm>
          <a:prstGeom prst="line">
            <a:avLst/>
          </a:prstGeom>
          <a:noFill/>
          <a:ln w="12700">
            <a:solidFill>
              <a:schemeClr val="hlink"/>
            </a:solidFill>
            <a:round/>
            <a:headEnd/>
            <a:tailEnd/>
          </a:ln>
          <a:effectLst/>
        </p:spPr>
        <p:txBody>
          <a:bodyPr/>
          <a:lstStyle/>
          <a:p>
            <a:endParaRPr lang="ko-KR" altLang="en-US"/>
          </a:p>
        </p:txBody>
      </p:sp>
      <p:sp>
        <p:nvSpPr>
          <p:cNvPr id="39" name="Line 30"/>
          <p:cNvSpPr>
            <a:spLocks noChangeShapeType="1"/>
          </p:cNvSpPr>
          <p:nvPr/>
        </p:nvSpPr>
        <p:spPr bwMode="auto">
          <a:xfrm>
            <a:off x="1874829" y="2024474"/>
            <a:ext cx="4572000" cy="0"/>
          </a:xfrm>
          <a:prstGeom prst="line">
            <a:avLst/>
          </a:prstGeom>
          <a:noFill/>
          <a:ln w="12700">
            <a:solidFill>
              <a:schemeClr val="hlink"/>
            </a:solidFill>
            <a:round/>
            <a:headEnd/>
            <a:tailEnd type="triangle" w="med" len="med"/>
          </a:ln>
          <a:effectLst/>
        </p:spPr>
        <p:txBody>
          <a:bodyPr/>
          <a:lstStyle/>
          <a:p>
            <a:endParaRPr lang="ko-KR" altLang="en-US"/>
          </a:p>
        </p:txBody>
      </p:sp>
      <p:sp>
        <p:nvSpPr>
          <p:cNvPr id="40" name="Line 31"/>
          <p:cNvSpPr>
            <a:spLocks noChangeShapeType="1"/>
          </p:cNvSpPr>
          <p:nvPr/>
        </p:nvSpPr>
        <p:spPr bwMode="auto">
          <a:xfrm flipH="1">
            <a:off x="1570029" y="2027425"/>
            <a:ext cx="304800" cy="1469563"/>
          </a:xfrm>
          <a:prstGeom prst="line">
            <a:avLst/>
          </a:prstGeom>
          <a:noFill/>
          <a:ln w="12700">
            <a:solidFill>
              <a:schemeClr val="hlink"/>
            </a:solidFill>
            <a:round/>
            <a:headEnd/>
            <a:tailEnd/>
          </a:ln>
          <a:effectLst/>
        </p:spPr>
        <p:txBody>
          <a:bodyPr/>
          <a:lstStyle/>
          <a:p>
            <a:endParaRPr lang="ko-KR" altLang="en-US"/>
          </a:p>
        </p:txBody>
      </p:sp>
      <p:sp>
        <p:nvSpPr>
          <p:cNvPr id="41" name="Text Box 32"/>
          <p:cNvSpPr txBox="1">
            <a:spLocks noChangeArrowheads="1"/>
          </p:cNvSpPr>
          <p:nvPr/>
        </p:nvSpPr>
        <p:spPr bwMode="auto">
          <a:xfrm>
            <a:off x="1874829" y="852955"/>
            <a:ext cx="990600" cy="340832"/>
          </a:xfrm>
          <a:prstGeom prst="rect">
            <a:avLst/>
          </a:prstGeom>
          <a:noFill/>
          <a:ln w="9525">
            <a:noFill/>
            <a:miter lim="800000"/>
            <a:headEnd/>
            <a:tailEnd/>
          </a:ln>
          <a:effectLst/>
        </p:spPr>
        <p:txBody>
          <a:bodyPr>
            <a:spAutoFit/>
          </a:bodyPr>
          <a:lstStyle/>
          <a:p>
            <a:r>
              <a:rPr lang="en-US" altLang="ko-KR" sz="1800">
                <a:solidFill>
                  <a:schemeClr val="hlink"/>
                </a:solidFill>
                <a:ea typeface="굴림" charset="-127"/>
              </a:rPr>
              <a:t>63135</a:t>
            </a:r>
          </a:p>
        </p:txBody>
      </p:sp>
      <p:sp>
        <p:nvSpPr>
          <p:cNvPr id="42" name="Text Box 33"/>
          <p:cNvSpPr txBox="1">
            <a:spLocks noChangeArrowheads="1"/>
          </p:cNvSpPr>
          <p:nvPr/>
        </p:nvSpPr>
        <p:spPr bwMode="auto">
          <a:xfrm>
            <a:off x="5532429" y="838200"/>
            <a:ext cx="762000" cy="369332"/>
          </a:xfrm>
          <a:prstGeom prst="rect">
            <a:avLst/>
          </a:prstGeom>
          <a:noFill/>
          <a:ln w="9525">
            <a:noFill/>
            <a:miter lim="800000"/>
            <a:headEnd/>
            <a:tailEnd/>
          </a:ln>
          <a:effectLst/>
        </p:spPr>
        <p:txBody>
          <a:bodyPr>
            <a:spAutoFit/>
          </a:bodyPr>
          <a:lstStyle/>
          <a:p>
            <a:r>
              <a:rPr lang="en-US" altLang="ko-KR" sz="1800" dirty="0" smtClean="0">
                <a:solidFill>
                  <a:srgbClr val="0000CC"/>
                </a:solidFill>
                <a:ea typeface="굴림" charset="-127"/>
              </a:rPr>
              <a:t>2710</a:t>
            </a:r>
            <a:endParaRPr lang="en-US" altLang="ko-KR" sz="1800" dirty="0">
              <a:solidFill>
                <a:srgbClr val="0000CC"/>
              </a:solidFill>
              <a:ea typeface="굴림" charset="-127"/>
            </a:endParaRPr>
          </a:p>
        </p:txBody>
      </p:sp>
      <p:sp>
        <p:nvSpPr>
          <p:cNvPr id="43" name="Text Box 34"/>
          <p:cNvSpPr txBox="1">
            <a:spLocks noChangeArrowheads="1"/>
          </p:cNvSpPr>
          <p:nvPr/>
        </p:nvSpPr>
        <p:spPr bwMode="auto">
          <a:xfrm>
            <a:off x="3844917" y="845577"/>
            <a:ext cx="685800" cy="340832"/>
          </a:xfrm>
          <a:prstGeom prst="rect">
            <a:avLst/>
          </a:prstGeom>
          <a:noFill/>
          <a:ln w="9525">
            <a:noFill/>
            <a:miter lim="800000"/>
            <a:headEnd/>
            <a:tailEnd/>
          </a:ln>
          <a:effectLst/>
        </p:spPr>
        <p:txBody>
          <a:bodyPr>
            <a:spAutoFit/>
          </a:bodyPr>
          <a:lstStyle/>
          <a:p>
            <a:r>
              <a:rPr lang="en-US" altLang="ko-KR" sz="1800" dirty="0">
                <a:solidFill>
                  <a:schemeClr val="hlink"/>
                </a:solidFill>
                <a:ea typeface="굴림" charset="-127"/>
              </a:rPr>
              <a:t>TCP</a:t>
            </a:r>
          </a:p>
        </p:txBody>
      </p:sp>
      <p:sp>
        <p:nvSpPr>
          <p:cNvPr id="44" name="Text Box 35"/>
          <p:cNvSpPr txBox="1">
            <a:spLocks noChangeArrowheads="1"/>
          </p:cNvSpPr>
          <p:nvPr/>
        </p:nvSpPr>
        <p:spPr bwMode="auto">
          <a:xfrm>
            <a:off x="1874829" y="1720528"/>
            <a:ext cx="990600" cy="340832"/>
          </a:xfrm>
          <a:prstGeom prst="rect">
            <a:avLst/>
          </a:prstGeom>
          <a:noFill/>
          <a:ln w="9525">
            <a:noFill/>
            <a:miter lim="800000"/>
            <a:headEnd/>
            <a:tailEnd/>
          </a:ln>
          <a:effectLst/>
        </p:spPr>
        <p:txBody>
          <a:bodyPr>
            <a:spAutoFit/>
          </a:bodyPr>
          <a:lstStyle/>
          <a:p>
            <a:r>
              <a:rPr lang="en-US" altLang="ko-KR" sz="1800">
                <a:solidFill>
                  <a:schemeClr val="hlink"/>
                </a:solidFill>
                <a:ea typeface="굴림" charset="-127"/>
              </a:rPr>
              <a:t>63138</a:t>
            </a:r>
          </a:p>
        </p:txBody>
      </p:sp>
      <p:sp>
        <p:nvSpPr>
          <p:cNvPr id="45" name="Text Box 36"/>
          <p:cNvSpPr txBox="1">
            <a:spLocks noChangeArrowheads="1"/>
          </p:cNvSpPr>
          <p:nvPr/>
        </p:nvSpPr>
        <p:spPr bwMode="auto">
          <a:xfrm>
            <a:off x="5532429" y="1720528"/>
            <a:ext cx="903288" cy="369332"/>
          </a:xfrm>
          <a:prstGeom prst="rect">
            <a:avLst/>
          </a:prstGeom>
          <a:noFill/>
          <a:ln w="9525">
            <a:noFill/>
            <a:miter lim="800000"/>
            <a:headEnd/>
            <a:tailEnd/>
          </a:ln>
          <a:effectLst/>
        </p:spPr>
        <p:txBody>
          <a:bodyPr>
            <a:spAutoFit/>
          </a:bodyPr>
          <a:lstStyle/>
          <a:p>
            <a:r>
              <a:rPr lang="en-US" altLang="ko-KR" sz="1800" dirty="0">
                <a:solidFill>
                  <a:srgbClr val="0000CC"/>
                </a:solidFill>
                <a:ea typeface="굴림" charset="-127"/>
              </a:rPr>
              <a:t>6969</a:t>
            </a:r>
          </a:p>
        </p:txBody>
      </p:sp>
      <p:sp>
        <p:nvSpPr>
          <p:cNvPr id="46" name="Text Box 37"/>
          <p:cNvSpPr txBox="1">
            <a:spLocks noChangeArrowheads="1"/>
          </p:cNvSpPr>
          <p:nvPr/>
        </p:nvSpPr>
        <p:spPr bwMode="auto">
          <a:xfrm>
            <a:off x="3844917" y="1727905"/>
            <a:ext cx="685800" cy="340832"/>
          </a:xfrm>
          <a:prstGeom prst="rect">
            <a:avLst/>
          </a:prstGeom>
          <a:noFill/>
          <a:ln w="9525">
            <a:noFill/>
            <a:miter lim="800000"/>
            <a:headEnd/>
            <a:tailEnd/>
          </a:ln>
          <a:effectLst/>
        </p:spPr>
        <p:txBody>
          <a:bodyPr>
            <a:spAutoFit/>
          </a:bodyPr>
          <a:lstStyle/>
          <a:p>
            <a:r>
              <a:rPr lang="en-US" altLang="ko-KR" sz="1800" dirty="0">
                <a:solidFill>
                  <a:schemeClr val="hlink"/>
                </a:solidFill>
                <a:ea typeface="굴림" charset="-127"/>
              </a:rPr>
              <a:t>TCP</a:t>
            </a:r>
          </a:p>
        </p:txBody>
      </p:sp>
      <p:sp>
        <p:nvSpPr>
          <p:cNvPr id="47" name="Oval 49"/>
          <p:cNvSpPr>
            <a:spLocks noChangeAspect="1" noChangeArrowheads="1"/>
          </p:cNvSpPr>
          <p:nvPr/>
        </p:nvSpPr>
        <p:spPr bwMode="auto">
          <a:xfrm>
            <a:off x="6446829" y="4925239"/>
            <a:ext cx="411163" cy="382145"/>
          </a:xfrm>
          <a:prstGeom prst="ellipse">
            <a:avLst/>
          </a:prstGeom>
          <a:solidFill>
            <a:schemeClr val="bg1">
              <a:alpha val="39999"/>
            </a:schemeClr>
          </a:solidFill>
          <a:ln w="19050">
            <a:solidFill>
              <a:schemeClr val="tx1"/>
            </a:solidFill>
            <a:round/>
            <a:headEnd/>
            <a:tailEnd/>
          </a:ln>
          <a:effectLst/>
        </p:spPr>
        <p:txBody>
          <a:bodyPr wrap="none" anchor="ctr"/>
          <a:lstStyle/>
          <a:p>
            <a:pPr algn="ctr"/>
            <a:r>
              <a:rPr lang="en-US" altLang="ko-KR" sz="1800" dirty="0">
                <a:ea typeface="굴림" charset="-127"/>
              </a:rPr>
              <a:t>X</a:t>
            </a:r>
            <a:r>
              <a:rPr lang="en-US" altLang="ko-KR" sz="1800" baseline="-25000" dirty="0">
                <a:ea typeface="굴림" charset="-127"/>
              </a:rPr>
              <a:t>10</a:t>
            </a:r>
          </a:p>
        </p:txBody>
      </p:sp>
      <p:sp>
        <p:nvSpPr>
          <p:cNvPr id="48" name="Oval 50"/>
          <p:cNvSpPr>
            <a:spLocks noChangeAspect="1" noChangeArrowheads="1"/>
          </p:cNvSpPr>
          <p:nvPr/>
        </p:nvSpPr>
        <p:spPr bwMode="auto">
          <a:xfrm>
            <a:off x="6446829" y="5366403"/>
            <a:ext cx="411163" cy="382145"/>
          </a:xfrm>
          <a:prstGeom prst="ellipse">
            <a:avLst/>
          </a:prstGeom>
          <a:solidFill>
            <a:schemeClr val="bg1">
              <a:alpha val="39999"/>
            </a:schemeClr>
          </a:solidFill>
          <a:ln w="19050">
            <a:solidFill>
              <a:schemeClr val="tx1"/>
            </a:solidFill>
            <a:round/>
            <a:headEnd/>
            <a:tailEnd/>
          </a:ln>
          <a:effectLst/>
        </p:spPr>
        <p:txBody>
          <a:bodyPr wrap="none" anchor="ctr"/>
          <a:lstStyle/>
          <a:p>
            <a:pPr algn="ctr"/>
            <a:r>
              <a:rPr lang="en-US" altLang="ko-KR" sz="1800" dirty="0">
                <a:ea typeface="굴림" charset="-127"/>
              </a:rPr>
              <a:t>X</a:t>
            </a:r>
            <a:r>
              <a:rPr lang="en-US" altLang="ko-KR" sz="1800" baseline="-25000" dirty="0">
                <a:ea typeface="굴림" charset="-127"/>
              </a:rPr>
              <a:t>11</a:t>
            </a:r>
          </a:p>
        </p:txBody>
      </p:sp>
      <p:sp>
        <p:nvSpPr>
          <p:cNvPr id="49" name="Oval 51"/>
          <p:cNvSpPr>
            <a:spLocks noChangeAspect="1" noChangeArrowheads="1"/>
          </p:cNvSpPr>
          <p:nvPr/>
        </p:nvSpPr>
        <p:spPr bwMode="auto">
          <a:xfrm>
            <a:off x="6446829" y="1403304"/>
            <a:ext cx="411163" cy="382145"/>
          </a:xfrm>
          <a:prstGeom prst="ellipse">
            <a:avLst/>
          </a:prstGeom>
          <a:solidFill>
            <a:schemeClr val="bg1">
              <a:alpha val="39999"/>
            </a:schemeClr>
          </a:solidFill>
          <a:ln w="19050">
            <a:solidFill>
              <a:schemeClr val="tx1"/>
            </a:solidFill>
            <a:round/>
            <a:headEnd/>
            <a:tailEnd/>
          </a:ln>
          <a:effectLst/>
        </p:spPr>
        <p:txBody>
          <a:bodyPr wrap="none" anchor="ctr"/>
          <a:lstStyle/>
          <a:p>
            <a:pPr algn="ctr"/>
            <a:r>
              <a:rPr lang="en-US" altLang="ko-KR" sz="1800" dirty="0">
                <a:ea typeface="굴림" charset="-127"/>
              </a:rPr>
              <a:t>X</a:t>
            </a:r>
            <a:r>
              <a:rPr lang="en-US" altLang="ko-KR" sz="1800" baseline="-25000" dirty="0">
                <a:ea typeface="굴림" charset="-127"/>
              </a:rPr>
              <a:t>2</a:t>
            </a:r>
          </a:p>
        </p:txBody>
      </p:sp>
      <p:sp>
        <p:nvSpPr>
          <p:cNvPr id="50" name="Text Box 61"/>
          <p:cNvSpPr txBox="1">
            <a:spLocks noChangeArrowheads="1"/>
          </p:cNvSpPr>
          <p:nvPr/>
        </p:nvSpPr>
        <p:spPr bwMode="auto">
          <a:xfrm>
            <a:off x="1874829" y="4823431"/>
            <a:ext cx="990600" cy="340832"/>
          </a:xfrm>
          <a:prstGeom prst="rect">
            <a:avLst/>
          </a:prstGeom>
          <a:noFill/>
          <a:ln w="9525">
            <a:noFill/>
            <a:miter lim="800000"/>
            <a:headEnd/>
            <a:tailEnd/>
          </a:ln>
          <a:effectLst/>
        </p:spPr>
        <p:txBody>
          <a:bodyPr>
            <a:spAutoFit/>
          </a:bodyPr>
          <a:lstStyle/>
          <a:p>
            <a:r>
              <a:rPr lang="en-US" altLang="ko-KR" sz="1800" dirty="0">
                <a:solidFill>
                  <a:schemeClr val="hlink"/>
                </a:solidFill>
                <a:ea typeface="굴림" charset="-127"/>
              </a:rPr>
              <a:t>63320</a:t>
            </a:r>
          </a:p>
        </p:txBody>
      </p:sp>
      <p:sp>
        <p:nvSpPr>
          <p:cNvPr id="51" name="Text Box 62"/>
          <p:cNvSpPr txBox="1">
            <a:spLocks noChangeArrowheads="1"/>
          </p:cNvSpPr>
          <p:nvPr/>
        </p:nvSpPr>
        <p:spPr bwMode="auto">
          <a:xfrm>
            <a:off x="5532429" y="4813103"/>
            <a:ext cx="903288" cy="340832"/>
          </a:xfrm>
          <a:prstGeom prst="rect">
            <a:avLst/>
          </a:prstGeom>
          <a:noFill/>
          <a:ln w="9525">
            <a:noFill/>
            <a:miter lim="800000"/>
            <a:headEnd/>
            <a:tailEnd/>
          </a:ln>
          <a:effectLst/>
        </p:spPr>
        <p:txBody>
          <a:bodyPr>
            <a:spAutoFit/>
          </a:bodyPr>
          <a:lstStyle/>
          <a:p>
            <a:r>
              <a:rPr lang="en-US" altLang="ko-KR" sz="1800" dirty="0">
                <a:solidFill>
                  <a:schemeClr val="hlink"/>
                </a:solidFill>
                <a:ea typeface="굴림" charset="-127"/>
              </a:rPr>
              <a:t>51413</a:t>
            </a:r>
          </a:p>
        </p:txBody>
      </p:sp>
      <p:sp>
        <p:nvSpPr>
          <p:cNvPr id="52" name="Text Box 63"/>
          <p:cNvSpPr txBox="1">
            <a:spLocks noChangeArrowheads="1"/>
          </p:cNvSpPr>
          <p:nvPr/>
        </p:nvSpPr>
        <p:spPr bwMode="auto">
          <a:xfrm>
            <a:off x="3844917" y="4820480"/>
            <a:ext cx="685800" cy="340832"/>
          </a:xfrm>
          <a:prstGeom prst="rect">
            <a:avLst/>
          </a:prstGeom>
          <a:noFill/>
          <a:ln w="9525">
            <a:noFill/>
            <a:miter lim="800000"/>
            <a:headEnd/>
            <a:tailEnd/>
          </a:ln>
          <a:effectLst/>
        </p:spPr>
        <p:txBody>
          <a:bodyPr>
            <a:spAutoFit/>
          </a:bodyPr>
          <a:lstStyle/>
          <a:p>
            <a:r>
              <a:rPr lang="en-US" altLang="ko-KR" sz="1800">
                <a:solidFill>
                  <a:schemeClr val="hlink"/>
                </a:solidFill>
                <a:ea typeface="굴림" charset="-127"/>
              </a:rPr>
              <a:t>TCP</a:t>
            </a:r>
          </a:p>
        </p:txBody>
      </p:sp>
      <p:sp>
        <p:nvSpPr>
          <p:cNvPr id="53" name="Text Box 64"/>
          <p:cNvSpPr txBox="1">
            <a:spLocks noChangeArrowheads="1"/>
          </p:cNvSpPr>
          <p:nvPr/>
        </p:nvSpPr>
        <p:spPr bwMode="auto">
          <a:xfrm>
            <a:off x="1874829" y="1277889"/>
            <a:ext cx="990600" cy="340832"/>
          </a:xfrm>
          <a:prstGeom prst="rect">
            <a:avLst/>
          </a:prstGeom>
          <a:noFill/>
          <a:ln w="9525">
            <a:noFill/>
            <a:miter lim="800000"/>
            <a:headEnd/>
            <a:tailEnd/>
          </a:ln>
          <a:effectLst/>
        </p:spPr>
        <p:txBody>
          <a:bodyPr>
            <a:spAutoFit/>
          </a:bodyPr>
          <a:lstStyle/>
          <a:p>
            <a:r>
              <a:rPr lang="en-US" altLang="ko-KR" sz="1800">
                <a:solidFill>
                  <a:schemeClr val="hlink"/>
                </a:solidFill>
                <a:ea typeface="굴림" charset="-127"/>
              </a:rPr>
              <a:t>63120</a:t>
            </a:r>
          </a:p>
        </p:txBody>
      </p:sp>
      <p:sp>
        <p:nvSpPr>
          <p:cNvPr id="54" name="Text Box 65"/>
          <p:cNvSpPr txBox="1">
            <a:spLocks noChangeArrowheads="1"/>
          </p:cNvSpPr>
          <p:nvPr/>
        </p:nvSpPr>
        <p:spPr bwMode="auto">
          <a:xfrm>
            <a:off x="5532429" y="1279364"/>
            <a:ext cx="762000" cy="340832"/>
          </a:xfrm>
          <a:prstGeom prst="rect">
            <a:avLst/>
          </a:prstGeom>
          <a:noFill/>
          <a:ln w="9525">
            <a:noFill/>
            <a:miter lim="800000"/>
            <a:headEnd/>
            <a:tailEnd/>
          </a:ln>
          <a:effectLst/>
        </p:spPr>
        <p:txBody>
          <a:bodyPr>
            <a:spAutoFit/>
          </a:bodyPr>
          <a:lstStyle/>
          <a:p>
            <a:r>
              <a:rPr lang="en-US" altLang="ko-KR" sz="1800" dirty="0">
                <a:solidFill>
                  <a:schemeClr val="hlink"/>
                </a:solidFill>
                <a:ea typeface="굴림" charset="-127"/>
              </a:rPr>
              <a:t>5354 </a:t>
            </a:r>
          </a:p>
        </p:txBody>
      </p:sp>
      <p:sp>
        <p:nvSpPr>
          <p:cNvPr id="55" name="Text Box 66"/>
          <p:cNvSpPr txBox="1">
            <a:spLocks noChangeArrowheads="1"/>
          </p:cNvSpPr>
          <p:nvPr/>
        </p:nvSpPr>
        <p:spPr bwMode="auto">
          <a:xfrm>
            <a:off x="3844917" y="1286742"/>
            <a:ext cx="685800" cy="340832"/>
          </a:xfrm>
          <a:prstGeom prst="rect">
            <a:avLst/>
          </a:prstGeom>
          <a:noFill/>
          <a:ln w="9525">
            <a:noFill/>
            <a:miter lim="800000"/>
            <a:headEnd/>
            <a:tailEnd/>
          </a:ln>
          <a:effectLst/>
        </p:spPr>
        <p:txBody>
          <a:bodyPr>
            <a:spAutoFit/>
          </a:bodyPr>
          <a:lstStyle/>
          <a:p>
            <a:r>
              <a:rPr lang="en-US" altLang="ko-KR" sz="1800" dirty="0">
                <a:solidFill>
                  <a:schemeClr val="hlink"/>
                </a:solidFill>
                <a:ea typeface="굴림" charset="-127"/>
              </a:rPr>
              <a:t>TCP</a:t>
            </a:r>
          </a:p>
        </p:txBody>
      </p:sp>
      <p:sp>
        <p:nvSpPr>
          <p:cNvPr id="57" name="Line 70"/>
          <p:cNvSpPr>
            <a:spLocks noChangeShapeType="1"/>
          </p:cNvSpPr>
          <p:nvPr/>
        </p:nvSpPr>
        <p:spPr bwMode="auto">
          <a:xfrm flipV="1">
            <a:off x="1493829" y="1572982"/>
            <a:ext cx="384175" cy="1937285"/>
          </a:xfrm>
          <a:prstGeom prst="line">
            <a:avLst/>
          </a:prstGeom>
          <a:noFill/>
          <a:ln w="12700">
            <a:solidFill>
              <a:schemeClr val="hlink"/>
            </a:solidFill>
            <a:round/>
            <a:headEnd/>
            <a:tailEnd/>
          </a:ln>
          <a:effectLst/>
        </p:spPr>
        <p:txBody>
          <a:bodyPr/>
          <a:lstStyle/>
          <a:p>
            <a:endParaRPr lang="ko-KR" altLang="en-US"/>
          </a:p>
        </p:txBody>
      </p:sp>
      <p:sp>
        <p:nvSpPr>
          <p:cNvPr id="58" name="Line 71"/>
          <p:cNvSpPr>
            <a:spLocks noChangeShapeType="1"/>
          </p:cNvSpPr>
          <p:nvPr/>
        </p:nvSpPr>
        <p:spPr bwMode="auto">
          <a:xfrm>
            <a:off x="1874829" y="1583310"/>
            <a:ext cx="4572000" cy="0"/>
          </a:xfrm>
          <a:prstGeom prst="line">
            <a:avLst/>
          </a:prstGeom>
          <a:noFill/>
          <a:ln w="12700">
            <a:solidFill>
              <a:schemeClr val="hlink"/>
            </a:solidFill>
            <a:round/>
            <a:headEnd/>
            <a:tailEnd type="triangle" w="med" len="med"/>
          </a:ln>
          <a:effectLst/>
        </p:spPr>
        <p:txBody>
          <a:bodyPr/>
          <a:lstStyle/>
          <a:p>
            <a:endParaRPr lang="ko-KR" altLang="en-US"/>
          </a:p>
        </p:txBody>
      </p:sp>
      <p:sp>
        <p:nvSpPr>
          <p:cNvPr id="59" name="Line 73"/>
          <p:cNvSpPr>
            <a:spLocks noChangeShapeType="1"/>
          </p:cNvSpPr>
          <p:nvPr/>
        </p:nvSpPr>
        <p:spPr bwMode="auto">
          <a:xfrm>
            <a:off x="1874829" y="5120000"/>
            <a:ext cx="4572000" cy="0"/>
          </a:xfrm>
          <a:prstGeom prst="line">
            <a:avLst/>
          </a:prstGeom>
          <a:noFill/>
          <a:ln w="12700">
            <a:solidFill>
              <a:schemeClr val="hlink"/>
            </a:solidFill>
            <a:round/>
            <a:headEnd/>
            <a:tailEnd type="triangle" w="med" len="med"/>
          </a:ln>
          <a:effectLst/>
        </p:spPr>
        <p:txBody>
          <a:bodyPr/>
          <a:lstStyle/>
          <a:p>
            <a:endParaRPr lang="ko-KR" altLang="en-US"/>
          </a:p>
        </p:txBody>
      </p:sp>
      <p:sp>
        <p:nvSpPr>
          <p:cNvPr id="60" name="Line 74"/>
          <p:cNvSpPr>
            <a:spLocks noChangeShapeType="1"/>
          </p:cNvSpPr>
          <p:nvPr/>
        </p:nvSpPr>
        <p:spPr bwMode="auto">
          <a:xfrm flipH="1" flipV="1">
            <a:off x="1570029" y="4073895"/>
            <a:ext cx="304800" cy="1487269"/>
          </a:xfrm>
          <a:prstGeom prst="line">
            <a:avLst/>
          </a:prstGeom>
          <a:noFill/>
          <a:ln w="12700">
            <a:solidFill>
              <a:schemeClr val="hlink"/>
            </a:solidFill>
            <a:round/>
            <a:headEnd/>
            <a:tailEnd/>
          </a:ln>
          <a:effectLst/>
        </p:spPr>
        <p:txBody>
          <a:bodyPr/>
          <a:lstStyle/>
          <a:p>
            <a:endParaRPr lang="ko-KR" altLang="en-US"/>
          </a:p>
        </p:txBody>
      </p:sp>
      <p:sp>
        <p:nvSpPr>
          <p:cNvPr id="61" name="Text Box 75"/>
          <p:cNvSpPr txBox="1">
            <a:spLocks noChangeArrowheads="1"/>
          </p:cNvSpPr>
          <p:nvPr/>
        </p:nvSpPr>
        <p:spPr bwMode="auto">
          <a:xfrm>
            <a:off x="1874829" y="5266071"/>
            <a:ext cx="990600" cy="340832"/>
          </a:xfrm>
          <a:prstGeom prst="rect">
            <a:avLst/>
          </a:prstGeom>
          <a:noFill/>
          <a:ln w="9525">
            <a:noFill/>
            <a:miter lim="800000"/>
            <a:headEnd/>
            <a:tailEnd/>
          </a:ln>
          <a:effectLst/>
        </p:spPr>
        <p:txBody>
          <a:bodyPr>
            <a:spAutoFit/>
          </a:bodyPr>
          <a:lstStyle/>
          <a:p>
            <a:r>
              <a:rPr lang="en-US" altLang="ko-KR" sz="1800" dirty="0">
                <a:solidFill>
                  <a:schemeClr val="hlink"/>
                </a:solidFill>
                <a:ea typeface="굴림" charset="-127"/>
              </a:rPr>
              <a:t>63356</a:t>
            </a:r>
          </a:p>
        </p:txBody>
      </p:sp>
      <p:sp>
        <p:nvSpPr>
          <p:cNvPr id="63" name="Text Box 76"/>
          <p:cNvSpPr txBox="1">
            <a:spLocks noChangeArrowheads="1"/>
          </p:cNvSpPr>
          <p:nvPr/>
        </p:nvSpPr>
        <p:spPr bwMode="auto">
          <a:xfrm>
            <a:off x="5532429" y="5254267"/>
            <a:ext cx="903288" cy="340832"/>
          </a:xfrm>
          <a:prstGeom prst="rect">
            <a:avLst/>
          </a:prstGeom>
          <a:noFill/>
          <a:ln w="9525">
            <a:noFill/>
            <a:miter lim="800000"/>
            <a:headEnd/>
            <a:tailEnd/>
          </a:ln>
          <a:effectLst/>
        </p:spPr>
        <p:txBody>
          <a:bodyPr>
            <a:spAutoFit/>
          </a:bodyPr>
          <a:lstStyle/>
          <a:p>
            <a:r>
              <a:rPr lang="en-US" altLang="ko-KR" sz="1800" dirty="0">
                <a:solidFill>
                  <a:schemeClr val="hlink"/>
                </a:solidFill>
                <a:ea typeface="굴림" charset="-127"/>
              </a:rPr>
              <a:t>9090</a:t>
            </a:r>
          </a:p>
        </p:txBody>
      </p:sp>
      <p:sp>
        <p:nvSpPr>
          <p:cNvPr id="64" name="Text Box 77"/>
          <p:cNvSpPr txBox="1">
            <a:spLocks noChangeArrowheads="1"/>
          </p:cNvSpPr>
          <p:nvPr/>
        </p:nvSpPr>
        <p:spPr bwMode="auto">
          <a:xfrm>
            <a:off x="3844917" y="5261644"/>
            <a:ext cx="685800" cy="340832"/>
          </a:xfrm>
          <a:prstGeom prst="rect">
            <a:avLst/>
          </a:prstGeom>
          <a:noFill/>
          <a:ln w="9525">
            <a:noFill/>
            <a:miter lim="800000"/>
            <a:headEnd/>
            <a:tailEnd/>
          </a:ln>
          <a:effectLst/>
        </p:spPr>
        <p:txBody>
          <a:bodyPr>
            <a:spAutoFit/>
          </a:bodyPr>
          <a:lstStyle/>
          <a:p>
            <a:r>
              <a:rPr lang="en-US" altLang="ko-KR" sz="1800" dirty="0">
                <a:solidFill>
                  <a:schemeClr val="hlink"/>
                </a:solidFill>
                <a:ea typeface="굴림" charset="-127"/>
              </a:rPr>
              <a:t>TCP</a:t>
            </a:r>
          </a:p>
        </p:txBody>
      </p:sp>
      <p:sp>
        <p:nvSpPr>
          <p:cNvPr id="65" name="Line 78"/>
          <p:cNvSpPr>
            <a:spLocks noChangeShapeType="1"/>
          </p:cNvSpPr>
          <p:nvPr/>
        </p:nvSpPr>
        <p:spPr bwMode="auto">
          <a:xfrm>
            <a:off x="1874829" y="5561164"/>
            <a:ext cx="4572000" cy="0"/>
          </a:xfrm>
          <a:prstGeom prst="line">
            <a:avLst/>
          </a:prstGeom>
          <a:noFill/>
          <a:ln w="12700">
            <a:solidFill>
              <a:schemeClr val="hlink"/>
            </a:solidFill>
            <a:round/>
            <a:headEnd/>
            <a:tailEnd type="triangle" w="med" len="med"/>
          </a:ln>
          <a:effectLst/>
        </p:spPr>
        <p:txBody>
          <a:bodyPr/>
          <a:lstStyle/>
          <a:p>
            <a:endParaRPr lang="ko-KR" altLang="en-US"/>
          </a:p>
        </p:txBody>
      </p:sp>
      <p:sp>
        <p:nvSpPr>
          <p:cNvPr id="66" name="Line 79"/>
          <p:cNvSpPr>
            <a:spLocks noChangeShapeType="1"/>
          </p:cNvSpPr>
          <p:nvPr/>
        </p:nvSpPr>
        <p:spPr bwMode="auto">
          <a:xfrm flipH="1" flipV="1">
            <a:off x="1646229" y="4059140"/>
            <a:ext cx="228600" cy="1062335"/>
          </a:xfrm>
          <a:prstGeom prst="line">
            <a:avLst/>
          </a:prstGeom>
          <a:noFill/>
          <a:ln w="12700">
            <a:solidFill>
              <a:schemeClr val="hlink"/>
            </a:solidFill>
            <a:round/>
            <a:headEnd/>
            <a:tailEnd/>
          </a:ln>
          <a:effectLst/>
        </p:spPr>
        <p:txBody>
          <a:bodyPr/>
          <a:lstStyle/>
          <a:p>
            <a:endParaRPr lang="ko-KR"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mph" presetSubtype="2" fill="hold" grpId="0" nodeType="withEffect">
                                  <p:stCondLst>
                                    <p:cond delay="0"/>
                                  </p:stCondLst>
                                  <p:childTnLst>
                                    <p:animClr clrSpc="rgb">
                                      <p:cBhvr override="childStyle">
                                        <p:cTn id="6" dur="500" fill="hold"/>
                                        <p:tgtEl>
                                          <p:spTgt spid="27"/>
                                        </p:tgtEl>
                                        <p:attrNameLst>
                                          <p:attrName>style.color</p:attrName>
                                        </p:attrNameLst>
                                      </p:cBhvr>
                                      <p:to>
                                        <a:srgbClr val="008000"/>
                                      </p:to>
                                    </p:animClr>
                                  </p:childTnLst>
                                </p:cTn>
                              </p:par>
                              <p:par>
                                <p:cTn id="7" presetID="3" presetClass="emph" presetSubtype="2" fill="hold" grpId="0" nodeType="withEffect">
                                  <p:stCondLst>
                                    <p:cond delay="0"/>
                                  </p:stCondLst>
                                  <p:childTnLst>
                                    <p:animClr clrSpc="rgb">
                                      <p:cBhvr override="childStyle">
                                        <p:cTn id="8" dur="500" fill="hold"/>
                                        <p:tgtEl>
                                          <p:spTgt spid="30"/>
                                        </p:tgtEl>
                                        <p:attrNameLst>
                                          <p:attrName>style.color</p:attrName>
                                        </p:attrNameLst>
                                      </p:cBhvr>
                                      <p:to>
                                        <a:srgbClr val="008000"/>
                                      </p:to>
                                    </p:animClr>
                                  </p:childTnLst>
                                </p:cTn>
                              </p:par>
                              <p:par>
                                <p:cTn id="9" presetID="5" presetClass="emph" presetSubtype="1" grpId="1" nodeType="withEffect">
                                  <p:stCondLst>
                                    <p:cond delay="0"/>
                                  </p:stCondLst>
                                  <p:childTnLst>
                                    <p:set>
                                      <p:cBhvr override="childStyle">
                                        <p:cTn id="10" dur="indefinite"/>
                                        <p:tgtEl>
                                          <p:spTgt spid="27"/>
                                        </p:tgtEl>
                                        <p:attrNameLst>
                                          <p:attrName>style.fontStyle</p:attrName>
                                        </p:attrNameLst>
                                      </p:cBhvr>
                                      <p:to>
                                        <p:strVal val="normal"/>
                                      </p:to>
                                    </p:set>
                                    <p:set>
                                      <p:cBhvr override="childStyle">
                                        <p:cTn id="11" dur="indefinite"/>
                                        <p:tgtEl>
                                          <p:spTgt spid="27"/>
                                        </p:tgtEl>
                                        <p:attrNameLst>
                                          <p:attrName>style.fontWeight</p:attrName>
                                        </p:attrNameLst>
                                      </p:cBhvr>
                                      <p:to>
                                        <p:strVal val="bold"/>
                                      </p:to>
                                    </p:set>
                                    <p:set>
                                      <p:cBhvr override="childStyle">
                                        <p:cTn id="12" dur="indefinite"/>
                                        <p:tgtEl>
                                          <p:spTgt spid="27"/>
                                        </p:tgtEl>
                                        <p:attrNameLst>
                                          <p:attrName>style.textDecorationUnderline</p:attrName>
                                        </p:attrNameLst>
                                      </p:cBhvr>
                                      <p:to>
                                        <p:strVal val="false"/>
                                      </p:to>
                                    </p:set>
                                  </p:childTnLst>
                                </p:cTn>
                              </p:par>
                              <p:par>
                                <p:cTn id="13" presetID="5" presetClass="emph" presetSubtype="1" grpId="1" nodeType="withEffect">
                                  <p:stCondLst>
                                    <p:cond delay="0"/>
                                  </p:stCondLst>
                                  <p:childTnLst>
                                    <p:set>
                                      <p:cBhvr override="childStyle">
                                        <p:cTn id="14" dur="indefinite"/>
                                        <p:tgtEl>
                                          <p:spTgt spid="30"/>
                                        </p:tgtEl>
                                        <p:attrNameLst>
                                          <p:attrName>style.fontStyle</p:attrName>
                                        </p:attrNameLst>
                                      </p:cBhvr>
                                      <p:to>
                                        <p:strVal val="normal"/>
                                      </p:to>
                                    </p:set>
                                    <p:set>
                                      <p:cBhvr override="childStyle">
                                        <p:cTn id="15" dur="indefinite"/>
                                        <p:tgtEl>
                                          <p:spTgt spid="30"/>
                                        </p:tgtEl>
                                        <p:attrNameLst>
                                          <p:attrName>style.fontWeight</p:attrName>
                                        </p:attrNameLst>
                                      </p:cBhvr>
                                      <p:to>
                                        <p:strVal val="bold"/>
                                      </p:to>
                                    </p:set>
                                    <p:set>
                                      <p:cBhvr override="childStyle">
                                        <p:cTn id="16" dur="indefinite"/>
                                        <p:tgtEl>
                                          <p:spTgt spid="30"/>
                                        </p:tgtEl>
                                        <p:attrNameLst>
                                          <p:attrName>style.textDecorationUnderline</p:attrName>
                                        </p:attrNameLst>
                                      </p:cBhvr>
                                      <p:to>
                                        <p:strVal val="false"/>
                                      </p:to>
                                    </p:set>
                                  </p:childTnLst>
                                </p:cTn>
                              </p:par>
                            </p:childTnLst>
                          </p:cTn>
                        </p:par>
                      </p:childTnLst>
                    </p:cTn>
                  </p:par>
                  <p:par>
                    <p:cTn id="17" fill="hold">
                      <p:stCondLst>
                        <p:cond delay="indefinite"/>
                      </p:stCondLst>
                      <p:childTnLst>
                        <p:par>
                          <p:cTn id="18" fill="hold">
                            <p:stCondLst>
                              <p:cond delay="0"/>
                            </p:stCondLst>
                            <p:childTnLst>
                              <p:par>
                                <p:cTn id="19" presetID="3" presetClass="emph" presetSubtype="2" fill="hold" grpId="0" nodeType="clickEffect">
                                  <p:stCondLst>
                                    <p:cond delay="0"/>
                                  </p:stCondLst>
                                  <p:childTnLst>
                                    <p:animClr clrSpc="rgb">
                                      <p:cBhvr override="childStyle">
                                        <p:cTn id="20" dur="500" fill="hold"/>
                                        <p:tgtEl>
                                          <p:spTgt spid="25"/>
                                        </p:tgtEl>
                                        <p:attrNameLst>
                                          <p:attrName>style.color</p:attrName>
                                        </p:attrNameLst>
                                      </p:cBhvr>
                                      <p:to>
                                        <a:srgbClr val="FF0000"/>
                                      </p:to>
                                    </p:animClr>
                                  </p:childTnLst>
                                </p:cTn>
                              </p:par>
                              <p:par>
                                <p:cTn id="21" presetID="3" presetClass="emph" presetSubtype="2" fill="hold" grpId="0" nodeType="withEffect">
                                  <p:stCondLst>
                                    <p:cond delay="0"/>
                                  </p:stCondLst>
                                  <p:childTnLst>
                                    <p:animClr clrSpc="rgb">
                                      <p:cBhvr override="childStyle">
                                        <p:cTn id="22" dur="500" fill="hold"/>
                                        <p:tgtEl>
                                          <p:spTgt spid="28"/>
                                        </p:tgtEl>
                                        <p:attrNameLst>
                                          <p:attrName>style.color</p:attrName>
                                        </p:attrNameLst>
                                      </p:cBhvr>
                                      <p:to>
                                        <a:srgbClr val="FF0000"/>
                                      </p:to>
                                    </p:animClr>
                                  </p:childTnLst>
                                </p:cTn>
                              </p:par>
                              <p:par>
                                <p:cTn id="23" presetID="3" presetClass="emph" presetSubtype="2" fill="hold" grpId="0" nodeType="withEffect">
                                  <p:stCondLst>
                                    <p:cond delay="0"/>
                                  </p:stCondLst>
                                  <p:childTnLst>
                                    <p:animClr clrSpc="rgb">
                                      <p:cBhvr override="childStyle">
                                        <p:cTn id="24" dur="500" fill="hold"/>
                                        <p:tgtEl>
                                          <p:spTgt spid="26"/>
                                        </p:tgtEl>
                                        <p:attrNameLst>
                                          <p:attrName>style.color</p:attrName>
                                        </p:attrNameLst>
                                      </p:cBhvr>
                                      <p:to>
                                        <a:srgbClr val="FF0000"/>
                                      </p:to>
                                    </p:animClr>
                                  </p:childTnLst>
                                </p:cTn>
                              </p:par>
                              <p:par>
                                <p:cTn id="25" presetID="3" presetClass="emph" presetSubtype="2" fill="hold" grpId="0" nodeType="withEffect">
                                  <p:stCondLst>
                                    <p:cond delay="0"/>
                                  </p:stCondLst>
                                  <p:childTnLst>
                                    <p:animClr clrSpc="rgb">
                                      <p:cBhvr override="childStyle">
                                        <p:cTn id="26" dur="500" fill="hold"/>
                                        <p:tgtEl>
                                          <p:spTgt spid="29"/>
                                        </p:tgtEl>
                                        <p:attrNameLst>
                                          <p:attrName>style.color</p:attrName>
                                        </p:attrNameLst>
                                      </p:cBhvr>
                                      <p:to>
                                        <a:srgbClr val="FF0000"/>
                                      </p:to>
                                    </p:animClr>
                                  </p:childTnLst>
                                </p:cTn>
                              </p:par>
                              <p:par>
                                <p:cTn id="27" presetID="5" presetClass="emph" presetSubtype="1" grpId="1" nodeType="withEffect">
                                  <p:stCondLst>
                                    <p:cond delay="0"/>
                                  </p:stCondLst>
                                  <p:childTnLst>
                                    <p:set>
                                      <p:cBhvr override="childStyle">
                                        <p:cTn id="28" dur="indefinite"/>
                                        <p:tgtEl>
                                          <p:spTgt spid="25"/>
                                        </p:tgtEl>
                                        <p:attrNameLst>
                                          <p:attrName>style.fontStyle</p:attrName>
                                        </p:attrNameLst>
                                      </p:cBhvr>
                                      <p:to>
                                        <p:strVal val="normal"/>
                                      </p:to>
                                    </p:set>
                                    <p:set>
                                      <p:cBhvr override="childStyle">
                                        <p:cTn id="29" dur="indefinite"/>
                                        <p:tgtEl>
                                          <p:spTgt spid="25"/>
                                        </p:tgtEl>
                                        <p:attrNameLst>
                                          <p:attrName>style.fontWeight</p:attrName>
                                        </p:attrNameLst>
                                      </p:cBhvr>
                                      <p:to>
                                        <p:strVal val="bold"/>
                                      </p:to>
                                    </p:set>
                                    <p:set>
                                      <p:cBhvr override="childStyle">
                                        <p:cTn id="30" dur="indefinite"/>
                                        <p:tgtEl>
                                          <p:spTgt spid="25"/>
                                        </p:tgtEl>
                                        <p:attrNameLst>
                                          <p:attrName>style.textDecorationUnderline</p:attrName>
                                        </p:attrNameLst>
                                      </p:cBhvr>
                                      <p:to>
                                        <p:strVal val="false"/>
                                      </p:to>
                                    </p:set>
                                  </p:childTnLst>
                                </p:cTn>
                              </p:par>
                              <p:par>
                                <p:cTn id="31" presetID="5" presetClass="emph" presetSubtype="1" grpId="1" nodeType="withEffect">
                                  <p:stCondLst>
                                    <p:cond delay="0"/>
                                  </p:stCondLst>
                                  <p:childTnLst>
                                    <p:set>
                                      <p:cBhvr override="childStyle">
                                        <p:cTn id="32" dur="indefinite"/>
                                        <p:tgtEl>
                                          <p:spTgt spid="28"/>
                                        </p:tgtEl>
                                        <p:attrNameLst>
                                          <p:attrName>style.fontStyle</p:attrName>
                                        </p:attrNameLst>
                                      </p:cBhvr>
                                      <p:to>
                                        <p:strVal val="normal"/>
                                      </p:to>
                                    </p:set>
                                    <p:set>
                                      <p:cBhvr override="childStyle">
                                        <p:cTn id="33" dur="indefinite"/>
                                        <p:tgtEl>
                                          <p:spTgt spid="28"/>
                                        </p:tgtEl>
                                        <p:attrNameLst>
                                          <p:attrName>style.fontWeight</p:attrName>
                                        </p:attrNameLst>
                                      </p:cBhvr>
                                      <p:to>
                                        <p:strVal val="bold"/>
                                      </p:to>
                                    </p:set>
                                    <p:set>
                                      <p:cBhvr override="childStyle">
                                        <p:cTn id="34" dur="indefinite"/>
                                        <p:tgtEl>
                                          <p:spTgt spid="28"/>
                                        </p:tgtEl>
                                        <p:attrNameLst>
                                          <p:attrName>style.textDecorationUnderline</p:attrName>
                                        </p:attrNameLst>
                                      </p:cBhvr>
                                      <p:to>
                                        <p:strVal val="false"/>
                                      </p:to>
                                    </p:set>
                                  </p:childTnLst>
                                </p:cTn>
                              </p:par>
                              <p:par>
                                <p:cTn id="35" presetID="5" presetClass="emph" presetSubtype="1" grpId="1" nodeType="withEffect">
                                  <p:stCondLst>
                                    <p:cond delay="0"/>
                                  </p:stCondLst>
                                  <p:childTnLst>
                                    <p:set>
                                      <p:cBhvr override="childStyle">
                                        <p:cTn id="36" dur="indefinite"/>
                                        <p:tgtEl>
                                          <p:spTgt spid="26"/>
                                        </p:tgtEl>
                                        <p:attrNameLst>
                                          <p:attrName>style.fontStyle</p:attrName>
                                        </p:attrNameLst>
                                      </p:cBhvr>
                                      <p:to>
                                        <p:strVal val="normal"/>
                                      </p:to>
                                    </p:set>
                                    <p:set>
                                      <p:cBhvr override="childStyle">
                                        <p:cTn id="37" dur="indefinite"/>
                                        <p:tgtEl>
                                          <p:spTgt spid="26"/>
                                        </p:tgtEl>
                                        <p:attrNameLst>
                                          <p:attrName>style.fontWeight</p:attrName>
                                        </p:attrNameLst>
                                      </p:cBhvr>
                                      <p:to>
                                        <p:strVal val="bold"/>
                                      </p:to>
                                    </p:set>
                                    <p:set>
                                      <p:cBhvr override="childStyle">
                                        <p:cTn id="38" dur="indefinite"/>
                                        <p:tgtEl>
                                          <p:spTgt spid="26"/>
                                        </p:tgtEl>
                                        <p:attrNameLst>
                                          <p:attrName>style.textDecorationUnderline</p:attrName>
                                        </p:attrNameLst>
                                      </p:cBhvr>
                                      <p:to>
                                        <p:strVal val="false"/>
                                      </p:to>
                                    </p:set>
                                  </p:childTnLst>
                                </p:cTn>
                              </p:par>
                              <p:par>
                                <p:cTn id="39" presetID="5" presetClass="emph" presetSubtype="1" grpId="1" nodeType="withEffect">
                                  <p:stCondLst>
                                    <p:cond delay="0"/>
                                  </p:stCondLst>
                                  <p:childTnLst>
                                    <p:set>
                                      <p:cBhvr override="childStyle">
                                        <p:cTn id="40" dur="indefinite"/>
                                        <p:tgtEl>
                                          <p:spTgt spid="29"/>
                                        </p:tgtEl>
                                        <p:attrNameLst>
                                          <p:attrName>style.fontStyle</p:attrName>
                                        </p:attrNameLst>
                                      </p:cBhvr>
                                      <p:to>
                                        <p:strVal val="normal"/>
                                      </p:to>
                                    </p:set>
                                    <p:set>
                                      <p:cBhvr override="childStyle">
                                        <p:cTn id="41" dur="indefinite"/>
                                        <p:tgtEl>
                                          <p:spTgt spid="29"/>
                                        </p:tgtEl>
                                        <p:attrNameLst>
                                          <p:attrName>style.fontWeight</p:attrName>
                                        </p:attrNameLst>
                                      </p:cBhvr>
                                      <p:to>
                                        <p:strVal val="bold"/>
                                      </p:to>
                                    </p:set>
                                    <p:set>
                                      <p:cBhvr override="childStyle">
                                        <p:cTn id="42" dur="indefinite"/>
                                        <p:tgtEl>
                                          <p:spTgt spid="29"/>
                                        </p:tgtEl>
                                        <p:attrNameLst>
                                          <p:attrName>style.textDecorationUnderline</p:attrName>
                                        </p:attrNameLst>
                                      </p:cBhvr>
                                      <p:to>
                                        <p:strVal val="fals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5" grpId="1"/>
      <p:bldP spid="26" grpId="0"/>
      <p:bldP spid="26" grpId="1"/>
      <p:bldP spid="27" grpId="0"/>
      <p:bldP spid="27" grpId="1"/>
      <p:bldP spid="28" grpId="0"/>
      <p:bldP spid="28" grpId="1"/>
      <p:bldP spid="29" grpId="0"/>
      <p:bldP spid="29" grpId="1"/>
      <p:bldP spid="30" grpId="0"/>
      <p:bldP spid="30"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p:cNvPicPr>
            <a:picLocks noChangeAspect="1" noChangeArrowheads="1"/>
          </p:cNvPicPr>
          <p:nvPr/>
        </p:nvPicPr>
        <p:blipFill>
          <a:blip r:embed="rId3"/>
          <a:srcRect/>
          <a:stretch>
            <a:fillRect/>
          </a:stretch>
        </p:blipFill>
        <p:spPr bwMode="auto">
          <a:xfrm>
            <a:off x="228600" y="3352800"/>
            <a:ext cx="609600" cy="609600"/>
          </a:xfrm>
          <a:prstGeom prst="rect">
            <a:avLst/>
          </a:prstGeom>
          <a:noFill/>
          <a:ln w="9525">
            <a:noFill/>
            <a:miter lim="800000"/>
            <a:headEnd/>
            <a:tailEnd/>
          </a:ln>
          <a:effectLst/>
        </p:spPr>
      </p:pic>
      <p:sp>
        <p:nvSpPr>
          <p:cNvPr id="3" name="제목 1"/>
          <p:cNvSpPr txBox="1">
            <a:spLocks/>
          </p:cNvSpPr>
          <p:nvPr/>
        </p:nvSpPr>
        <p:spPr>
          <a:xfrm>
            <a:off x="76200" y="122238"/>
            <a:ext cx="8915400" cy="639762"/>
          </a:xfrm>
          <a:prstGeom prst="rect">
            <a:avLst/>
          </a:prstGeom>
        </p:spPr>
        <p:txBody>
          <a:bodyPr anchor="ctr">
            <a:normAutofit fontScale="60000" lnSpcReduction="20000"/>
          </a:bodyPr>
          <a:lstStyle/>
          <a:p>
            <a:pPr>
              <a:spcBef>
                <a:spcPct val="0"/>
              </a:spcBef>
              <a:defRPr/>
            </a:pP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Class </a:t>
            </a:r>
            <a:r>
              <a:rPr lang="en-US" altLang="ko-KR" sz="4300" dirty="0" smtClean="0">
                <a:solidFill>
                  <a:srgbClr val="4F271C">
                    <a:satMod val="130000"/>
                  </a:srgbClr>
                </a:solidFill>
                <a:effectLst>
                  <a:outerShdw blurRad="50000" dist="30000" dir="5400000" algn="tl" rotWithShape="0">
                    <a:srgbClr val="000000">
                      <a:alpha val="30000"/>
                    </a:srgbClr>
                  </a:outerShdw>
                </a:effectLst>
                <a:latin typeface="Times New Roman" pitchFamily="18" charset="0"/>
                <a:ea typeface="휴먼매직체"/>
                <a:cs typeface="Times New Roman" pitchFamily="18" charset="0"/>
              </a:rPr>
              <a:t>B</a:t>
            </a: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Times New Roman" pitchFamily="18" charset="0"/>
                <a:ea typeface="휴먼매직체"/>
                <a:cs typeface="Times New Roman" pitchFamily="18" charset="0"/>
              </a:rPr>
              <a:t>-2</a:t>
            </a: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 : </a:t>
            </a:r>
            <a:r>
              <a:rPr lang="en-US" altLang="ko-KR" sz="4300" dirty="0" smtClean="0">
                <a:solidFill>
                  <a:srgbClr val="4F271C">
                    <a:satMod val="130000"/>
                  </a:srgbClr>
                </a:solidFill>
                <a:effectLst>
                  <a:outerShdw blurRad="50000" dist="30000" dir="5400000" algn="tl" rotWithShape="0">
                    <a:srgbClr val="000000">
                      <a:alpha val="30000"/>
                    </a:srgbClr>
                  </a:outerShdw>
                </a:effectLst>
                <a:latin typeface="Gill Sans MT"/>
                <a:ea typeface="휴먼매직체"/>
                <a:cs typeface="+mj-cs"/>
              </a:rPr>
              <a:t>P2P Port Identification and Port-Based P2P Detection</a:t>
            </a:r>
            <a:endParaRPr kumimoji="0" lang="ko-KR" altLang="en-US" sz="4300" b="0" i="0" u="none" strike="noStrike" kern="1200" cap="none" spc="0" normalizeH="0" baseline="0" noProof="0" dirty="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endParaRPr>
          </a:p>
        </p:txBody>
      </p:sp>
      <p:cxnSp>
        <p:nvCxnSpPr>
          <p:cNvPr id="7" name="직선 연결선 6"/>
          <p:cNvCxnSpPr/>
          <p:nvPr/>
        </p:nvCxnSpPr>
        <p:spPr>
          <a:xfrm rot="10800000">
            <a:off x="838200" y="3780277"/>
            <a:ext cx="533400" cy="147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1" name="그룹 40"/>
          <p:cNvGrpSpPr/>
          <p:nvPr/>
        </p:nvGrpSpPr>
        <p:grpSpPr>
          <a:xfrm>
            <a:off x="609600" y="1158374"/>
            <a:ext cx="762000" cy="5313151"/>
            <a:chOff x="609600" y="1158374"/>
            <a:chExt cx="762000" cy="5313151"/>
          </a:xfrm>
        </p:grpSpPr>
        <p:sp>
          <p:nvSpPr>
            <p:cNvPr id="4" name="Text Box 8"/>
            <p:cNvSpPr txBox="1">
              <a:spLocks noChangeArrowheads="1"/>
            </p:cNvSpPr>
            <p:nvPr/>
          </p:nvSpPr>
          <p:spPr bwMode="auto">
            <a:xfrm>
              <a:off x="609600" y="2231648"/>
              <a:ext cx="385042" cy="486295"/>
            </a:xfrm>
            <a:prstGeom prst="rect">
              <a:avLst/>
            </a:prstGeom>
            <a:noFill/>
            <a:ln w="9525">
              <a:noFill/>
              <a:miter lim="800000"/>
              <a:headEnd/>
              <a:tailEnd/>
            </a:ln>
            <a:effectLst/>
          </p:spPr>
          <p:txBody>
            <a:bodyPr wrap="square">
              <a:spAutoFit/>
            </a:bodyPr>
            <a:lstStyle/>
            <a:p>
              <a:r>
                <a:rPr lang="en-US" altLang="ko-KR" sz="2800" i="1" dirty="0">
                  <a:latin typeface="Times New Roman" pitchFamily="18" charset="0"/>
                  <a:ea typeface="굴림" charset="-127"/>
                </a:rPr>
                <a:t>T</a:t>
              </a:r>
            </a:p>
          </p:txBody>
        </p:sp>
        <p:sp>
          <p:nvSpPr>
            <p:cNvPr id="5" name="Text Box 8"/>
            <p:cNvSpPr txBox="1">
              <a:spLocks noChangeArrowheads="1"/>
            </p:cNvSpPr>
            <p:nvPr/>
          </p:nvSpPr>
          <p:spPr bwMode="auto">
            <a:xfrm>
              <a:off x="609600" y="4913434"/>
              <a:ext cx="385042" cy="486295"/>
            </a:xfrm>
            <a:prstGeom prst="rect">
              <a:avLst/>
            </a:prstGeom>
            <a:noFill/>
            <a:ln w="9525">
              <a:noFill/>
              <a:miter lim="800000"/>
              <a:headEnd/>
              <a:tailEnd/>
            </a:ln>
            <a:effectLst/>
          </p:spPr>
          <p:txBody>
            <a:bodyPr wrap="square">
              <a:spAutoFit/>
            </a:bodyPr>
            <a:lstStyle/>
            <a:p>
              <a:r>
                <a:rPr lang="en-US" altLang="ko-KR" sz="2800" i="1" dirty="0">
                  <a:latin typeface="Times New Roman" pitchFamily="18" charset="0"/>
                  <a:ea typeface="굴림" charset="-127"/>
                </a:rPr>
                <a:t>T</a:t>
              </a:r>
            </a:p>
          </p:txBody>
        </p:sp>
        <p:cxnSp>
          <p:nvCxnSpPr>
            <p:cNvPr id="6" name="직선 연결선 5"/>
            <p:cNvCxnSpPr/>
            <p:nvPr/>
          </p:nvCxnSpPr>
          <p:spPr>
            <a:xfrm rot="5400000">
              <a:off x="-171796" y="2470008"/>
              <a:ext cx="2478781" cy="1588"/>
            </a:xfrm>
            <a:prstGeom prst="line">
              <a:avLst/>
            </a:prstGeom>
            <a:ln w="28575">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 name="직선 연결선 7"/>
            <p:cNvCxnSpPr/>
            <p:nvPr/>
          </p:nvCxnSpPr>
          <p:spPr>
            <a:xfrm rot="10800000">
              <a:off x="838200" y="1158374"/>
              <a:ext cx="533400" cy="147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직선 연결선 8"/>
            <p:cNvCxnSpPr/>
            <p:nvPr/>
          </p:nvCxnSpPr>
          <p:spPr>
            <a:xfrm rot="10800000">
              <a:off x="838200" y="6470049"/>
              <a:ext cx="533400" cy="147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직선 연결선 9"/>
            <p:cNvCxnSpPr/>
            <p:nvPr/>
          </p:nvCxnSpPr>
          <p:spPr>
            <a:xfrm rot="5400000">
              <a:off x="-171796" y="5089696"/>
              <a:ext cx="2478781" cy="1588"/>
            </a:xfrm>
            <a:prstGeom prst="line">
              <a:avLst/>
            </a:prstGeom>
            <a:ln w="28575">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grpSp>
      <p:cxnSp>
        <p:nvCxnSpPr>
          <p:cNvPr id="21" name="직선 화살표 연결선 20"/>
          <p:cNvCxnSpPr/>
          <p:nvPr/>
        </p:nvCxnSpPr>
        <p:spPr>
          <a:xfrm rot="5400000">
            <a:off x="-1685124" y="3771900"/>
            <a:ext cx="586740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42" name="그룹 41"/>
          <p:cNvGrpSpPr/>
          <p:nvPr/>
        </p:nvGrpSpPr>
        <p:grpSpPr>
          <a:xfrm>
            <a:off x="1657529" y="684211"/>
            <a:ext cx="2590800" cy="5259388"/>
            <a:chOff x="1657529" y="684211"/>
            <a:chExt cx="2590800" cy="5259388"/>
          </a:xfrm>
        </p:grpSpPr>
        <p:cxnSp>
          <p:nvCxnSpPr>
            <p:cNvPr id="18" name="직선 화살표 연결선 17"/>
            <p:cNvCxnSpPr>
              <a:endCxn id="33" idx="0"/>
            </p:cNvCxnSpPr>
            <p:nvPr/>
          </p:nvCxnSpPr>
          <p:spPr>
            <a:xfrm rot="16200000" flipH="1">
              <a:off x="2676793" y="2160675"/>
              <a:ext cx="2209800" cy="933272"/>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9" name="직선 연결선 18"/>
            <p:cNvCxnSpPr/>
            <p:nvPr/>
          </p:nvCxnSpPr>
          <p:spPr>
            <a:xfrm rot="10800000">
              <a:off x="1657530" y="1522411"/>
              <a:ext cx="1657529"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직선 화살표 연결선 19"/>
            <p:cNvCxnSpPr>
              <a:endCxn id="33" idx="2"/>
            </p:cNvCxnSpPr>
            <p:nvPr/>
          </p:nvCxnSpPr>
          <p:spPr>
            <a:xfrm rot="16200000" flipH="1">
              <a:off x="3133993" y="2770275"/>
              <a:ext cx="1219200" cy="857072"/>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2" name="직선 화살표 연결선 21"/>
            <p:cNvCxnSpPr>
              <a:endCxn id="33" idx="3"/>
            </p:cNvCxnSpPr>
            <p:nvPr/>
          </p:nvCxnSpPr>
          <p:spPr>
            <a:xfrm rot="5400000" flipH="1" flipV="1">
              <a:off x="2724329" y="4471893"/>
              <a:ext cx="2079718" cy="86051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1676400" y="2057400"/>
              <a:ext cx="1830501" cy="461665"/>
            </a:xfrm>
            <a:prstGeom prst="rect">
              <a:avLst/>
            </a:prstGeom>
            <a:noFill/>
          </p:spPr>
          <p:txBody>
            <a:bodyPr wrap="none" rtlCol="0">
              <a:spAutoFit/>
            </a:bodyPr>
            <a:lstStyle/>
            <a:p>
              <a:r>
                <a:rPr lang="en-US" altLang="ko-KR" sz="2400" dirty="0" smtClean="0"/>
                <a:t>TCP or UDP</a:t>
              </a:r>
              <a:endParaRPr lang="ko-KR" altLang="en-US" sz="2400" dirty="0"/>
            </a:p>
          </p:txBody>
        </p:sp>
        <p:cxnSp>
          <p:nvCxnSpPr>
            <p:cNvPr id="25" name="직선 연결선 24"/>
            <p:cNvCxnSpPr/>
            <p:nvPr/>
          </p:nvCxnSpPr>
          <p:spPr>
            <a:xfrm rot="10800000">
              <a:off x="1657529" y="2589211"/>
              <a:ext cx="1657529"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직선 연결선 25"/>
            <p:cNvCxnSpPr/>
            <p:nvPr/>
          </p:nvCxnSpPr>
          <p:spPr>
            <a:xfrm rot="10800000">
              <a:off x="1676400" y="5942011"/>
              <a:ext cx="1657529"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2114730" y="2894011"/>
              <a:ext cx="1200329" cy="719108"/>
            </a:xfrm>
            <a:prstGeom prst="rect">
              <a:avLst/>
            </a:prstGeom>
            <a:noFill/>
          </p:spPr>
          <p:txBody>
            <a:bodyPr vert="eaVert" wrap="none" rtlCol="0">
              <a:spAutoFit/>
            </a:bodyPr>
            <a:lstStyle/>
            <a:p>
              <a:r>
                <a:rPr lang="en-US" altLang="ko-KR" sz="6600" dirty="0" smtClean="0">
                  <a:solidFill>
                    <a:srgbClr val="FF0000"/>
                  </a:solidFill>
                </a:rPr>
                <a:t>…</a:t>
              </a:r>
              <a:endParaRPr lang="ko-KR" altLang="en-US" sz="6600" dirty="0">
                <a:solidFill>
                  <a:srgbClr val="FF0000"/>
                </a:solidFill>
              </a:endParaRPr>
            </a:p>
          </p:txBody>
        </p:sp>
        <p:sp>
          <p:nvSpPr>
            <p:cNvPr id="28" name="TextBox 27"/>
            <p:cNvSpPr txBox="1"/>
            <p:nvPr/>
          </p:nvSpPr>
          <p:spPr>
            <a:xfrm>
              <a:off x="1676400" y="684211"/>
              <a:ext cx="1558440" cy="461665"/>
            </a:xfrm>
            <a:prstGeom prst="rect">
              <a:avLst/>
            </a:prstGeom>
            <a:noFill/>
          </p:spPr>
          <p:txBody>
            <a:bodyPr wrap="none" rtlCol="0">
              <a:spAutoFit/>
            </a:bodyPr>
            <a:lstStyle/>
            <a:p>
              <a:r>
                <a:rPr lang="en-US" altLang="ko-KR" sz="2400" b="1" dirty="0" smtClean="0"/>
                <a:t>Incoming</a:t>
              </a:r>
              <a:endParaRPr lang="ko-KR" altLang="en-US" sz="2400" b="1" dirty="0"/>
            </a:p>
          </p:txBody>
        </p:sp>
      </p:grpSp>
      <p:grpSp>
        <p:nvGrpSpPr>
          <p:cNvPr id="43" name="그룹 42"/>
          <p:cNvGrpSpPr/>
          <p:nvPr/>
        </p:nvGrpSpPr>
        <p:grpSpPr>
          <a:xfrm>
            <a:off x="6153328" y="684211"/>
            <a:ext cx="2838272" cy="5259389"/>
            <a:chOff x="6153328" y="684211"/>
            <a:chExt cx="2838272" cy="5259389"/>
          </a:xfrm>
        </p:grpSpPr>
        <p:sp>
          <p:nvSpPr>
            <p:cNvPr id="11" name="TextBox 10"/>
            <p:cNvSpPr txBox="1"/>
            <p:nvPr/>
          </p:nvSpPr>
          <p:spPr>
            <a:xfrm>
              <a:off x="7677330" y="2894011"/>
              <a:ext cx="1200329" cy="719108"/>
            </a:xfrm>
            <a:prstGeom prst="rect">
              <a:avLst/>
            </a:prstGeom>
            <a:noFill/>
            <a:ln>
              <a:solidFill>
                <a:schemeClr val="bg1"/>
              </a:solidFill>
            </a:ln>
          </p:spPr>
          <p:txBody>
            <a:bodyPr vert="eaVert" wrap="none" rtlCol="0">
              <a:spAutoFit/>
            </a:bodyPr>
            <a:lstStyle/>
            <a:p>
              <a:r>
                <a:rPr lang="en-US" altLang="ko-KR" sz="6600" dirty="0" smtClean="0">
                  <a:solidFill>
                    <a:srgbClr val="0000CC"/>
                  </a:solidFill>
                </a:rPr>
                <a:t>…</a:t>
              </a:r>
              <a:endParaRPr lang="ko-KR" altLang="en-US" sz="6600" dirty="0">
                <a:solidFill>
                  <a:srgbClr val="0000CC"/>
                </a:solidFill>
              </a:endParaRPr>
            </a:p>
          </p:txBody>
        </p:sp>
        <p:sp>
          <p:nvSpPr>
            <p:cNvPr id="12" name="TextBox 11"/>
            <p:cNvSpPr txBox="1"/>
            <p:nvPr/>
          </p:nvSpPr>
          <p:spPr>
            <a:xfrm>
              <a:off x="7047157" y="1828800"/>
              <a:ext cx="1830501" cy="461665"/>
            </a:xfrm>
            <a:prstGeom prst="rect">
              <a:avLst/>
            </a:prstGeom>
            <a:noFill/>
          </p:spPr>
          <p:txBody>
            <a:bodyPr wrap="none" rtlCol="0">
              <a:spAutoFit/>
            </a:bodyPr>
            <a:lstStyle/>
            <a:p>
              <a:r>
                <a:rPr lang="en-US" altLang="ko-KR" sz="2400" dirty="0" smtClean="0"/>
                <a:t>TCP or UDP</a:t>
              </a:r>
              <a:endParaRPr lang="ko-KR" altLang="en-US" sz="2400" dirty="0"/>
            </a:p>
          </p:txBody>
        </p:sp>
        <p:cxnSp>
          <p:nvCxnSpPr>
            <p:cNvPr id="13" name="직선 연결선 12"/>
            <p:cNvCxnSpPr>
              <a:endCxn id="34" idx="0"/>
            </p:cNvCxnSpPr>
            <p:nvPr/>
          </p:nvCxnSpPr>
          <p:spPr>
            <a:xfrm rot="5400000">
              <a:off x="5496195" y="2179548"/>
              <a:ext cx="2209798" cy="895529"/>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14" name="직선 연결선 13"/>
            <p:cNvCxnSpPr/>
            <p:nvPr/>
          </p:nvCxnSpPr>
          <p:spPr>
            <a:xfrm rot="5400000" flipH="1" flipV="1">
              <a:off x="5877193" y="2636747"/>
              <a:ext cx="1447800" cy="895529"/>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15" name="직선 화살표 연결선 14"/>
            <p:cNvCxnSpPr/>
            <p:nvPr/>
          </p:nvCxnSpPr>
          <p:spPr>
            <a:xfrm>
              <a:off x="7048858" y="1522411"/>
              <a:ext cx="1923871" cy="1588"/>
            </a:xfrm>
            <a:prstGeom prst="straightConnector1">
              <a:avLst/>
            </a:prstGeom>
            <a:ln w="28575">
              <a:solidFill>
                <a:srgbClr val="0000CC"/>
              </a:solidFill>
              <a:tailEnd type="arrow"/>
            </a:ln>
          </p:spPr>
          <p:style>
            <a:lnRef idx="1">
              <a:schemeClr val="accent1"/>
            </a:lnRef>
            <a:fillRef idx="0">
              <a:schemeClr val="accent1"/>
            </a:fillRef>
            <a:effectRef idx="0">
              <a:schemeClr val="accent1"/>
            </a:effectRef>
            <a:fontRef idx="minor">
              <a:schemeClr val="tx1"/>
            </a:fontRef>
          </p:style>
        </p:cxnSp>
        <p:cxnSp>
          <p:nvCxnSpPr>
            <p:cNvPr id="16" name="직선 연결선 15"/>
            <p:cNvCxnSpPr/>
            <p:nvPr/>
          </p:nvCxnSpPr>
          <p:spPr>
            <a:xfrm rot="16200000" flipV="1">
              <a:off x="5572394" y="4465546"/>
              <a:ext cx="2057400" cy="895529"/>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17" name="직선 화살표 연결선 16"/>
            <p:cNvCxnSpPr/>
            <p:nvPr/>
          </p:nvCxnSpPr>
          <p:spPr>
            <a:xfrm>
              <a:off x="7048858" y="5942012"/>
              <a:ext cx="1600200" cy="1588"/>
            </a:xfrm>
            <a:prstGeom prst="straightConnector1">
              <a:avLst/>
            </a:prstGeom>
            <a:ln w="28575">
              <a:solidFill>
                <a:srgbClr val="0000CC"/>
              </a:solidFill>
              <a:tailEnd type="arrow"/>
            </a:ln>
          </p:spPr>
          <p:style>
            <a:lnRef idx="1">
              <a:schemeClr val="accent1"/>
            </a:lnRef>
            <a:fillRef idx="0">
              <a:schemeClr val="accent1"/>
            </a:fillRef>
            <a:effectRef idx="0">
              <a:schemeClr val="accent1"/>
            </a:effectRef>
            <a:fontRef idx="minor">
              <a:schemeClr val="tx1"/>
            </a:fontRef>
          </p:style>
        </p:cxnSp>
        <p:cxnSp>
          <p:nvCxnSpPr>
            <p:cNvPr id="23" name="직선 화살표 연결선 22"/>
            <p:cNvCxnSpPr/>
            <p:nvPr/>
          </p:nvCxnSpPr>
          <p:spPr>
            <a:xfrm>
              <a:off x="7067729" y="2360611"/>
              <a:ext cx="1923871" cy="1588"/>
            </a:xfrm>
            <a:prstGeom prst="straightConnector1">
              <a:avLst/>
            </a:prstGeom>
            <a:ln w="28575">
              <a:solidFill>
                <a:srgbClr val="0000CC"/>
              </a:solidFill>
              <a:tailEnd type="arrow"/>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7315200" y="684211"/>
              <a:ext cx="1528239" cy="461665"/>
            </a:xfrm>
            <a:prstGeom prst="rect">
              <a:avLst/>
            </a:prstGeom>
            <a:noFill/>
          </p:spPr>
          <p:txBody>
            <a:bodyPr wrap="none" rtlCol="0">
              <a:spAutoFit/>
            </a:bodyPr>
            <a:lstStyle/>
            <a:p>
              <a:r>
                <a:rPr lang="en-US" altLang="ko-KR" sz="2400" b="1" dirty="0" smtClean="0"/>
                <a:t>outgoing</a:t>
              </a:r>
              <a:endParaRPr lang="ko-KR" altLang="en-US" sz="2400" b="1" dirty="0"/>
            </a:p>
          </p:txBody>
        </p:sp>
      </p:grpSp>
      <p:cxnSp>
        <p:nvCxnSpPr>
          <p:cNvPr id="32" name="직선 연결선 31"/>
          <p:cNvCxnSpPr>
            <a:stCxn id="30" idx="0"/>
          </p:cNvCxnSpPr>
          <p:nvPr/>
        </p:nvCxnSpPr>
        <p:spPr>
          <a:xfrm rot="5400000" flipH="1" flipV="1">
            <a:off x="4882448" y="4134722"/>
            <a:ext cx="652621"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9" name="그룹 38"/>
          <p:cNvGrpSpPr/>
          <p:nvPr/>
        </p:nvGrpSpPr>
        <p:grpSpPr>
          <a:xfrm>
            <a:off x="4172129" y="3346746"/>
            <a:ext cx="2057400" cy="1680865"/>
            <a:chOff x="4172129" y="3346746"/>
            <a:chExt cx="2057400" cy="1680865"/>
          </a:xfrm>
        </p:grpSpPr>
        <p:sp>
          <p:nvSpPr>
            <p:cNvPr id="30" name="Oval 3"/>
            <p:cNvSpPr>
              <a:spLocks noChangeArrowheads="1"/>
            </p:cNvSpPr>
            <p:nvPr/>
          </p:nvSpPr>
          <p:spPr bwMode="auto">
            <a:xfrm>
              <a:off x="4903958" y="4461032"/>
              <a:ext cx="609600" cy="566579"/>
            </a:xfrm>
            <a:prstGeom prst="ellipse">
              <a:avLst/>
            </a:prstGeom>
            <a:solidFill>
              <a:schemeClr val="bg1"/>
            </a:solidFill>
            <a:ln w="19050">
              <a:solidFill>
                <a:schemeClr val="tx1"/>
              </a:solidFill>
              <a:round/>
              <a:headEnd/>
              <a:tailEnd/>
            </a:ln>
            <a:effectLst/>
          </p:spPr>
          <p:txBody>
            <a:bodyPr wrap="none" anchor="ctr"/>
            <a:lstStyle/>
            <a:p>
              <a:pPr algn="ctr"/>
              <a:r>
                <a:rPr lang="en-US" altLang="ko-KR" sz="2800" dirty="0" smtClean="0">
                  <a:ea typeface="굴림" charset="-127"/>
                </a:rPr>
                <a:t>IP</a:t>
              </a:r>
              <a:endParaRPr lang="en-US" altLang="ko-KR" sz="2800" dirty="0">
                <a:ea typeface="굴림" charset="-127"/>
              </a:endParaRPr>
            </a:p>
          </p:txBody>
        </p:sp>
        <p:sp>
          <p:nvSpPr>
            <p:cNvPr id="31" name="Text Box 68"/>
            <p:cNvSpPr txBox="1">
              <a:spLocks noChangeArrowheads="1"/>
            </p:cNvSpPr>
            <p:nvPr/>
          </p:nvSpPr>
          <p:spPr bwMode="auto">
            <a:xfrm>
              <a:off x="4534258" y="3346746"/>
              <a:ext cx="1477971" cy="461665"/>
            </a:xfrm>
            <a:prstGeom prst="rect">
              <a:avLst/>
            </a:prstGeom>
            <a:noFill/>
            <a:ln w="9525">
              <a:noFill/>
              <a:miter lim="800000"/>
              <a:headEnd/>
              <a:tailEnd/>
            </a:ln>
            <a:effectLst/>
          </p:spPr>
          <p:txBody>
            <a:bodyPr wrap="square">
              <a:spAutoFit/>
            </a:bodyPr>
            <a:lstStyle/>
            <a:p>
              <a:r>
                <a:rPr lang="en-US" altLang="ko-KR" sz="2400" dirty="0" smtClean="0">
                  <a:solidFill>
                    <a:srgbClr val="008000"/>
                  </a:solidFill>
                  <a:ea typeface="굴림" charset="-127"/>
                </a:rPr>
                <a:t>P2P port</a:t>
              </a:r>
              <a:endParaRPr lang="en-US" altLang="ko-KR" sz="2400" dirty="0">
                <a:solidFill>
                  <a:srgbClr val="008000"/>
                </a:solidFill>
                <a:ea typeface="굴림" charset="-127"/>
              </a:endParaRPr>
            </a:p>
          </p:txBody>
        </p:sp>
        <p:sp>
          <p:nvSpPr>
            <p:cNvPr id="33" name="타원 32"/>
            <p:cNvSpPr/>
            <p:nvPr/>
          </p:nvSpPr>
          <p:spPr>
            <a:xfrm>
              <a:off x="4172129" y="3732211"/>
              <a:ext cx="152400" cy="152400"/>
            </a:xfrm>
            <a:prstGeom prst="ellipse">
              <a:avLst/>
            </a:prstGeom>
            <a:solidFill>
              <a:srgbClr val="FF0000"/>
            </a:solidFill>
            <a:ln>
              <a:solidFill>
                <a:srgbClr val="FF0000"/>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ko-KR" altLang="en-US"/>
            </a:p>
          </p:txBody>
        </p:sp>
        <p:sp>
          <p:nvSpPr>
            <p:cNvPr id="34" name="타원 33"/>
            <p:cNvSpPr/>
            <p:nvPr/>
          </p:nvSpPr>
          <p:spPr>
            <a:xfrm>
              <a:off x="6077129" y="3732211"/>
              <a:ext cx="152400" cy="152400"/>
            </a:xfrm>
            <a:prstGeom prst="ellipse">
              <a:avLst/>
            </a:prstGeom>
            <a:solidFill>
              <a:srgbClr val="0000CC"/>
            </a:solidFill>
            <a:ln>
              <a:solidFill>
                <a:srgbClr val="0000CC"/>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ko-KR" altLang="en-US"/>
            </a:p>
          </p:txBody>
        </p:sp>
        <p:cxnSp>
          <p:nvCxnSpPr>
            <p:cNvPr id="35" name="직선 연결선 34"/>
            <p:cNvCxnSpPr/>
            <p:nvPr/>
          </p:nvCxnSpPr>
          <p:spPr>
            <a:xfrm rot="10800000">
              <a:off x="4267200" y="3810000"/>
              <a:ext cx="914400"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직선 연결선 35"/>
            <p:cNvCxnSpPr/>
            <p:nvPr/>
          </p:nvCxnSpPr>
          <p:spPr>
            <a:xfrm rot="10800000">
              <a:off x="5181601" y="3810000"/>
              <a:ext cx="914400" cy="1588"/>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grpSp>
      <p:sp>
        <p:nvSpPr>
          <p:cNvPr id="37" name="자유형 36"/>
          <p:cNvSpPr/>
          <p:nvPr/>
        </p:nvSpPr>
        <p:spPr>
          <a:xfrm>
            <a:off x="4389120" y="3987800"/>
            <a:ext cx="690880" cy="386080"/>
          </a:xfrm>
          <a:custGeom>
            <a:avLst/>
            <a:gdLst>
              <a:gd name="connsiteX0" fmla="*/ 0 w 690880"/>
              <a:gd name="connsiteY0" fmla="*/ 20320 h 386080"/>
              <a:gd name="connsiteX1" fmla="*/ 548640 w 690880"/>
              <a:gd name="connsiteY1" fmla="*/ 20320 h 386080"/>
              <a:gd name="connsiteX2" fmla="*/ 670560 w 690880"/>
              <a:gd name="connsiteY2" fmla="*/ 142240 h 386080"/>
              <a:gd name="connsiteX3" fmla="*/ 670560 w 690880"/>
              <a:gd name="connsiteY3" fmla="*/ 386080 h 386080"/>
            </a:gdLst>
            <a:ahLst/>
            <a:cxnLst>
              <a:cxn ang="0">
                <a:pos x="connsiteX0" y="connsiteY0"/>
              </a:cxn>
              <a:cxn ang="0">
                <a:pos x="connsiteX1" y="connsiteY1"/>
              </a:cxn>
              <a:cxn ang="0">
                <a:pos x="connsiteX2" y="connsiteY2"/>
              </a:cxn>
              <a:cxn ang="0">
                <a:pos x="connsiteX3" y="connsiteY3"/>
              </a:cxn>
            </a:cxnLst>
            <a:rect l="l" t="t" r="r" b="b"/>
            <a:pathLst>
              <a:path w="690880" h="386080">
                <a:moveTo>
                  <a:pt x="0" y="20320"/>
                </a:moveTo>
                <a:cubicBezTo>
                  <a:pt x="218440" y="10160"/>
                  <a:pt x="436880" y="0"/>
                  <a:pt x="548640" y="20320"/>
                </a:cubicBezTo>
                <a:cubicBezTo>
                  <a:pt x="660400" y="40640"/>
                  <a:pt x="650240" y="81280"/>
                  <a:pt x="670560" y="142240"/>
                </a:cubicBezTo>
                <a:cubicBezTo>
                  <a:pt x="690880" y="203200"/>
                  <a:pt x="680720" y="294640"/>
                  <a:pt x="670560" y="386080"/>
                </a:cubicBezTo>
              </a:path>
            </a:pathLst>
          </a:custGeom>
          <a:ln w="28575">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ko-KR" altLang="en-US"/>
          </a:p>
        </p:txBody>
      </p:sp>
      <p:sp>
        <p:nvSpPr>
          <p:cNvPr id="38" name="자유형 37"/>
          <p:cNvSpPr/>
          <p:nvPr/>
        </p:nvSpPr>
        <p:spPr>
          <a:xfrm>
            <a:off x="5313680" y="3997960"/>
            <a:ext cx="645160" cy="360680"/>
          </a:xfrm>
          <a:custGeom>
            <a:avLst/>
            <a:gdLst>
              <a:gd name="connsiteX0" fmla="*/ 20320 w 645160"/>
              <a:gd name="connsiteY0" fmla="*/ 360680 h 360680"/>
              <a:gd name="connsiteX1" fmla="*/ 35560 w 645160"/>
              <a:gd name="connsiteY1" fmla="*/ 71120 h 360680"/>
              <a:gd name="connsiteX2" fmla="*/ 233680 w 645160"/>
              <a:gd name="connsiteY2" fmla="*/ 10160 h 360680"/>
              <a:gd name="connsiteX3" fmla="*/ 645160 w 645160"/>
              <a:gd name="connsiteY3" fmla="*/ 10160 h 360680"/>
            </a:gdLst>
            <a:ahLst/>
            <a:cxnLst>
              <a:cxn ang="0">
                <a:pos x="connsiteX0" y="connsiteY0"/>
              </a:cxn>
              <a:cxn ang="0">
                <a:pos x="connsiteX1" y="connsiteY1"/>
              </a:cxn>
              <a:cxn ang="0">
                <a:pos x="connsiteX2" y="connsiteY2"/>
              </a:cxn>
              <a:cxn ang="0">
                <a:pos x="connsiteX3" y="connsiteY3"/>
              </a:cxn>
            </a:cxnLst>
            <a:rect l="l" t="t" r="r" b="b"/>
            <a:pathLst>
              <a:path w="645160" h="360680">
                <a:moveTo>
                  <a:pt x="20320" y="360680"/>
                </a:moveTo>
                <a:cubicBezTo>
                  <a:pt x="10160" y="245110"/>
                  <a:pt x="0" y="129540"/>
                  <a:pt x="35560" y="71120"/>
                </a:cubicBezTo>
                <a:cubicBezTo>
                  <a:pt x="71120" y="12700"/>
                  <a:pt x="132080" y="20320"/>
                  <a:pt x="233680" y="10160"/>
                </a:cubicBezTo>
                <a:cubicBezTo>
                  <a:pt x="335280" y="0"/>
                  <a:pt x="490220" y="5080"/>
                  <a:pt x="645160" y="10160"/>
                </a:cubicBezTo>
              </a:path>
            </a:pathLst>
          </a:custGeom>
          <a:ln w="28575">
            <a:solidFill>
              <a:srgbClr val="0000CC"/>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ko-KR" altLang="en-US"/>
          </a:p>
        </p:txBody>
      </p:sp>
      <p:sp>
        <p:nvSpPr>
          <p:cNvPr id="40" name="직사각형 39"/>
          <p:cNvSpPr/>
          <p:nvPr/>
        </p:nvSpPr>
        <p:spPr>
          <a:xfrm>
            <a:off x="0" y="3352800"/>
            <a:ext cx="838200" cy="68580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ko-KR"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
                                        </p:tgtEl>
                                        <p:attrNameLst>
                                          <p:attrName>style.visibility</p:attrName>
                                        </p:attrNameLst>
                                      </p:cBhvr>
                                      <p:to>
                                        <p:strVal val="visible"/>
                                      </p:to>
                                    </p:set>
                                  </p:childTnLst>
                                </p:cTn>
                              </p:par>
                              <p:par>
                                <p:cTn id="7" presetID="1" presetClass="exit" presetSubtype="0" fill="hold" grpId="1" nodeType="withEffect">
                                  <p:stCondLst>
                                    <p:cond delay="0"/>
                                  </p:stCondLst>
                                  <p:childTnLst>
                                    <p:set>
                                      <p:cBhvr>
                                        <p:cTn id="8" dur="1" fill="hold">
                                          <p:stCondLst>
                                            <p:cond delay="0"/>
                                          </p:stCondLst>
                                        </p:cTn>
                                        <p:tgtEl>
                                          <p:spTgt spid="40"/>
                                        </p:tgtEl>
                                        <p:attrNameLst>
                                          <p:attrName>style.visibility</p:attrName>
                                        </p:attrNameLst>
                                      </p:cBhvr>
                                      <p:to>
                                        <p:strVal val="hidden"/>
                                      </p:to>
                                    </p:set>
                                  </p:childTnLst>
                                </p:cTn>
                              </p:par>
                              <p:par>
                                <p:cTn id="9" presetID="1" presetClass="entr" presetSubtype="0" fill="hold"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nodeType="clickEffect">
                                  <p:stCondLst>
                                    <p:cond delay="0"/>
                                  </p:stCondLst>
                                  <p:childTnLst>
                                    <p:set>
                                      <p:cBhvr>
                                        <p:cTn id="20" dur="1" fill="hold">
                                          <p:stCondLst>
                                            <p:cond delay="0"/>
                                          </p:stCondLst>
                                        </p:cTn>
                                        <p:tgtEl>
                                          <p:spTgt spid="42"/>
                                        </p:tgtEl>
                                        <p:attrNameLst>
                                          <p:attrName>style.visibility</p:attrName>
                                        </p:attrNameLst>
                                      </p:cBhvr>
                                      <p:to>
                                        <p:strVal val="visible"/>
                                      </p:to>
                                    </p:set>
                                    <p:anim calcmode="lin" valueType="num">
                                      <p:cBhvr additive="base">
                                        <p:cTn id="21" dur="500" fill="hold"/>
                                        <p:tgtEl>
                                          <p:spTgt spid="42"/>
                                        </p:tgtEl>
                                        <p:attrNameLst>
                                          <p:attrName>ppt_x</p:attrName>
                                        </p:attrNameLst>
                                      </p:cBhvr>
                                      <p:tavLst>
                                        <p:tav tm="0">
                                          <p:val>
                                            <p:strVal val="0-#ppt_w/2"/>
                                          </p:val>
                                        </p:tav>
                                        <p:tav tm="100000">
                                          <p:val>
                                            <p:strVal val="#ppt_x"/>
                                          </p:val>
                                        </p:tav>
                                      </p:tavLst>
                                    </p:anim>
                                    <p:anim calcmode="lin" valueType="num">
                                      <p:cBhvr additive="base">
                                        <p:cTn id="22" dur="500" fill="hold"/>
                                        <p:tgtEl>
                                          <p:spTgt spid="42"/>
                                        </p:tgtEl>
                                        <p:attrNameLst>
                                          <p:attrName>ppt_y</p:attrName>
                                        </p:attrNameLst>
                                      </p:cBhvr>
                                      <p:tavLst>
                                        <p:tav tm="0">
                                          <p:val>
                                            <p:strVal val="#ppt_y"/>
                                          </p:val>
                                        </p:tav>
                                        <p:tav tm="100000">
                                          <p:val>
                                            <p:strVal val="#ppt_y"/>
                                          </p:val>
                                        </p:tav>
                                      </p:tavLst>
                                    </p:anim>
                                  </p:childTnLst>
                                </p:cTn>
                              </p:par>
                              <p:par>
                                <p:cTn id="23" presetID="1" presetClass="entr" presetSubtype="0" fill="hold" grpId="0" nodeType="withEffect">
                                  <p:stCondLst>
                                    <p:cond delay="0"/>
                                  </p:stCondLst>
                                  <p:childTnLst>
                                    <p:set>
                                      <p:cBhvr>
                                        <p:cTn id="24" dur="1" fill="hold">
                                          <p:stCondLst>
                                            <p:cond delay="0"/>
                                          </p:stCondLst>
                                        </p:cTn>
                                        <p:tgtEl>
                                          <p:spTgt spid="3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nodeType="clickEffect">
                                  <p:stCondLst>
                                    <p:cond delay="0"/>
                                  </p:stCondLst>
                                  <p:childTnLst>
                                    <p:set>
                                      <p:cBhvr>
                                        <p:cTn id="28" dur="1" fill="hold">
                                          <p:stCondLst>
                                            <p:cond delay="0"/>
                                          </p:stCondLst>
                                        </p:cTn>
                                        <p:tgtEl>
                                          <p:spTgt spid="43"/>
                                        </p:tgtEl>
                                        <p:attrNameLst>
                                          <p:attrName>style.visibility</p:attrName>
                                        </p:attrNameLst>
                                      </p:cBhvr>
                                      <p:to>
                                        <p:strVal val="visible"/>
                                      </p:to>
                                    </p:set>
                                    <p:anim calcmode="lin" valueType="num">
                                      <p:cBhvr additive="base">
                                        <p:cTn id="29" dur="500" fill="hold"/>
                                        <p:tgtEl>
                                          <p:spTgt spid="43"/>
                                        </p:tgtEl>
                                        <p:attrNameLst>
                                          <p:attrName>ppt_x</p:attrName>
                                        </p:attrNameLst>
                                      </p:cBhvr>
                                      <p:tavLst>
                                        <p:tav tm="0">
                                          <p:val>
                                            <p:strVal val="1+#ppt_w/2"/>
                                          </p:val>
                                        </p:tav>
                                        <p:tav tm="100000">
                                          <p:val>
                                            <p:strVal val="#ppt_x"/>
                                          </p:val>
                                        </p:tav>
                                      </p:tavLst>
                                    </p:anim>
                                    <p:anim calcmode="lin" valueType="num">
                                      <p:cBhvr additive="base">
                                        <p:cTn id="30" dur="500" fill="hold"/>
                                        <p:tgtEl>
                                          <p:spTgt spid="43"/>
                                        </p:tgtEl>
                                        <p:attrNameLst>
                                          <p:attrName>ppt_y</p:attrName>
                                        </p:attrNameLst>
                                      </p:cBhvr>
                                      <p:tavLst>
                                        <p:tav tm="0">
                                          <p:val>
                                            <p:strVal val="#ppt_y"/>
                                          </p:val>
                                        </p:tav>
                                        <p:tav tm="100000">
                                          <p:val>
                                            <p:strVal val="#ppt_y"/>
                                          </p:val>
                                        </p:tav>
                                      </p:tavLst>
                                    </p:anim>
                                  </p:childTnLst>
                                </p:cTn>
                              </p:par>
                              <p:par>
                                <p:cTn id="31" presetID="1" presetClass="entr" presetSubtype="0" fill="hold" grpId="0" nodeType="withEffect">
                                  <p:stCondLst>
                                    <p:cond delay="0"/>
                                  </p:stCondLst>
                                  <p:childTnLst>
                                    <p:set>
                                      <p:cBhvr>
                                        <p:cTn id="32"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38" grpId="0" animBg="1"/>
      <p:bldP spid="40" grpId="1"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제목 1"/>
          <p:cNvSpPr txBox="1">
            <a:spLocks/>
          </p:cNvSpPr>
          <p:nvPr/>
        </p:nvSpPr>
        <p:spPr>
          <a:xfrm>
            <a:off x="76200" y="122238"/>
            <a:ext cx="8915400" cy="639762"/>
          </a:xfrm>
          <a:prstGeom prst="rect">
            <a:avLst/>
          </a:prstGeom>
        </p:spPr>
        <p:txBody>
          <a:bodyPr anchor="ctr">
            <a:normAutofit fontScale="60000" lnSpcReduction="20000"/>
          </a:bodyPr>
          <a:lstStyle/>
          <a:p>
            <a:pPr>
              <a:spcBef>
                <a:spcPct val="0"/>
              </a:spcBef>
              <a:defRPr/>
            </a:pP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Class </a:t>
            </a:r>
            <a:r>
              <a:rPr lang="en-US" altLang="ko-KR" sz="4300" dirty="0" smtClean="0">
                <a:solidFill>
                  <a:srgbClr val="4F271C">
                    <a:satMod val="130000"/>
                  </a:srgbClr>
                </a:solidFill>
                <a:effectLst>
                  <a:outerShdw blurRad="50000" dist="30000" dir="5400000" algn="tl" rotWithShape="0">
                    <a:srgbClr val="000000">
                      <a:alpha val="30000"/>
                    </a:srgbClr>
                  </a:outerShdw>
                </a:effectLst>
                <a:latin typeface="Times New Roman" pitchFamily="18" charset="0"/>
                <a:ea typeface="휴먼매직체"/>
                <a:cs typeface="Times New Roman" pitchFamily="18" charset="0"/>
              </a:rPr>
              <a:t>B</a:t>
            </a: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Times New Roman" pitchFamily="18" charset="0"/>
                <a:ea typeface="휴먼매직체"/>
                <a:cs typeface="Times New Roman" pitchFamily="18" charset="0"/>
              </a:rPr>
              <a:t>-2</a:t>
            </a: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 : </a:t>
            </a:r>
            <a:r>
              <a:rPr lang="en-US" altLang="ko-KR" sz="4300" dirty="0" smtClean="0">
                <a:solidFill>
                  <a:srgbClr val="4F271C">
                    <a:satMod val="130000"/>
                  </a:srgbClr>
                </a:solidFill>
                <a:effectLst>
                  <a:outerShdw blurRad="50000" dist="30000" dir="5400000" algn="tl" rotWithShape="0">
                    <a:srgbClr val="000000">
                      <a:alpha val="30000"/>
                    </a:srgbClr>
                  </a:outerShdw>
                </a:effectLst>
                <a:latin typeface="Gill Sans MT"/>
                <a:ea typeface="휴먼매직체"/>
                <a:cs typeface="+mj-cs"/>
              </a:rPr>
              <a:t>P2P Port Identification and Port-Based P2P Detection</a:t>
            </a:r>
          </a:p>
        </p:txBody>
      </p:sp>
      <p:sp>
        <p:nvSpPr>
          <p:cNvPr id="56" name="TextBox 55"/>
          <p:cNvSpPr txBox="1"/>
          <p:nvPr/>
        </p:nvSpPr>
        <p:spPr>
          <a:xfrm>
            <a:off x="0" y="990600"/>
            <a:ext cx="5061129" cy="523220"/>
          </a:xfrm>
          <a:prstGeom prst="rect">
            <a:avLst/>
          </a:prstGeom>
          <a:noFill/>
        </p:spPr>
        <p:txBody>
          <a:bodyPr wrap="none" rtlCol="0">
            <a:spAutoFit/>
          </a:bodyPr>
          <a:lstStyle/>
          <a:p>
            <a:pPr marL="284163" indent="-284163">
              <a:buFont typeface="Wingdings" pitchFamily="2" charset="2"/>
              <a:buChar char="Ø"/>
            </a:pPr>
            <a:r>
              <a:rPr lang="en-US" altLang="ko-KR" sz="2800" dirty="0" smtClean="0">
                <a:solidFill>
                  <a:srgbClr val="0000CC"/>
                </a:solidFill>
              </a:rPr>
              <a:t> </a:t>
            </a:r>
            <a:r>
              <a:rPr lang="en-US" altLang="ko-KR" sz="2800" dirty="0" smtClean="0"/>
              <a:t>Detector given an P2P flow</a:t>
            </a:r>
            <a:endParaRPr lang="ko-KR" altLang="en-US" dirty="0"/>
          </a:p>
        </p:txBody>
      </p:sp>
      <p:pic>
        <p:nvPicPr>
          <p:cNvPr id="1027" name="Picture 3"/>
          <p:cNvPicPr>
            <a:picLocks noChangeAspect="1" noChangeArrowheads="1"/>
          </p:cNvPicPr>
          <p:nvPr/>
        </p:nvPicPr>
        <p:blipFill>
          <a:blip r:embed="rId3"/>
          <a:srcRect/>
          <a:stretch>
            <a:fillRect/>
          </a:stretch>
        </p:blipFill>
        <p:spPr bwMode="auto">
          <a:xfrm>
            <a:off x="4989576" y="899410"/>
            <a:ext cx="268224" cy="609600"/>
          </a:xfrm>
          <a:prstGeom prst="rect">
            <a:avLst/>
          </a:prstGeom>
          <a:noFill/>
          <a:ln w="9525">
            <a:noFill/>
            <a:miter lim="800000"/>
            <a:headEnd/>
            <a:tailEnd/>
          </a:ln>
          <a:effectLst/>
        </p:spPr>
      </p:pic>
      <p:pic>
        <p:nvPicPr>
          <p:cNvPr id="1026" name="Picture 2"/>
          <p:cNvPicPr>
            <a:picLocks noChangeAspect="1" noChangeArrowheads="1"/>
          </p:cNvPicPr>
          <p:nvPr/>
        </p:nvPicPr>
        <p:blipFill>
          <a:blip r:embed="rId4"/>
          <a:srcRect/>
          <a:stretch>
            <a:fillRect/>
          </a:stretch>
        </p:blipFill>
        <p:spPr bwMode="auto">
          <a:xfrm>
            <a:off x="-228600" y="1600200"/>
            <a:ext cx="9220200" cy="4191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p:cNvPicPr>
            <a:picLocks noChangeAspect="1" noChangeArrowheads="1"/>
          </p:cNvPicPr>
          <p:nvPr/>
        </p:nvPicPr>
        <p:blipFill>
          <a:blip r:embed="rId3"/>
          <a:srcRect/>
          <a:stretch>
            <a:fillRect/>
          </a:stretch>
        </p:blipFill>
        <p:spPr bwMode="auto">
          <a:xfrm>
            <a:off x="228600" y="2666206"/>
            <a:ext cx="609600" cy="609600"/>
          </a:xfrm>
          <a:prstGeom prst="rect">
            <a:avLst/>
          </a:prstGeom>
          <a:noFill/>
          <a:ln w="9525">
            <a:noFill/>
            <a:miter lim="800000"/>
            <a:headEnd/>
            <a:tailEnd/>
          </a:ln>
          <a:effectLst/>
        </p:spPr>
      </p:pic>
      <p:sp>
        <p:nvSpPr>
          <p:cNvPr id="3" name="제목 1"/>
          <p:cNvSpPr txBox="1">
            <a:spLocks/>
          </p:cNvSpPr>
          <p:nvPr/>
        </p:nvSpPr>
        <p:spPr>
          <a:xfrm>
            <a:off x="76200" y="122238"/>
            <a:ext cx="8915400" cy="639762"/>
          </a:xfrm>
          <a:prstGeom prst="rect">
            <a:avLst/>
          </a:prstGeom>
        </p:spPr>
        <p:txBody>
          <a:bodyPr anchor="ctr">
            <a:normAutofit fontScale="90000" lnSpcReduction="10000"/>
          </a:bodyPr>
          <a:lstStyle/>
          <a:p>
            <a:pPr>
              <a:spcBef>
                <a:spcPct val="0"/>
              </a:spcBef>
              <a:defRPr/>
            </a:pP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Class </a:t>
            </a:r>
            <a:r>
              <a:rPr lang="en-US" altLang="ko-KR" sz="4300" dirty="0" smtClean="0">
                <a:solidFill>
                  <a:srgbClr val="4F271C">
                    <a:satMod val="130000"/>
                  </a:srgbClr>
                </a:solidFill>
                <a:effectLst>
                  <a:outerShdw blurRad="50000" dist="30000" dir="5400000" algn="tl" rotWithShape="0">
                    <a:srgbClr val="000000">
                      <a:alpha val="30000"/>
                    </a:srgbClr>
                  </a:outerShdw>
                </a:effectLst>
                <a:latin typeface="Times New Roman" pitchFamily="18" charset="0"/>
                <a:ea typeface="휴먼매직체"/>
                <a:cs typeface="Times New Roman" pitchFamily="18" charset="0"/>
              </a:rPr>
              <a:t>B</a:t>
            </a: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Times New Roman" pitchFamily="18" charset="0"/>
                <a:ea typeface="휴먼매직체"/>
                <a:cs typeface="Times New Roman" pitchFamily="18" charset="0"/>
              </a:rPr>
              <a:t>-3</a:t>
            </a: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 : </a:t>
            </a:r>
            <a:r>
              <a:rPr lang="en-US" altLang="ko-KR" sz="4300" dirty="0" smtClean="0">
                <a:solidFill>
                  <a:srgbClr val="4F271C">
                    <a:satMod val="130000"/>
                  </a:srgbClr>
                </a:solidFill>
                <a:effectLst>
                  <a:outerShdw blurRad="50000" dist="30000" dir="5400000" algn="tl" rotWithShape="0">
                    <a:srgbClr val="000000">
                      <a:alpha val="30000"/>
                    </a:srgbClr>
                  </a:outerShdw>
                </a:effectLst>
                <a:latin typeface="Gill Sans MT"/>
                <a:ea typeface="휴먼매직체"/>
                <a:cs typeface="+mj-cs"/>
              </a:rPr>
              <a:t>Triggered P2P Detection</a:t>
            </a:r>
          </a:p>
        </p:txBody>
      </p:sp>
      <p:grpSp>
        <p:nvGrpSpPr>
          <p:cNvPr id="4" name="그룹 3"/>
          <p:cNvGrpSpPr/>
          <p:nvPr/>
        </p:nvGrpSpPr>
        <p:grpSpPr>
          <a:xfrm>
            <a:off x="228600" y="1599406"/>
            <a:ext cx="1143000" cy="3125676"/>
            <a:chOff x="228600" y="1599406"/>
            <a:chExt cx="1143000" cy="3125676"/>
          </a:xfrm>
        </p:grpSpPr>
        <p:sp>
          <p:nvSpPr>
            <p:cNvPr id="5" name="Text Box 8"/>
            <p:cNvSpPr txBox="1">
              <a:spLocks noChangeArrowheads="1"/>
            </p:cNvSpPr>
            <p:nvPr/>
          </p:nvSpPr>
          <p:spPr bwMode="auto">
            <a:xfrm>
              <a:off x="228600" y="2056606"/>
              <a:ext cx="838200" cy="461665"/>
            </a:xfrm>
            <a:prstGeom prst="rect">
              <a:avLst/>
            </a:prstGeom>
            <a:noFill/>
            <a:ln w="9525">
              <a:noFill/>
              <a:miter lim="800000"/>
              <a:headEnd/>
              <a:tailEnd/>
            </a:ln>
            <a:effectLst/>
          </p:spPr>
          <p:txBody>
            <a:bodyPr wrap="square">
              <a:spAutoFit/>
            </a:bodyPr>
            <a:lstStyle/>
            <a:p>
              <a:r>
                <a:rPr lang="en-US" altLang="ko-KR" sz="2400" i="1" dirty="0" smtClean="0">
                  <a:latin typeface="Times New Roman" pitchFamily="18" charset="0"/>
                  <a:ea typeface="굴림" charset="-127"/>
                </a:rPr>
                <a:t>1 sec</a:t>
              </a:r>
              <a:endParaRPr lang="en-US" altLang="ko-KR" sz="2400" i="1" dirty="0">
                <a:latin typeface="Times New Roman" pitchFamily="18" charset="0"/>
                <a:ea typeface="굴림" charset="-127"/>
              </a:endParaRPr>
            </a:p>
          </p:txBody>
        </p:sp>
        <p:cxnSp>
          <p:nvCxnSpPr>
            <p:cNvPr id="6" name="직선 연결선 5"/>
            <p:cNvCxnSpPr/>
            <p:nvPr/>
          </p:nvCxnSpPr>
          <p:spPr>
            <a:xfrm rot="16200000" flipH="1">
              <a:off x="392805" y="2349602"/>
              <a:ext cx="1347990" cy="1"/>
            </a:xfrm>
            <a:prstGeom prst="line">
              <a:avLst/>
            </a:prstGeom>
            <a:ln w="28575">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 name="직선 연결선 6"/>
            <p:cNvCxnSpPr/>
            <p:nvPr/>
          </p:nvCxnSpPr>
          <p:spPr>
            <a:xfrm rot="10800000">
              <a:off x="838200" y="1599406"/>
              <a:ext cx="533400" cy="147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직선 연결선 7"/>
            <p:cNvCxnSpPr/>
            <p:nvPr/>
          </p:nvCxnSpPr>
          <p:spPr>
            <a:xfrm rot="10800000">
              <a:off x="838200" y="4723606"/>
              <a:ext cx="533400" cy="147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직선 연결선 8"/>
            <p:cNvCxnSpPr/>
            <p:nvPr/>
          </p:nvCxnSpPr>
          <p:spPr>
            <a:xfrm rot="5400000">
              <a:off x="326144" y="3905162"/>
              <a:ext cx="1482903" cy="1589"/>
            </a:xfrm>
            <a:prstGeom prst="line">
              <a:avLst/>
            </a:prstGeom>
            <a:ln w="28575">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0" name="Text Box 8"/>
            <p:cNvSpPr txBox="1">
              <a:spLocks noChangeArrowheads="1"/>
            </p:cNvSpPr>
            <p:nvPr/>
          </p:nvSpPr>
          <p:spPr bwMode="auto">
            <a:xfrm>
              <a:off x="228600" y="3733006"/>
              <a:ext cx="838200" cy="461665"/>
            </a:xfrm>
            <a:prstGeom prst="rect">
              <a:avLst/>
            </a:prstGeom>
            <a:noFill/>
            <a:ln w="9525">
              <a:noFill/>
              <a:miter lim="800000"/>
              <a:headEnd/>
              <a:tailEnd/>
            </a:ln>
            <a:effectLst/>
          </p:spPr>
          <p:txBody>
            <a:bodyPr wrap="square">
              <a:spAutoFit/>
            </a:bodyPr>
            <a:lstStyle/>
            <a:p>
              <a:r>
                <a:rPr lang="en-US" altLang="ko-KR" sz="2400" i="1" dirty="0" smtClean="0">
                  <a:latin typeface="Times New Roman" pitchFamily="18" charset="0"/>
                  <a:ea typeface="굴림" charset="-127"/>
                </a:rPr>
                <a:t>1 sec</a:t>
              </a:r>
              <a:endParaRPr lang="en-US" altLang="ko-KR" sz="2400" i="1" dirty="0">
                <a:latin typeface="Times New Roman" pitchFamily="18" charset="0"/>
                <a:ea typeface="굴림" charset="-127"/>
              </a:endParaRPr>
            </a:p>
          </p:txBody>
        </p:sp>
      </p:grpSp>
      <p:cxnSp>
        <p:nvCxnSpPr>
          <p:cNvPr id="11" name="직선 화살표 연결선 10"/>
          <p:cNvCxnSpPr/>
          <p:nvPr/>
        </p:nvCxnSpPr>
        <p:spPr>
          <a:xfrm rot="5400000">
            <a:off x="-953294" y="3237706"/>
            <a:ext cx="434340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직선 연결선 11"/>
          <p:cNvCxnSpPr/>
          <p:nvPr/>
        </p:nvCxnSpPr>
        <p:spPr>
          <a:xfrm rot="10800000">
            <a:off x="838200" y="3093683"/>
            <a:ext cx="533400" cy="147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0" name="그룹 29"/>
          <p:cNvGrpSpPr/>
          <p:nvPr/>
        </p:nvGrpSpPr>
        <p:grpSpPr>
          <a:xfrm>
            <a:off x="3581400" y="2813345"/>
            <a:ext cx="2819400" cy="571840"/>
            <a:chOff x="3581400" y="2813345"/>
            <a:chExt cx="2819400" cy="571840"/>
          </a:xfrm>
        </p:grpSpPr>
        <p:sp>
          <p:nvSpPr>
            <p:cNvPr id="13" name="Oval 3"/>
            <p:cNvSpPr>
              <a:spLocks noChangeArrowheads="1"/>
            </p:cNvSpPr>
            <p:nvPr/>
          </p:nvSpPr>
          <p:spPr bwMode="auto">
            <a:xfrm>
              <a:off x="3581400" y="2813345"/>
              <a:ext cx="609600" cy="566579"/>
            </a:xfrm>
            <a:prstGeom prst="ellipse">
              <a:avLst/>
            </a:prstGeom>
            <a:solidFill>
              <a:schemeClr val="bg1"/>
            </a:solidFill>
            <a:ln w="19050">
              <a:solidFill>
                <a:schemeClr val="tx1"/>
              </a:solidFill>
              <a:round/>
              <a:headEnd/>
              <a:tailEnd/>
            </a:ln>
            <a:effectLst/>
          </p:spPr>
          <p:txBody>
            <a:bodyPr wrap="none" anchor="ctr"/>
            <a:lstStyle/>
            <a:p>
              <a:pPr algn="ctr"/>
              <a:r>
                <a:rPr lang="en-US" altLang="ko-KR" sz="2800" dirty="0">
                  <a:ea typeface="굴림" charset="-127"/>
                </a:rPr>
                <a:t>A</a:t>
              </a:r>
            </a:p>
          </p:txBody>
        </p:sp>
        <p:sp>
          <p:nvSpPr>
            <p:cNvPr id="14" name="Oval 3"/>
            <p:cNvSpPr>
              <a:spLocks noChangeArrowheads="1"/>
            </p:cNvSpPr>
            <p:nvPr/>
          </p:nvSpPr>
          <p:spPr bwMode="auto">
            <a:xfrm>
              <a:off x="5791200" y="2818606"/>
              <a:ext cx="609600" cy="566579"/>
            </a:xfrm>
            <a:prstGeom prst="ellipse">
              <a:avLst/>
            </a:prstGeom>
            <a:solidFill>
              <a:schemeClr val="bg1"/>
            </a:solidFill>
            <a:ln w="19050">
              <a:solidFill>
                <a:schemeClr val="tx1"/>
              </a:solidFill>
              <a:round/>
              <a:headEnd/>
              <a:tailEnd/>
            </a:ln>
            <a:effectLst/>
          </p:spPr>
          <p:txBody>
            <a:bodyPr wrap="none" anchor="ctr"/>
            <a:lstStyle/>
            <a:p>
              <a:pPr algn="ctr"/>
              <a:r>
                <a:rPr lang="en-US" altLang="ko-KR" sz="2800" dirty="0" smtClean="0">
                  <a:ea typeface="굴림" charset="-127"/>
                </a:rPr>
                <a:t>X</a:t>
              </a:r>
              <a:endParaRPr lang="en-US" altLang="ko-KR" sz="2800" dirty="0">
                <a:ea typeface="굴림" charset="-127"/>
              </a:endParaRPr>
            </a:p>
          </p:txBody>
        </p:sp>
        <p:cxnSp>
          <p:nvCxnSpPr>
            <p:cNvPr id="15" name="직선 연결선 14"/>
            <p:cNvCxnSpPr>
              <a:stCxn id="13" idx="6"/>
              <a:endCxn id="14" idx="2"/>
            </p:cNvCxnSpPr>
            <p:nvPr/>
          </p:nvCxnSpPr>
          <p:spPr>
            <a:xfrm>
              <a:off x="4191000" y="3096635"/>
              <a:ext cx="1600200" cy="526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6" name="그룹 15"/>
          <p:cNvGrpSpPr/>
          <p:nvPr/>
        </p:nvGrpSpPr>
        <p:grpSpPr>
          <a:xfrm>
            <a:off x="1752600" y="2362200"/>
            <a:ext cx="6553201" cy="1447801"/>
            <a:chOff x="1752600" y="2362200"/>
            <a:chExt cx="6553201" cy="1447801"/>
          </a:xfrm>
        </p:grpSpPr>
        <p:cxnSp>
          <p:nvCxnSpPr>
            <p:cNvPr id="17" name="직선 연결선 16"/>
            <p:cNvCxnSpPr>
              <a:stCxn id="13" idx="1"/>
            </p:cNvCxnSpPr>
            <p:nvPr/>
          </p:nvCxnSpPr>
          <p:spPr>
            <a:xfrm rot="16200000" flipV="1">
              <a:off x="3206578" y="2432223"/>
              <a:ext cx="534119" cy="394074"/>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18" name="직선 화살표 연결선 17"/>
            <p:cNvCxnSpPr/>
            <p:nvPr/>
          </p:nvCxnSpPr>
          <p:spPr>
            <a:xfrm rot="10800000">
              <a:off x="1752600" y="2362200"/>
              <a:ext cx="1524000" cy="1588"/>
            </a:xfrm>
            <a:prstGeom prst="straightConnector1">
              <a:avLst/>
            </a:prstGeom>
            <a:ln w="28575">
              <a:solidFill>
                <a:srgbClr val="0000CC"/>
              </a:solidFill>
              <a:tailEnd type="arrow"/>
            </a:ln>
          </p:spPr>
          <p:style>
            <a:lnRef idx="1">
              <a:schemeClr val="accent1"/>
            </a:lnRef>
            <a:fillRef idx="0">
              <a:schemeClr val="accent1"/>
            </a:fillRef>
            <a:effectRef idx="0">
              <a:schemeClr val="accent1"/>
            </a:effectRef>
            <a:fontRef idx="minor">
              <a:schemeClr val="tx1"/>
            </a:fontRef>
          </p:style>
        </p:cxnSp>
        <p:cxnSp>
          <p:nvCxnSpPr>
            <p:cNvPr id="19" name="직선 연결선 18"/>
            <p:cNvCxnSpPr>
              <a:stCxn id="13" idx="3"/>
            </p:cNvCxnSpPr>
            <p:nvPr/>
          </p:nvCxnSpPr>
          <p:spPr>
            <a:xfrm rot="5400000">
              <a:off x="3217112" y="3356438"/>
              <a:ext cx="513050" cy="394074"/>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20" name="직선 화살표 연결선 19"/>
            <p:cNvCxnSpPr/>
            <p:nvPr/>
          </p:nvCxnSpPr>
          <p:spPr>
            <a:xfrm rot="10800000">
              <a:off x="1752600" y="3808411"/>
              <a:ext cx="1524000" cy="1588"/>
            </a:xfrm>
            <a:prstGeom prst="straightConnector1">
              <a:avLst/>
            </a:prstGeom>
            <a:ln w="28575">
              <a:solidFill>
                <a:srgbClr val="0000CC"/>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2286002" y="2709892"/>
              <a:ext cx="1200329" cy="719108"/>
            </a:xfrm>
            <a:prstGeom prst="rect">
              <a:avLst/>
            </a:prstGeom>
            <a:noFill/>
          </p:spPr>
          <p:txBody>
            <a:bodyPr vert="eaVert" wrap="none" rtlCol="0">
              <a:spAutoFit/>
            </a:bodyPr>
            <a:lstStyle/>
            <a:p>
              <a:r>
                <a:rPr lang="en-US" altLang="ko-KR" sz="6600" dirty="0" smtClean="0">
                  <a:solidFill>
                    <a:srgbClr val="0000CC"/>
                  </a:solidFill>
                </a:rPr>
                <a:t>…</a:t>
              </a:r>
              <a:endParaRPr lang="ko-KR" altLang="en-US" sz="6600" dirty="0">
                <a:solidFill>
                  <a:srgbClr val="0000CC"/>
                </a:solidFill>
              </a:endParaRPr>
            </a:p>
          </p:txBody>
        </p:sp>
        <p:cxnSp>
          <p:nvCxnSpPr>
            <p:cNvPr id="22" name="직선 연결선 21"/>
            <p:cNvCxnSpPr>
              <a:endCxn id="14" idx="7"/>
            </p:cNvCxnSpPr>
            <p:nvPr/>
          </p:nvCxnSpPr>
          <p:spPr>
            <a:xfrm rot="5400000">
              <a:off x="6238873" y="2434853"/>
              <a:ext cx="539380" cy="394074"/>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23" name="직선 화살표 연결선 22"/>
            <p:cNvCxnSpPr/>
            <p:nvPr/>
          </p:nvCxnSpPr>
          <p:spPr>
            <a:xfrm flipV="1">
              <a:off x="6705600" y="2362200"/>
              <a:ext cx="1524000" cy="1588"/>
            </a:xfrm>
            <a:prstGeom prst="straightConnector1">
              <a:avLst/>
            </a:prstGeom>
            <a:ln w="28575">
              <a:solidFill>
                <a:srgbClr val="0000CC"/>
              </a:solidFill>
              <a:tailEnd type="arrow"/>
            </a:ln>
          </p:spPr>
          <p:style>
            <a:lnRef idx="1">
              <a:schemeClr val="accent1"/>
            </a:lnRef>
            <a:fillRef idx="0">
              <a:schemeClr val="accent1"/>
            </a:fillRef>
            <a:effectRef idx="0">
              <a:schemeClr val="accent1"/>
            </a:effectRef>
            <a:fontRef idx="minor">
              <a:schemeClr val="tx1"/>
            </a:fontRef>
          </p:style>
        </p:cxnSp>
        <p:cxnSp>
          <p:nvCxnSpPr>
            <p:cNvPr id="24" name="직선 연결선 23"/>
            <p:cNvCxnSpPr>
              <a:stCxn id="14" idx="5"/>
            </p:cNvCxnSpPr>
            <p:nvPr/>
          </p:nvCxnSpPr>
          <p:spPr>
            <a:xfrm rot="16200000" flipH="1">
              <a:off x="6254669" y="3359068"/>
              <a:ext cx="507791" cy="394076"/>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25" name="직선 화살표 연결선 24"/>
            <p:cNvCxnSpPr/>
            <p:nvPr/>
          </p:nvCxnSpPr>
          <p:spPr>
            <a:xfrm flipV="1">
              <a:off x="6705600" y="3808412"/>
              <a:ext cx="1524000" cy="1588"/>
            </a:xfrm>
            <a:prstGeom prst="straightConnector1">
              <a:avLst/>
            </a:prstGeom>
            <a:ln w="28575">
              <a:solidFill>
                <a:srgbClr val="0000CC"/>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7105472" y="2709892"/>
              <a:ext cx="1200329" cy="719108"/>
            </a:xfrm>
            <a:prstGeom prst="rect">
              <a:avLst/>
            </a:prstGeom>
            <a:noFill/>
          </p:spPr>
          <p:txBody>
            <a:bodyPr vert="eaVert" wrap="none" rtlCol="0">
              <a:spAutoFit/>
            </a:bodyPr>
            <a:lstStyle/>
            <a:p>
              <a:r>
                <a:rPr lang="en-US" altLang="ko-KR" sz="6600" dirty="0" smtClean="0">
                  <a:solidFill>
                    <a:srgbClr val="0000CC"/>
                  </a:solidFill>
                </a:rPr>
                <a:t>…</a:t>
              </a:r>
              <a:endParaRPr lang="ko-KR" altLang="en-US" sz="6600" dirty="0">
                <a:solidFill>
                  <a:srgbClr val="0000CC"/>
                </a:solidFill>
              </a:endParaRPr>
            </a:p>
          </p:txBody>
        </p:sp>
      </p:grpSp>
      <p:cxnSp>
        <p:nvCxnSpPr>
          <p:cNvPr id="27" name="직선 화살표 연결선 26"/>
          <p:cNvCxnSpPr/>
          <p:nvPr/>
        </p:nvCxnSpPr>
        <p:spPr>
          <a:xfrm rot="16200000" flipV="1">
            <a:off x="2057400" y="4419600"/>
            <a:ext cx="1752600" cy="6858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직선 화살표 연결선 27"/>
          <p:cNvCxnSpPr/>
          <p:nvPr/>
        </p:nvCxnSpPr>
        <p:spPr>
          <a:xfrm rot="5400000" flipH="1" flipV="1">
            <a:off x="6057900" y="4381500"/>
            <a:ext cx="1828800" cy="6858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2514600" y="5638800"/>
            <a:ext cx="5070299" cy="461665"/>
          </a:xfrm>
          <a:prstGeom prst="rect">
            <a:avLst/>
          </a:prstGeom>
          <a:noFill/>
        </p:spPr>
        <p:txBody>
          <a:bodyPr wrap="none" rtlCol="0">
            <a:spAutoFit/>
          </a:bodyPr>
          <a:lstStyle/>
          <a:p>
            <a:r>
              <a:rPr lang="en-US" altLang="ko-KR" sz="2400" dirty="0" smtClean="0"/>
              <a:t>Nearby flows tend to be P2P flows</a:t>
            </a:r>
            <a:endParaRPr lang="ko-KR" altLang="en-US" sz="2400" dirty="0"/>
          </a:p>
        </p:txBody>
      </p:sp>
      <p:sp>
        <p:nvSpPr>
          <p:cNvPr id="31" name="직사각형 30"/>
          <p:cNvSpPr/>
          <p:nvPr/>
        </p:nvSpPr>
        <p:spPr>
          <a:xfrm>
            <a:off x="0" y="2743200"/>
            <a:ext cx="838200" cy="68580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ko-KR"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par>
                                <p:cTn id="7" presetID="1" presetClass="exit" presetSubtype="0" fill="hold" grpId="0" nodeType="withEffect">
                                  <p:stCondLst>
                                    <p:cond delay="0"/>
                                  </p:stCondLst>
                                  <p:childTnLst>
                                    <p:set>
                                      <p:cBhvr>
                                        <p:cTn id="8" dur="1" fill="hold">
                                          <p:stCondLst>
                                            <p:cond delay="0"/>
                                          </p:stCondLst>
                                        </p:cTn>
                                        <p:tgtEl>
                                          <p:spTgt spid="31"/>
                                        </p:tgtEl>
                                        <p:attrNameLst>
                                          <p:attrName>style.visibility</p:attrName>
                                        </p:attrNameLst>
                                      </p:cBhvr>
                                      <p:to>
                                        <p:strVal val="hidden"/>
                                      </p:to>
                                    </p:set>
                                  </p:childTnLst>
                                </p:cTn>
                              </p:par>
                              <p:par>
                                <p:cTn id="9" presetID="1" presetClass="entr" presetSubtype="0" fill="hold"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54" presetClass="entr" presetSubtype="0" accel="10000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p:cTn id="15" dur="500" fill="hold"/>
                                        <p:tgtEl>
                                          <p:spTgt spid="4"/>
                                        </p:tgtEl>
                                        <p:attrNameLst>
                                          <p:attrName>ppt_w</p:attrName>
                                        </p:attrNameLst>
                                      </p:cBhvr>
                                      <p:tavLst>
                                        <p:tav tm="0">
                                          <p:val>
                                            <p:strVal val="#ppt_w*0.05"/>
                                          </p:val>
                                        </p:tav>
                                        <p:tav tm="100000">
                                          <p:val>
                                            <p:strVal val="#ppt_w"/>
                                          </p:val>
                                        </p:tav>
                                      </p:tavLst>
                                    </p:anim>
                                    <p:anim calcmode="lin" valueType="num">
                                      <p:cBhvr>
                                        <p:cTn id="16" dur="500" fill="hold"/>
                                        <p:tgtEl>
                                          <p:spTgt spid="4"/>
                                        </p:tgtEl>
                                        <p:attrNameLst>
                                          <p:attrName>ppt_h</p:attrName>
                                        </p:attrNameLst>
                                      </p:cBhvr>
                                      <p:tavLst>
                                        <p:tav tm="0">
                                          <p:val>
                                            <p:strVal val="#ppt_h"/>
                                          </p:val>
                                        </p:tav>
                                        <p:tav tm="100000">
                                          <p:val>
                                            <p:strVal val="#ppt_h"/>
                                          </p:val>
                                        </p:tav>
                                      </p:tavLst>
                                    </p:anim>
                                    <p:anim calcmode="lin" valueType="num">
                                      <p:cBhvr>
                                        <p:cTn id="17" dur="500" fill="hold"/>
                                        <p:tgtEl>
                                          <p:spTgt spid="4"/>
                                        </p:tgtEl>
                                        <p:attrNameLst>
                                          <p:attrName>ppt_x</p:attrName>
                                        </p:attrNameLst>
                                      </p:cBhvr>
                                      <p:tavLst>
                                        <p:tav tm="0">
                                          <p:val>
                                            <p:strVal val="#ppt_x-.2"/>
                                          </p:val>
                                        </p:tav>
                                        <p:tav tm="100000">
                                          <p:val>
                                            <p:strVal val="#ppt_x"/>
                                          </p:val>
                                        </p:tav>
                                      </p:tavLst>
                                    </p:anim>
                                    <p:anim calcmode="lin" valueType="num">
                                      <p:cBhvr>
                                        <p:cTn id="18" dur="500" fill="hold"/>
                                        <p:tgtEl>
                                          <p:spTgt spid="4"/>
                                        </p:tgtEl>
                                        <p:attrNameLst>
                                          <p:attrName>ppt_y</p:attrName>
                                        </p:attrNameLst>
                                      </p:cBhvr>
                                      <p:tavLst>
                                        <p:tav tm="0">
                                          <p:val>
                                            <p:strVal val="#ppt_y"/>
                                          </p:val>
                                        </p:tav>
                                        <p:tav tm="100000">
                                          <p:val>
                                            <p:strVal val="#ppt_y"/>
                                          </p:val>
                                        </p:tav>
                                      </p:tavLst>
                                    </p:anim>
                                    <p:animEffect transition="in" filter="fade">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16"/>
                                        </p:tgtEl>
                                        <p:attrNameLst>
                                          <p:attrName>style.visibility</p:attrName>
                                        </p:attrNameLst>
                                      </p:cBhvr>
                                      <p:to>
                                        <p:strVal val="visible"/>
                                      </p:to>
                                    </p:set>
                                  </p:childTnLst>
                                </p:cTn>
                              </p:par>
                              <p:par>
                                <p:cTn id="24" presetID="1" presetClass="entr" presetSubtype="0" fill="hold" nodeType="withEffect">
                                  <p:stCondLst>
                                    <p:cond delay="0"/>
                                  </p:stCondLst>
                                  <p:childTnLst>
                                    <p:set>
                                      <p:cBhvr>
                                        <p:cTn id="25" dur="1" fill="hold">
                                          <p:stCondLst>
                                            <p:cond delay="0"/>
                                          </p:stCondLst>
                                        </p:cTn>
                                        <p:tgtEl>
                                          <p:spTgt spid="27"/>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29"/>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3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Outline</a:t>
            </a:r>
            <a:endParaRPr lang="ko-KR" altLang="en-US" dirty="0"/>
          </a:p>
        </p:txBody>
      </p:sp>
      <p:sp>
        <p:nvSpPr>
          <p:cNvPr id="3" name="내용 개체 틀 2"/>
          <p:cNvSpPr>
            <a:spLocks noGrp="1"/>
          </p:cNvSpPr>
          <p:nvPr>
            <p:ph idx="1"/>
          </p:nvPr>
        </p:nvSpPr>
        <p:spPr>
          <a:xfrm>
            <a:off x="1435608" y="1447800"/>
            <a:ext cx="7498080" cy="5105400"/>
          </a:xfrm>
        </p:spPr>
        <p:txBody>
          <a:bodyPr>
            <a:normAutofit fontScale="92500" lnSpcReduction="10000"/>
          </a:bodyPr>
          <a:lstStyle/>
          <a:p>
            <a:r>
              <a:rPr lang="en-US" altLang="ko-KR" dirty="0" smtClean="0"/>
              <a:t>Introduction and Objectives</a:t>
            </a:r>
          </a:p>
          <a:p>
            <a:r>
              <a:rPr lang="en-US" altLang="ko-KR" dirty="0" smtClean="0"/>
              <a:t>Flow Data</a:t>
            </a:r>
          </a:p>
          <a:p>
            <a:r>
              <a:rPr lang="en-US" altLang="ko-KR" dirty="0" smtClean="0"/>
              <a:t>Identification Methods</a:t>
            </a:r>
          </a:p>
          <a:p>
            <a:pPr lvl="1"/>
            <a:r>
              <a:rPr lang="en-US" altLang="ko-KR" dirty="0" smtClean="0"/>
              <a:t>Class A-1 : Degree-Based P2P Detection</a:t>
            </a:r>
          </a:p>
          <a:p>
            <a:pPr lvl="1"/>
            <a:r>
              <a:rPr lang="en-US" altLang="ko-KR" dirty="0" smtClean="0"/>
              <a:t>Class A-2 : Known Port</a:t>
            </a:r>
          </a:p>
          <a:p>
            <a:pPr lvl="1"/>
            <a:r>
              <a:rPr lang="en-US" altLang="ko-KR" dirty="0" smtClean="0"/>
              <a:t>Class B-1 : Repeated Communication</a:t>
            </a:r>
          </a:p>
          <a:p>
            <a:pPr lvl="1"/>
            <a:r>
              <a:rPr lang="en-US" altLang="ko-KR" dirty="0" smtClean="0"/>
              <a:t>Class B-2 : P2P Port-Based Identification</a:t>
            </a:r>
          </a:p>
          <a:p>
            <a:pPr lvl="1"/>
            <a:r>
              <a:rPr lang="en-US" altLang="ko-KR" dirty="0" smtClean="0"/>
              <a:t>Class B-3 : Triggered P2P Detection</a:t>
            </a:r>
          </a:p>
          <a:p>
            <a:r>
              <a:rPr lang="en-US" altLang="ko-KR" dirty="0" smtClean="0"/>
              <a:t>Results</a:t>
            </a:r>
            <a:endParaRPr lang="en-US" altLang="ko-KR" dirty="0"/>
          </a:p>
          <a:p>
            <a:r>
              <a:rPr lang="en-US" altLang="ko-KR" dirty="0" smtClean="0"/>
              <a:t>Conclusion</a:t>
            </a:r>
          </a:p>
          <a:p>
            <a:r>
              <a:rPr lang="en-US" altLang="ko-KR" dirty="0" smtClean="0"/>
              <a:t>Future Work</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제목 1"/>
          <p:cNvSpPr txBox="1">
            <a:spLocks/>
          </p:cNvSpPr>
          <p:nvPr/>
        </p:nvSpPr>
        <p:spPr>
          <a:xfrm>
            <a:off x="76200" y="122238"/>
            <a:ext cx="8915400" cy="639762"/>
          </a:xfrm>
          <a:prstGeom prst="rect">
            <a:avLst/>
          </a:prstGeom>
        </p:spPr>
        <p:txBody>
          <a:bodyPr anchor="ctr">
            <a:normAutofit fontScale="90000" lnSpcReduction="10000"/>
          </a:bodyPr>
          <a:lstStyle/>
          <a:p>
            <a:pPr>
              <a:spcBef>
                <a:spcPct val="0"/>
              </a:spcBef>
              <a:defRPr/>
            </a:pP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Class </a:t>
            </a:r>
            <a:r>
              <a:rPr lang="en-US" altLang="ko-KR" sz="4300" dirty="0" smtClean="0">
                <a:solidFill>
                  <a:srgbClr val="4F271C">
                    <a:satMod val="130000"/>
                  </a:srgbClr>
                </a:solidFill>
                <a:effectLst>
                  <a:outerShdw blurRad="50000" dist="30000" dir="5400000" algn="tl" rotWithShape="0">
                    <a:srgbClr val="000000">
                      <a:alpha val="30000"/>
                    </a:srgbClr>
                  </a:outerShdw>
                </a:effectLst>
                <a:latin typeface="Times New Roman" pitchFamily="18" charset="0"/>
                <a:ea typeface="휴먼매직체"/>
                <a:cs typeface="Times New Roman" pitchFamily="18" charset="0"/>
              </a:rPr>
              <a:t>B</a:t>
            </a: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Times New Roman" pitchFamily="18" charset="0"/>
                <a:ea typeface="휴먼매직체"/>
                <a:cs typeface="Times New Roman" pitchFamily="18" charset="0"/>
              </a:rPr>
              <a:t>-3</a:t>
            </a: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 : </a:t>
            </a:r>
            <a:r>
              <a:rPr lang="en-US" altLang="ko-KR" sz="4300" dirty="0" smtClean="0">
                <a:solidFill>
                  <a:srgbClr val="4F271C">
                    <a:satMod val="130000"/>
                  </a:srgbClr>
                </a:solidFill>
                <a:effectLst>
                  <a:outerShdw blurRad="50000" dist="30000" dir="5400000" algn="tl" rotWithShape="0">
                    <a:srgbClr val="000000">
                      <a:alpha val="30000"/>
                    </a:srgbClr>
                  </a:outerShdw>
                </a:effectLst>
                <a:latin typeface="Gill Sans MT"/>
                <a:ea typeface="휴먼매직체"/>
                <a:cs typeface="+mj-cs"/>
              </a:rPr>
              <a:t>Triggered P2P Detection</a:t>
            </a:r>
          </a:p>
        </p:txBody>
      </p:sp>
      <p:sp>
        <p:nvSpPr>
          <p:cNvPr id="56" name="TextBox 55"/>
          <p:cNvSpPr txBox="1"/>
          <p:nvPr/>
        </p:nvSpPr>
        <p:spPr>
          <a:xfrm>
            <a:off x="0" y="990600"/>
            <a:ext cx="5061129" cy="523220"/>
          </a:xfrm>
          <a:prstGeom prst="rect">
            <a:avLst/>
          </a:prstGeom>
          <a:noFill/>
        </p:spPr>
        <p:txBody>
          <a:bodyPr wrap="none" rtlCol="0">
            <a:spAutoFit/>
          </a:bodyPr>
          <a:lstStyle/>
          <a:p>
            <a:pPr marL="284163" indent="-284163">
              <a:buFont typeface="Wingdings" pitchFamily="2" charset="2"/>
              <a:buChar char="Ø"/>
            </a:pPr>
            <a:r>
              <a:rPr lang="en-US" altLang="ko-KR" sz="2800" dirty="0" smtClean="0">
                <a:solidFill>
                  <a:srgbClr val="0000CC"/>
                </a:solidFill>
              </a:rPr>
              <a:t> </a:t>
            </a:r>
            <a:r>
              <a:rPr lang="en-US" altLang="ko-KR" sz="2800" dirty="0" smtClean="0"/>
              <a:t>Detector given an P2P flow</a:t>
            </a:r>
            <a:endParaRPr lang="ko-KR" altLang="en-US" dirty="0"/>
          </a:p>
        </p:txBody>
      </p:sp>
      <p:pic>
        <p:nvPicPr>
          <p:cNvPr id="1027" name="Picture 3"/>
          <p:cNvPicPr>
            <a:picLocks noChangeAspect="1" noChangeArrowheads="1"/>
          </p:cNvPicPr>
          <p:nvPr/>
        </p:nvPicPr>
        <p:blipFill>
          <a:blip r:embed="rId3"/>
          <a:srcRect/>
          <a:stretch>
            <a:fillRect/>
          </a:stretch>
        </p:blipFill>
        <p:spPr bwMode="auto">
          <a:xfrm>
            <a:off x="4989576" y="899410"/>
            <a:ext cx="268224" cy="609600"/>
          </a:xfrm>
          <a:prstGeom prst="rect">
            <a:avLst/>
          </a:prstGeom>
          <a:noFill/>
          <a:ln w="9525">
            <a:noFill/>
            <a:miter lim="800000"/>
            <a:headEnd/>
            <a:tailEnd/>
          </a:ln>
          <a:effectLst/>
        </p:spPr>
      </p:pic>
      <p:pic>
        <p:nvPicPr>
          <p:cNvPr id="2050" name="Picture 2"/>
          <p:cNvPicPr>
            <a:picLocks noChangeAspect="1" noChangeArrowheads="1"/>
          </p:cNvPicPr>
          <p:nvPr/>
        </p:nvPicPr>
        <p:blipFill>
          <a:blip r:embed="rId4"/>
          <a:srcRect/>
          <a:stretch>
            <a:fillRect/>
          </a:stretch>
        </p:blipFill>
        <p:spPr bwMode="auto">
          <a:xfrm>
            <a:off x="0" y="2133600"/>
            <a:ext cx="8913201" cy="1905000"/>
          </a:xfrm>
          <a:prstGeom prst="rect">
            <a:avLst/>
          </a:prstGeom>
          <a:noFill/>
          <a:ln w="9525">
            <a:noFill/>
            <a:miter lim="800000"/>
            <a:headEnd/>
            <a:tailEnd/>
          </a:ln>
          <a:effectLst/>
        </p:spPr>
      </p:pic>
      <p:sp>
        <p:nvSpPr>
          <p:cNvPr id="6" name="TextBox 5"/>
          <p:cNvSpPr txBox="1"/>
          <p:nvPr/>
        </p:nvSpPr>
        <p:spPr>
          <a:xfrm>
            <a:off x="457200" y="1600200"/>
            <a:ext cx="2309671" cy="523220"/>
          </a:xfrm>
          <a:prstGeom prst="rect">
            <a:avLst/>
          </a:prstGeom>
          <a:noFill/>
        </p:spPr>
        <p:txBody>
          <a:bodyPr wrap="none" rtlCol="0">
            <a:spAutoFit/>
          </a:bodyPr>
          <a:lstStyle/>
          <a:p>
            <a:r>
              <a:rPr lang="en-US" altLang="ko-KR" sz="2800" dirty="0" smtClean="0"/>
              <a:t>P2P peers = </a:t>
            </a:r>
            <a:endParaRPr lang="ko-KR" altLang="en-US" sz="2800" dirty="0"/>
          </a:p>
        </p:txBody>
      </p:sp>
      <p:pic>
        <p:nvPicPr>
          <p:cNvPr id="7" name="Picture 7"/>
          <p:cNvPicPr>
            <a:picLocks noChangeAspect="1" noChangeArrowheads="1"/>
          </p:cNvPicPr>
          <p:nvPr/>
        </p:nvPicPr>
        <p:blipFill>
          <a:blip r:embed="rId5"/>
          <a:srcRect/>
          <a:stretch>
            <a:fillRect/>
          </a:stretch>
        </p:blipFill>
        <p:spPr bwMode="auto">
          <a:xfrm>
            <a:off x="2518343" y="1524000"/>
            <a:ext cx="1748857" cy="584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제목 1"/>
          <p:cNvSpPr txBox="1">
            <a:spLocks/>
          </p:cNvSpPr>
          <p:nvPr/>
        </p:nvSpPr>
        <p:spPr>
          <a:xfrm>
            <a:off x="76200" y="122238"/>
            <a:ext cx="8915400" cy="639762"/>
          </a:xfrm>
          <a:prstGeom prst="rect">
            <a:avLst/>
          </a:prstGeom>
        </p:spPr>
        <p:txBody>
          <a:bodyPr anchor="ctr">
            <a:normAutofit fontScale="90000" lnSpcReduction="10000"/>
          </a:bodyPr>
          <a:lstStyle/>
          <a:p>
            <a:pPr>
              <a:spcBef>
                <a:spcPct val="0"/>
              </a:spcBef>
              <a:defRPr/>
            </a:pP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Summary</a:t>
            </a:r>
            <a:endParaRPr lang="en-US" altLang="ko-KR" sz="4300" dirty="0" smtClean="0">
              <a:solidFill>
                <a:srgbClr val="4F271C">
                  <a:satMod val="130000"/>
                </a:srgbClr>
              </a:solidFill>
              <a:effectLst>
                <a:outerShdw blurRad="50000" dist="30000" dir="5400000" algn="tl" rotWithShape="0">
                  <a:srgbClr val="000000">
                    <a:alpha val="30000"/>
                  </a:srgbClr>
                </a:outerShdw>
              </a:effectLst>
              <a:latin typeface="Gill Sans MT"/>
              <a:ea typeface="휴먼매직체"/>
              <a:cs typeface="+mj-cs"/>
            </a:endParaRPr>
          </a:p>
        </p:txBody>
      </p:sp>
      <p:sp>
        <p:nvSpPr>
          <p:cNvPr id="13" name="TextBox 12"/>
          <p:cNvSpPr txBox="1"/>
          <p:nvPr/>
        </p:nvSpPr>
        <p:spPr>
          <a:xfrm>
            <a:off x="304800" y="990600"/>
            <a:ext cx="1742978" cy="523220"/>
          </a:xfrm>
          <a:prstGeom prst="rect">
            <a:avLst/>
          </a:prstGeom>
          <a:noFill/>
        </p:spPr>
        <p:txBody>
          <a:bodyPr wrap="none" rtlCol="0">
            <a:spAutoFit/>
          </a:bodyPr>
          <a:lstStyle/>
          <a:p>
            <a:r>
              <a:rPr lang="en-US" altLang="ko-KR" sz="2800" b="1" dirty="0" smtClean="0"/>
              <a:t>Class A</a:t>
            </a:r>
            <a:r>
              <a:rPr lang="en-US" altLang="ko-KR" sz="2800" dirty="0" smtClean="0"/>
              <a:t> :  </a:t>
            </a:r>
            <a:endParaRPr lang="ko-KR" altLang="en-US" sz="2800" dirty="0"/>
          </a:p>
        </p:txBody>
      </p:sp>
      <p:sp>
        <p:nvSpPr>
          <p:cNvPr id="16" name="TextBox 15"/>
          <p:cNvSpPr txBox="1"/>
          <p:nvPr/>
        </p:nvSpPr>
        <p:spPr>
          <a:xfrm>
            <a:off x="5486400" y="5247620"/>
            <a:ext cx="3435428" cy="523220"/>
          </a:xfrm>
          <a:prstGeom prst="rect">
            <a:avLst/>
          </a:prstGeom>
          <a:noFill/>
        </p:spPr>
        <p:txBody>
          <a:bodyPr wrap="none" rtlCol="0">
            <a:spAutoFit/>
          </a:bodyPr>
          <a:lstStyle/>
          <a:p>
            <a:r>
              <a:rPr lang="en-US" altLang="ko-KR" sz="2800" dirty="0" smtClean="0"/>
              <a:t>Conservativeness ↑</a:t>
            </a:r>
            <a:endParaRPr lang="ko-KR" altLang="en-US" sz="2800" dirty="0"/>
          </a:p>
        </p:txBody>
      </p:sp>
      <p:grpSp>
        <p:nvGrpSpPr>
          <p:cNvPr id="41" name="그룹 40"/>
          <p:cNvGrpSpPr/>
          <p:nvPr/>
        </p:nvGrpSpPr>
        <p:grpSpPr>
          <a:xfrm>
            <a:off x="3139698" y="1219200"/>
            <a:ext cx="3548151" cy="3647420"/>
            <a:chOff x="3139698" y="1219200"/>
            <a:chExt cx="3548151" cy="3647420"/>
          </a:xfrm>
        </p:grpSpPr>
        <p:sp>
          <p:nvSpPr>
            <p:cNvPr id="17" name="TextBox 16"/>
            <p:cNvSpPr txBox="1"/>
            <p:nvPr/>
          </p:nvSpPr>
          <p:spPr>
            <a:xfrm>
              <a:off x="3139698" y="1219200"/>
              <a:ext cx="3548151" cy="461665"/>
            </a:xfrm>
            <a:prstGeom prst="rect">
              <a:avLst/>
            </a:prstGeom>
            <a:noFill/>
          </p:spPr>
          <p:txBody>
            <a:bodyPr wrap="none" rtlCol="0">
              <a:spAutoFit/>
            </a:bodyPr>
            <a:lstStyle/>
            <a:p>
              <a:r>
                <a:rPr lang="en-US" altLang="ko-KR" sz="2400" i="1" dirty="0" smtClean="0">
                  <a:latin typeface="Times New Roman" pitchFamily="18" charset="0"/>
                  <a:cs typeface="Times New Roman" pitchFamily="18" charset="0"/>
                </a:rPr>
                <a:t>T</a:t>
              </a:r>
              <a:r>
                <a:rPr lang="en-US" altLang="ko-KR" sz="2400" dirty="0" smtClean="0"/>
                <a:t>  :  time window offset</a:t>
              </a:r>
            </a:p>
          </p:txBody>
        </p:sp>
        <p:cxnSp>
          <p:nvCxnSpPr>
            <p:cNvPr id="19" name="직선 연결선 18"/>
            <p:cNvCxnSpPr/>
            <p:nvPr/>
          </p:nvCxnSpPr>
          <p:spPr>
            <a:xfrm rot="10800000">
              <a:off x="4533128" y="3525479"/>
              <a:ext cx="533400" cy="85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 Box 8"/>
            <p:cNvSpPr txBox="1">
              <a:spLocks noChangeArrowheads="1"/>
            </p:cNvSpPr>
            <p:nvPr/>
          </p:nvSpPr>
          <p:spPr bwMode="auto">
            <a:xfrm>
              <a:off x="4228328" y="2885420"/>
              <a:ext cx="838200" cy="267280"/>
            </a:xfrm>
            <a:prstGeom prst="rect">
              <a:avLst/>
            </a:prstGeom>
            <a:noFill/>
            <a:ln w="9525">
              <a:noFill/>
              <a:miter lim="800000"/>
              <a:headEnd/>
              <a:tailEnd/>
            </a:ln>
            <a:effectLst/>
          </p:spPr>
          <p:txBody>
            <a:bodyPr wrap="square">
              <a:spAutoFit/>
            </a:bodyPr>
            <a:lstStyle/>
            <a:p>
              <a:r>
                <a:rPr lang="en-US" altLang="ko-KR" sz="2400" i="1" dirty="0" smtClean="0">
                  <a:latin typeface="Times New Roman" pitchFamily="18" charset="0"/>
                  <a:ea typeface="굴림" charset="-127"/>
                </a:rPr>
                <a:t>T </a:t>
              </a:r>
              <a:endParaRPr lang="en-US" altLang="ko-KR" sz="2400" i="1" dirty="0">
                <a:latin typeface="Times New Roman" pitchFamily="18" charset="0"/>
                <a:ea typeface="굴림" charset="-127"/>
              </a:endParaRPr>
            </a:p>
          </p:txBody>
        </p:sp>
        <p:cxnSp>
          <p:nvCxnSpPr>
            <p:cNvPr id="23" name="직선 연결선 22"/>
            <p:cNvCxnSpPr/>
            <p:nvPr/>
          </p:nvCxnSpPr>
          <p:spPr>
            <a:xfrm rot="16200000" flipH="1">
              <a:off x="4371520" y="3094695"/>
              <a:ext cx="780415" cy="1"/>
            </a:xfrm>
            <a:prstGeom prst="line">
              <a:avLst/>
            </a:prstGeom>
            <a:ln w="28575">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4" name="직선 연결선 23"/>
            <p:cNvCxnSpPr/>
            <p:nvPr/>
          </p:nvCxnSpPr>
          <p:spPr>
            <a:xfrm rot="10800000">
              <a:off x="4533128" y="2660371"/>
              <a:ext cx="533400" cy="85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직선 연결선 24"/>
            <p:cNvCxnSpPr/>
            <p:nvPr/>
          </p:nvCxnSpPr>
          <p:spPr>
            <a:xfrm rot="10800000">
              <a:off x="4533128" y="4469118"/>
              <a:ext cx="533400" cy="85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직선 연결선 25"/>
            <p:cNvCxnSpPr/>
            <p:nvPr/>
          </p:nvCxnSpPr>
          <p:spPr>
            <a:xfrm rot="5400000">
              <a:off x="4333262" y="3994948"/>
              <a:ext cx="858523" cy="1589"/>
            </a:xfrm>
            <a:prstGeom prst="line">
              <a:avLst/>
            </a:prstGeom>
            <a:ln w="28575">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7" name="Text Box 8"/>
            <p:cNvSpPr txBox="1">
              <a:spLocks noChangeArrowheads="1"/>
            </p:cNvSpPr>
            <p:nvPr/>
          </p:nvSpPr>
          <p:spPr bwMode="auto">
            <a:xfrm>
              <a:off x="4228328" y="3761140"/>
              <a:ext cx="838200" cy="267280"/>
            </a:xfrm>
            <a:prstGeom prst="rect">
              <a:avLst/>
            </a:prstGeom>
            <a:noFill/>
            <a:ln w="9525">
              <a:noFill/>
              <a:miter lim="800000"/>
              <a:headEnd/>
              <a:tailEnd/>
            </a:ln>
            <a:effectLst/>
          </p:spPr>
          <p:txBody>
            <a:bodyPr wrap="square">
              <a:spAutoFit/>
            </a:bodyPr>
            <a:lstStyle/>
            <a:p>
              <a:r>
                <a:rPr lang="en-US" altLang="ko-KR" sz="2400" i="1" dirty="0" smtClean="0">
                  <a:latin typeface="Times New Roman" pitchFamily="18" charset="0"/>
                  <a:ea typeface="굴림" charset="-127"/>
                </a:rPr>
                <a:t>T</a:t>
              </a:r>
              <a:endParaRPr lang="en-US" altLang="ko-KR" sz="2400" i="1" dirty="0">
                <a:latin typeface="Times New Roman" pitchFamily="18" charset="0"/>
                <a:ea typeface="굴림" charset="-127"/>
              </a:endParaRPr>
            </a:p>
          </p:txBody>
        </p:sp>
        <p:cxnSp>
          <p:nvCxnSpPr>
            <p:cNvPr id="28" name="직선 화살표 연결선 27"/>
            <p:cNvCxnSpPr/>
            <p:nvPr/>
          </p:nvCxnSpPr>
          <p:spPr>
            <a:xfrm rot="5400000">
              <a:off x="3656034" y="3608526"/>
              <a:ext cx="251460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33" name="TextBox 32"/>
          <p:cNvSpPr txBox="1"/>
          <p:nvPr/>
        </p:nvSpPr>
        <p:spPr>
          <a:xfrm>
            <a:off x="2895600" y="5247620"/>
            <a:ext cx="1406091" cy="523220"/>
          </a:xfrm>
          <a:prstGeom prst="rect">
            <a:avLst/>
          </a:prstGeom>
          <a:noFill/>
        </p:spPr>
        <p:txBody>
          <a:bodyPr wrap="none" rtlCol="0">
            <a:spAutoFit/>
          </a:bodyPr>
          <a:lstStyle/>
          <a:p>
            <a:r>
              <a:rPr lang="en-US" altLang="ko-KR" sz="2800" i="1" dirty="0" smtClean="0">
                <a:latin typeface="Times New Roman" pitchFamily="18" charset="0"/>
                <a:cs typeface="Times New Roman" pitchFamily="18" charset="0"/>
              </a:rPr>
              <a:t>T  ↓, R ↑</a:t>
            </a:r>
            <a:endParaRPr lang="ko-KR" altLang="en-US" sz="2800" dirty="0"/>
          </a:p>
        </p:txBody>
      </p:sp>
      <p:cxnSp>
        <p:nvCxnSpPr>
          <p:cNvPr id="35" name="직선 화살표 연결선 34"/>
          <p:cNvCxnSpPr/>
          <p:nvPr/>
        </p:nvCxnSpPr>
        <p:spPr>
          <a:xfrm>
            <a:off x="4572000" y="5552420"/>
            <a:ext cx="685800" cy="1588"/>
          </a:xfrm>
          <a:prstGeom prst="straightConnector1">
            <a:avLst/>
          </a:prstGeom>
          <a:ln w="76200" cmpd="dbl">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42" name="그룹 41"/>
          <p:cNvGrpSpPr/>
          <p:nvPr/>
        </p:nvGrpSpPr>
        <p:grpSpPr>
          <a:xfrm>
            <a:off x="3130196" y="1666220"/>
            <a:ext cx="5794087" cy="2819400"/>
            <a:chOff x="3130196" y="1666220"/>
            <a:chExt cx="5794087" cy="2819400"/>
          </a:xfrm>
        </p:grpSpPr>
        <p:sp>
          <p:nvSpPr>
            <p:cNvPr id="30" name="오른쪽 중괄호 29"/>
            <p:cNvSpPr/>
            <p:nvPr/>
          </p:nvSpPr>
          <p:spPr>
            <a:xfrm>
              <a:off x="5771764" y="2656820"/>
              <a:ext cx="513964" cy="1828800"/>
            </a:xfrm>
            <a:prstGeom prst="rightBrace">
              <a:avLst>
                <a:gd name="adj1" fmla="val 8333"/>
                <a:gd name="adj2" fmla="val 50000"/>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ko-KR" altLang="en-US"/>
            </a:p>
          </p:txBody>
        </p:sp>
        <p:sp>
          <p:nvSpPr>
            <p:cNvPr id="31" name="TextBox 30"/>
            <p:cNvSpPr txBox="1"/>
            <p:nvPr/>
          </p:nvSpPr>
          <p:spPr>
            <a:xfrm>
              <a:off x="6381364" y="3276600"/>
              <a:ext cx="1543436" cy="523220"/>
            </a:xfrm>
            <a:prstGeom prst="rect">
              <a:avLst/>
            </a:prstGeom>
            <a:noFill/>
          </p:spPr>
          <p:txBody>
            <a:bodyPr wrap="none" rtlCol="0">
              <a:spAutoFit/>
            </a:bodyPr>
            <a:lstStyle/>
            <a:p>
              <a:r>
                <a:rPr lang="en-US" altLang="ko-KR" sz="2800" i="1" dirty="0" smtClean="0">
                  <a:latin typeface="Times New Roman" pitchFamily="18" charset="0"/>
                  <a:cs typeface="Times New Roman" pitchFamily="18" charset="0"/>
                </a:rPr>
                <a:t>R</a:t>
              </a:r>
              <a:r>
                <a:rPr lang="en-US" altLang="ko-KR" sz="2800" dirty="0" smtClean="0"/>
                <a:t>  peers</a:t>
              </a:r>
              <a:endParaRPr lang="ko-KR" altLang="en-US" sz="2800" dirty="0"/>
            </a:p>
          </p:txBody>
        </p:sp>
        <p:sp>
          <p:nvSpPr>
            <p:cNvPr id="37" name="TextBox 36"/>
            <p:cNvSpPr txBox="1"/>
            <p:nvPr/>
          </p:nvSpPr>
          <p:spPr>
            <a:xfrm>
              <a:off x="3130196" y="1666220"/>
              <a:ext cx="5794087" cy="461665"/>
            </a:xfrm>
            <a:prstGeom prst="rect">
              <a:avLst/>
            </a:prstGeom>
            <a:noFill/>
          </p:spPr>
          <p:txBody>
            <a:bodyPr wrap="none" rtlCol="0">
              <a:spAutoFit/>
            </a:bodyPr>
            <a:lstStyle/>
            <a:p>
              <a:r>
                <a:rPr lang="en-US" altLang="ko-KR" sz="2400" i="1" dirty="0" smtClean="0">
                  <a:latin typeface="Times New Roman" pitchFamily="18" charset="0"/>
                  <a:cs typeface="Times New Roman" pitchFamily="18" charset="0"/>
                </a:rPr>
                <a:t>R</a:t>
              </a:r>
              <a:r>
                <a:rPr lang="en-US" altLang="ko-KR" sz="2400" dirty="0" smtClean="0"/>
                <a:t>  :  threshold for # of peers connected</a:t>
              </a:r>
              <a:endParaRPr lang="ko-KR" altLang="en-US" sz="2400" dirty="0"/>
            </a:p>
          </p:txBody>
        </p:sp>
      </p:grpSp>
      <p:pic>
        <p:nvPicPr>
          <p:cNvPr id="45" name="Picture 4"/>
          <p:cNvPicPr>
            <a:picLocks noChangeAspect="1" noChangeArrowheads="1"/>
          </p:cNvPicPr>
          <p:nvPr/>
        </p:nvPicPr>
        <p:blipFill>
          <a:blip r:embed="rId3"/>
          <a:srcRect/>
          <a:stretch>
            <a:fillRect/>
          </a:stretch>
        </p:blipFill>
        <p:spPr bwMode="auto">
          <a:xfrm>
            <a:off x="761999" y="1447800"/>
            <a:ext cx="1995901" cy="1752600"/>
          </a:xfrm>
          <a:prstGeom prst="rect">
            <a:avLst/>
          </a:prstGeom>
          <a:noFill/>
          <a:ln w="9525">
            <a:noFill/>
            <a:miter lim="800000"/>
            <a:headEnd/>
            <a:tailEnd/>
          </a:ln>
          <a:effectLst/>
        </p:spPr>
      </p:pic>
      <p:sp>
        <p:nvSpPr>
          <p:cNvPr id="43" name="직사각형 42"/>
          <p:cNvSpPr/>
          <p:nvPr/>
        </p:nvSpPr>
        <p:spPr>
          <a:xfrm>
            <a:off x="609600" y="1524000"/>
            <a:ext cx="2133600" cy="1295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43"/>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33" grpId="0"/>
      <p:bldP spid="4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제목 1"/>
          <p:cNvSpPr txBox="1">
            <a:spLocks/>
          </p:cNvSpPr>
          <p:nvPr/>
        </p:nvSpPr>
        <p:spPr>
          <a:xfrm>
            <a:off x="76200" y="122238"/>
            <a:ext cx="8915400" cy="639762"/>
          </a:xfrm>
          <a:prstGeom prst="rect">
            <a:avLst/>
          </a:prstGeom>
        </p:spPr>
        <p:txBody>
          <a:bodyPr anchor="ctr">
            <a:normAutofit fontScale="90000" lnSpcReduction="10000"/>
          </a:bodyPr>
          <a:lstStyle/>
          <a:p>
            <a:pPr>
              <a:spcBef>
                <a:spcPct val="0"/>
              </a:spcBef>
              <a:defRPr/>
            </a:pP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Summary</a:t>
            </a:r>
            <a:endParaRPr lang="en-US" altLang="ko-KR" sz="4300" dirty="0" smtClean="0">
              <a:solidFill>
                <a:srgbClr val="4F271C">
                  <a:satMod val="130000"/>
                </a:srgbClr>
              </a:solidFill>
              <a:effectLst>
                <a:outerShdw blurRad="50000" dist="30000" dir="5400000" algn="tl" rotWithShape="0">
                  <a:srgbClr val="000000">
                    <a:alpha val="30000"/>
                  </a:srgbClr>
                </a:outerShdw>
              </a:effectLst>
              <a:latin typeface="Gill Sans MT"/>
              <a:ea typeface="휴먼매직체"/>
              <a:cs typeface="+mj-cs"/>
            </a:endParaRPr>
          </a:p>
        </p:txBody>
      </p:sp>
      <p:sp>
        <p:nvSpPr>
          <p:cNvPr id="13" name="TextBox 12"/>
          <p:cNvSpPr txBox="1"/>
          <p:nvPr/>
        </p:nvSpPr>
        <p:spPr>
          <a:xfrm>
            <a:off x="304800" y="990600"/>
            <a:ext cx="1742978" cy="523220"/>
          </a:xfrm>
          <a:prstGeom prst="rect">
            <a:avLst/>
          </a:prstGeom>
          <a:noFill/>
        </p:spPr>
        <p:txBody>
          <a:bodyPr wrap="none" rtlCol="0">
            <a:spAutoFit/>
          </a:bodyPr>
          <a:lstStyle/>
          <a:p>
            <a:r>
              <a:rPr lang="en-US" altLang="ko-KR" sz="2800" b="1" dirty="0" smtClean="0"/>
              <a:t>Class A</a:t>
            </a:r>
            <a:r>
              <a:rPr lang="en-US" altLang="ko-KR" sz="2800" dirty="0" smtClean="0"/>
              <a:t> :  </a:t>
            </a:r>
            <a:endParaRPr lang="ko-KR" altLang="en-US" sz="2800" dirty="0"/>
          </a:p>
        </p:txBody>
      </p:sp>
      <p:pic>
        <p:nvPicPr>
          <p:cNvPr id="10243" name="Picture 3"/>
          <p:cNvPicPr>
            <a:picLocks noChangeAspect="1" noChangeArrowheads="1"/>
          </p:cNvPicPr>
          <p:nvPr/>
        </p:nvPicPr>
        <p:blipFill>
          <a:blip r:embed="rId3"/>
          <a:srcRect/>
          <a:stretch>
            <a:fillRect/>
          </a:stretch>
        </p:blipFill>
        <p:spPr bwMode="auto">
          <a:xfrm>
            <a:off x="671290" y="3651900"/>
            <a:ext cx="1848600" cy="1986900"/>
          </a:xfrm>
          <a:prstGeom prst="rect">
            <a:avLst/>
          </a:prstGeom>
          <a:noFill/>
          <a:ln w="9525">
            <a:noFill/>
            <a:miter lim="800000"/>
            <a:headEnd/>
            <a:tailEnd/>
          </a:ln>
          <a:effectLst/>
        </p:spPr>
      </p:pic>
      <p:pic>
        <p:nvPicPr>
          <p:cNvPr id="10244" name="Picture 4"/>
          <p:cNvPicPr>
            <a:picLocks noChangeAspect="1" noChangeArrowheads="1"/>
          </p:cNvPicPr>
          <p:nvPr/>
        </p:nvPicPr>
        <p:blipFill>
          <a:blip r:embed="rId4"/>
          <a:srcRect/>
          <a:stretch>
            <a:fillRect/>
          </a:stretch>
        </p:blipFill>
        <p:spPr bwMode="auto">
          <a:xfrm>
            <a:off x="761999" y="1447800"/>
            <a:ext cx="1995901" cy="1752600"/>
          </a:xfrm>
          <a:prstGeom prst="rect">
            <a:avLst/>
          </a:prstGeom>
          <a:noFill/>
          <a:ln w="9525">
            <a:noFill/>
            <a:miter lim="800000"/>
            <a:headEnd/>
            <a:tailEnd/>
          </a:ln>
          <a:effectLst/>
        </p:spPr>
      </p:pic>
      <p:sp>
        <p:nvSpPr>
          <p:cNvPr id="12" name="TextBox 11"/>
          <p:cNvSpPr txBox="1"/>
          <p:nvPr/>
        </p:nvSpPr>
        <p:spPr>
          <a:xfrm>
            <a:off x="304800" y="3134380"/>
            <a:ext cx="1585690" cy="523220"/>
          </a:xfrm>
          <a:prstGeom prst="rect">
            <a:avLst/>
          </a:prstGeom>
          <a:noFill/>
        </p:spPr>
        <p:txBody>
          <a:bodyPr wrap="none" rtlCol="0">
            <a:spAutoFit/>
          </a:bodyPr>
          <a:lstStyle/>
          <a:p>
            <a:r>
              <a:rPr lang="en-US" altLang="ko-KR" sz="2800" b="1" dirty="0" smtClean="0"/>
              <a:t>Class B</a:t>
            </a:r>
            <a:r>
              <a:rPr lang="en-US" altLang="ko-KR" sz="2800" dirty="0" smtClean="0"/>
              <a:t> :</a:t>
            </a:r>
            <a:endParaRPr lang="ko-KR" altLang="en-US" sz="2800" dirty="0"/>
          </a:p>
        </p:txBody>
      </p:sp>
      <p:pic>
        <p:nvPicPr>
          <p:cNvPr id="97284" name="Picture 4"/>
          <p:cNvPicPr>
            <a:picLocks noChangeAspect="1" noChangeArrowheads="1"/>
          </p:cNvPicPr>
          <p:nvPr/>
        </p:nvPicPr>
        <p:blipFill>
          <a:blip r:embed="rId5"/>
          <a:srcRect/>
          <a:stretch>
            <a:fillRect/>
          </a:stretch>
        </p:blipFill>
        <p:spPr bwMode="auto">
          <a:xfrm>
            <a:off x="3312111" y="3796002"/>
            <a:ext cx="4114801" cy="635553"/>
          </a:xfrm>
          <a:prstGeom prst="rect">
            <a:avLst/>
          </a:prstGeom>
          <a:noFill/>
          <a:ln w="9525">
            <a:noFill/>
            <a:miter lim="800000"/>
            <a:headEnd/>
            <a:tailEnd/>
          </a:ln>
          <a:effectLst/>
        </p:spPr>
      </p:pic>
      <p:pic>
        <p:nvPicPr>
          <p:cNvPr id="97285" name="Picture 5"/>
          <p:cNvPicPr>
            <a:picLocks noChangeAspect="1" noChangeArrowheads="1"/>
          </p:cNvPicPr>
          <p:nvPr/>
        </p:nvPicPr>
        <p:blipFill>
          <a:blip r:embed="rId6"/>
          <a:srcRect/>
          <a:stretch>
            <a:fillRect/>
          </a:stretch>
        </p:blipFill>
        <p:spPr bwMode="auto">
          <a:xfrm>
            <a:off x="3312111" y="3200400"/>
            <a:ext cx="3223845" cy="609600"/>
          </a:xfrm>
          <a:prstGeom prst="rect">
            <a:avLst/>
          </a:prstGeom>
          <a:noFill/>
          <a:ln w="9525">
            <a:noFill/>
            <a:miter lim="800000"/>
            <a:headEnd/>
            <a:tailEnd/>
          </a:ln>
          <a:effectLst/>
        </p:spPr>
      </p:pic>
      <p:pic>
        <p:nvPicPr>
          <p:cNvPr id="97286" name="Picture 6"/>
          <p:cNvPicPr>
            <a:picLocks noChangeAspect="1" noChangeArrowheads="1"/>
          </p:cNvPicPr>
          <p:nvPr/>
        </p:nvPicPr>
        <p:blipFill>
          <a:blip r:embed="rId7"/>
          <a:srcRect/>
          <a:stretch>
            <a:fillRect/>
          </a:stretch>
        </p:blipFill>
        <p:spPr bwMode="auto">
          <a:xfrm>
            <a:off x="3312111" y="4417557"/>
            <a:ext cx="1295400" cy="625642"/>
          </a:xfrm>
          <a:prstGeom prst="rect">
            <a:avLst/>
          </a:prstGeom>
          <a:noFill/>
          <a:ln w="9525">
            <a:noFill/>
            <a:miter lim="800000"/>
            <a:headEnd/>
            <a:tailEnd/>
          </a:ln>
          <a:effectLst/>
        </p:spPr>
      </p:pic>
      <p:pic>
        <p:nvPicPr>
          <p:cNvPr id="97287" name="Picture 7"/>
          <p:cNvPicPr>
            <a:picLocks noChangeAspect="1" noChangeArrowheads="1"/>
          </p:cNvPicPr>
          <p:nvPr/>
        </p:nvPicPr>
        <p:blipFill>
          <a:blip r:embed="rId8"/>
          <a:srcRect/>
          <a:stretch>
            <a:fillRect/>
          </a:stretch>
        </p:blipFill>
        <p:spPr bwMode="auto">
          <a:xfrm>
            <a:off x="3312111" y="5029200"/>
            <a:ext cx="1332522" cy="609600"/>
          </a:xfrm>
          <a:prstGeom prst="rect">
            <a:avLst/>
          </a:prstGeom>
          <a:noFill/>
          <a:ln w="9525">
            <a:noFill/>
            <a:miter lim="800000"/>
            <a:headEnd/>
            <a:tailEnd/>
          </a:ln>
          <a:effectLst/>
        </p:spPr>
      </p:pic>
      <p:sp>
        <p:nvSpPr>
          <p:cNvPr id="34" name="TextBox 33"/>
          <p:cNvSpPr txBox="1"/>
          <p:nvPr/>
        </p:nvSpPr>
        <p:spPr>
          <a:xfrm>
            <a:off x="4759911" y="4458424"/>
            <a:ext cx="2762103" cy="584775"/>
          </a:xfrm>
          <a:prstGeom prst="rect">
            <a:avLst/>
          </a:prstGeom>
          <a:noFill/>
        </p:spPr>
        <p:txBody>
          <a:bodyPr wrap="none" rtlCol="0">
            <a:spAutoFit/>
          </a:bodyPr>
          <a:lstStyle/>
          <a:p>
            <a:r>
              <a:rPr lang="en-US" altLang="ko-KR" sz="3200" dirty="0" smtClean="0"/>
              <a:t>:</a:t>
            </a:r>
            <a:r>
              <a:rPr lang="en-US" altLang="ko-KR" sz="3200" i="1" dirty="0" smtClean="0">
                <a:latin typeface="Times New Roman" pitchFamily="18" charset="0"/>
                <a:cs typeface="Times New Roman" pitchFamily="18" charset="0"/>
              </a:rPr>
              <a:t>  K</a:t>
            </a:r>
            <a:r>
              <a:rPr lang="en-US" altLang="ko-KR" sz="3200" i="1" baseline="30000" dirty="0" smtClean="0">
                <a:latin typeface="Times New Roman" pitchFamily="18" charset="0"/>
                <a:cs typeface="Times New Roman" pitchFamily="18" charset="0"/>
              </a:rPr>
              <a:t> </a:t>
            </a:r>
            <a:r>
              <a:rPr lang="en-US" altLang="ko-KR" sz="3200" baseline="30000" dirty="0" err="1" smtClean="0"/>
              <a:t>th</a:t>
            </a:r>
            <a:r>
              <a:rPr lang="en-US" altLang="ko-KR" sz="3200" dirty="0" smtClean="0"/>
              <a:t> iteration</a:t>
            </a:r>
            <a:endParaRPr lang="ko-KR" altLang="en-US" sz="3200" dirty="0"/>
          </a:p>
        </p:txBody>
      </p:sp>
      <p:sp>
        <p:nvSpPr>
          <p:cNvPr id="36" name="TextBox 35"/>
          <p:cNvSpPr txBox="1"/>
          <p:nvPr/>
        </p:nvSpPr>
        <p:spPr>
          <a:xfrm>
            <a:off x="4759911" y="5054025"/>
            <a:ext cx="3731663" cy="584775"/>
          </a:xfrm>
          <a:prstGeom prst="rect">
            <a:avLst/>
          </a:prstGeom>
          <a:noFill/>
        </p:spPr>
        <p:txBody>
          <a:bodyPr wrap="none" rtlCol="0">
            <a:spAutoFit/>
          </a:bodyPr>
          <a:lstStyle/>
          <a:p>
            <a:r>
              <a:rPr lang="en-US" altLang="ko-KR" sz="3200" dirty="0" smtClean="0"/>
              <a:t>: until convergence</a:t>
            </a:r>
            <a:endParaRPr lang="ko-KR" altLang="en-US" sz="3200" dirty="0"/>
          </a:p>
        </p:txBody>
      </p:sp>
      <p:sp>
        <p:nvSpPr>
          <p:cNvPr id="38" name="직사각형 37"/>
          <p:cNvSpPr/>
          <p:nvPr/>
        </p:nvSpPr>
        <p:spPr>
          <a:xfrm>
            <a:off x="3210358" y="3352800"/>
            <a:ext cx="4648200" cy="533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9" name="직사각형 38"/>
          <p:cNvSpPr/>
          <p:nvPr/>
        </p:nvSpPr>
        <p:spPr>
          <a:xfrm>
            <a:off x="3210358" y="3962400"/>
            <a:ext cx="4648200" cy="533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0" name="직사각형 39"/>
          <p:cNvSpPr/>
          <p:nvPr/>
        </p:nvSpPr>
        <p:spPr>
          <a:xfrm>
            <a:off x="3210358" y="4572000"/>
            <a:ext cx="4648200" cy="533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1" name="직사각형 40"/>
          <p:cNvSpPr/>
          <p:nvPr/>
        </p:nvSpPr>
        <p:spPr>
          <a:xfrm>
            <a:off x="3200400" y="5105400"/>
            <a:ext cx="5638800" cy="533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7" name="직사각형 16"/>
          <p:cNvSpPr/>
          <p:nvPr/>
        </p:nvSpPr>
        <p:spPr>
          <a:xfrm>
            <a:off x="838200" y="3810000"/>
            <a:ext cx="1752600" cy="198120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ko-KR"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38"/>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39"/>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40"/>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0" nodeType="clickEffect">
                                  <p:stCondLst>
                                    <p:cond delay="0"/>
                                  </p:stCondLst>
                                  <p:childTnLst>
                                    <p:set>
                                      <p:cBhvr>
                                        <p:cTn id="22" dur="1" fill="hold">
                                          <p:stCondLst>
                                            <p:cond delay="0"/>
                                          </p:stCondLst>
                                        </p:cTn>
                                        <p:tgtEl>
                                          <p:spTgt spid="4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animBg="1"/>
      <p:bldP spid="40" grpId="0" animBg="1"/>
      <p:bldP spid="41" grpId="0" animBg="1"/>
      <p:bldP spid="1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제목 1"/>
          <p:cNvSpPr txBox="1">
            <a:spLocks/>
          </p:cNvSpPr>
          <p:nvPr/>
        </p:nvSpPr>
        <p:spPr>
          <a:xfrm>
            <a:off x="76200" y="122238"/>
            <a:ext cx="8915400" cy="639762"/>
          </a:xfrm>
          <a:prstGeom prst="rect">
            <a:avLst/>
          </a:prstGeom>
        </p:spPr>
        <p:txBody>
          <a:bodyPr anchor="ctr">
            <a:normAutofit fontScale="90000" lnSpcReduction="10000"/>
          </a:bodyPr>
          <a:lstStyle/>
          <a:p>
            <a:pPr>
              <a:spcBef>
                <a:spcPct val="0"/>
              </a:spcBef>
              <a:defRPr/>
            </a:pP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Results : Number of P2P flows Detected</a:t>
            </a:r>
            <a:endParaRPr lang="en-US" altLang="ko-KR" sz="4300" dirty="0" smtClean="0">
              <a:solidFill>
                <a:srgbClr val="4F271C">
                  <a:satMod val="130000"/>
                </a:srgbClr>
              </a:solidFill>
              <a:effectLst>
                <a:outerShdw blurRad="50000" dist="30000" dir="5400000" algn="tl" rotWithShape="0">
                  <a:srgbClr val="000000">
                    <a:alpha val="30000"/>
                  </a:srgbClr>
                </a:outerShdw>
              </a:effectLst>
              <a:latin typeface="Gill Sans MT"/>
              <a:ea typeface="휴먼매직체"/>
              <a:cs typeface="+mj-cs"/>
            </a:endParaRPr>
          </a:p>
        </p:txBody>
      </p:sp>
      <p:sp>
        <p:nvSpPr>
          <p:cNvPr id="8" name="Line 3"/>
          <p:cNvSpPr>
            <a:spLocks noChangeShapeType="1"/>
          </p:cNvSpPr>
          <p:nvPr/>
        </p:nvSpPr>
        <p:spPr bwMode="auto">
          <a:xfrm>
            <a:off x="1025771" y="5541170"/>
            <a:ext cx="3432684" cy="0"/>
          </a:xfrm>
          <a:prstGeom prst="line">
            <a:avLst/>
          </a:prstGeom>
          <a:noFill/>
          <a:ln w="0">
            <a:solidFill>
              <a:srgbClr val="000000"/>
            </a:solidFill>
            <a:round/>
            <a:headEnd/>
            <a:tailEnd/>
          </a:ln>
        </p:spPr>
        <p:txBody>
          <a:bodyPr/>
          <a:lstStyle/>
          <a:p>
            <a:endParaRPr lang="ko-KR" altLang="en-US"/>
          </a:p>
        </p:txBody>
      </p:sp>
      <p:sp>
        <p:nvSpPr>
          <p:cNvPr id="9" name="Line 4"/>
          <p:cNvSpPr>
            <a:spLocks noChangeShapeType="1"/>
          </p:cNvSpPr>
          <p:nvPr/>
        </p:nvSpPr>
        <p:spPr bwMode="auto">
          <a:xfrm flipV="1">
            <a:off x="1025771" y="1488282"/>
            <a:ext cx="0" cy="4052888"/>
          </a:xfrm>
          <a:prstGeom prst="line">
            <a:avLst/>
          </a:prstGeom>
          <a:noFill/>
          <a:ln w="0">
            <a:solidFill>
              <a:srgbClr val="000000"/>
            </a:solidFill>
            <a:round/>
            <a:headEnd/>
            <a:tailEnd/>
          </a:ln>
        </p:spPr>
        <p:txBody>
          <a:bodyPr/>
          <a:lstStyle/>
          <a:p>
            <a:endParaRPr lang="ko-KR" altLang="en-US"/>
          </a:p>
        </p:txBody>
      </p:sp>
      <p:sp>
        <p:nvSpPr>
          <p:cNvPr id="10" name="Line 5"/>
          <p:cNvSpPr>
            <a:spLocks noChangeShapeType="1"/>
          </p:cNvSpPr>
          <p:nvPr/>
        </p:nvSpPr>
        <p:spPr bwMode="auto">
          <a:xfrm flipV="1">
            <a:off x="1593287" y="5484020"/>
            <a:ext cx="0" cy="57150"/>
          </a:xfrm>
          <a:prstGeom prst="line">
            <a:avLst/>
          </a:prstGeom>
          <a:noFill/>
          <a:ln w="0">
            <a:solidFill>
              <a:srgbClr val="000000"/>
            </a:solidFill>
            <a:round/>
            <a:headEnd/>
            <a:tailEnd/>
          </a:ln>
        </p:spPr>
        <p:txBody>
          <a:bodyPr/>
          <a:lstStyle/>
          <a:p>
            <a:endParaRPr lang="ko-KR" altLang="en-US"/>
          </a:p>
        </p:txBody>
      </p:sp>
      <p:sp>
        <p:nvSpPr>
          <p:cNvPr id="11" name="Rectangle 6"/>
          <p:cNvSpPr>
            <a:spLocks noChangeArrowheads="1"/>
          </p:cNvSpPr>
          <p:nvPr/>
        </p:nvSpPr>
        <p:spPr bwMode="auto">
          <a:xfrm>
            <a:off x="1459290" y="5598320"/>
            <a:ext cx="328616"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C1</a:t>
            </a:r>
            <a:endParaRPr lang="en-US" altLang="ko-KR" sz="2000"/>
          </a:p>
        </p:txBody>
      </p:sp>
      <p:sp>
        <p:nvSpPr>
          <p:cNvPr id="12" name="Line 7"/>
          <p:cNvSpPr>
            <a:spLocks noChangeShapeType="1"/>
          </p:cNvSpPr>
          <p:nvPr/>
        </p:nvSpPr>
        <p:spPr bwMode="auto">
          <a:xfrm flipV="1">
            <a:off x="2742114" y="5484020"/>
            <a:ext cx="0" cy="57150"/>
          </a:xfrm>
          <a:prstGeom prst="line">
            <a:avLst/>
          </a:prstGeom>
          <a:noFill/>
          <a:ln w="0">
            <a:solidFill>
              <a:srgbClr val="000000"/>
            </a:solidFill>
            <a:round/>
            <a:headEnd/>
            <a:tailEnd/>
          </a:ln>
        </p:spPr>
        <p:txBody>
          <a:bodyPr/>
          <a:lstStyle/>
          <a:p>
            <a:endParaRPr lang="ko-KR" altLang="en-US"/>
          </a:p>
        </p:txBody>
      </p:sp>
      <p:sp>
        <p:nvSpPr>
          <p:cNvPr id="13" name="Rectangle 8"/>
          <p:cNvSpPr>
            <a:spLocks noChangeArrowheads="1"/>
          </p:cNvSpPr>
          <p:nvPr/>
        </p:nvSpPr>
        <p:spPr bwMode="auto">
          <a:xfrm>
            <a:off x="2608117" y="5598320"/>
            <a:ext cx="328616"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C2</a:t>
            </a:r>
            <a:endParaRPr lang="en-US" altLang="ko-KR" sz="2000"/>
          </a:p>
        </p:txBody>
      </p:sp>
      <p:sp>
        <p:nvSpPr>
          <p:cNvPr id="14" name="Line 9"/>
          <p:cNvSpPr>
            <a:spLocks noChangeShapeType="1"/>
          </p:cNvSpPr>
          <p:nvPr/>
        </p:nvSpPr>
        <p:spPr bwMode="auto">
          <a:xfrm flipV="1">
            <a:off x="3877146" y="5484020"/>
            <a:ext cx="0" cy="57150"/>
          </a:xfrm>
          <a:prstGeom prst="line">
            <a:avLst/>
          </a:prstGeom>
          <a:noFill/>
          <a:ln w="0">
            <a:solidFill>
              <a:srgbClr val="000000"/>
            </a:solidFill>
            <a:round/>
            <a:headEnd/>
            <a:tailEnd/>
          </a:ln>
        </p:spPr>
        <p:txBody>
          <a:bodyPr/>
          <a:lstStyle/>
          <a:p>
            <a:endParaRPr lang="ko-KR" altLang="en-US"/>
          </a:p>
        </p:txBody>
      </p:sp>
      <p:sp>
        <p:nvSpPr>
          <p:cNvPr id="15" name="Rectangle 10"/>
          <p:cNvSpPr>
            <a:spLocks noChangeArrowheads="1"/>
          </p:cNvSpPr>
          <p:nvPr/>
        </p:nvSpPr>
        <p:spPr bwMode="auto">
          <a:xfrm>
            <a:off x="3743149" y="5598320"/>
            <a:ext cx="328616"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C3</a:t>
            </a:r>
            <a:endParaRPr lang="en-US" altLang="ko-KR" sz="2000"/>
          </a:p>
        </p:txBody>
      </p:sp>
      <p:sp>
        <p:nvSpPr>
          <p:cNvPr id="16" name="Line 11"/>
          <p:cNvSpPr>
            <a:spLocks noChangeShapeType="1"/>
          </p:cNvSpPr>
          <p:nvPr/>
        </p:nvSpPr>
        <p:spPr bwMode="auto">
          <a:xfrm>
            <a:off x="1025771" y="5541170"/>
            <a:ext cx="25618" cy="0"/>
          </a:xfrm>
          <a:prstGeom prst="line">
            <a:avLst/>
          </a:prstGeom>
          <a:noFill/>
          <a:ln w="0">
            <a:solidFill>
              <a:srgbClr val="000000"/>
            </a:solidFill>
            <a:round/>
            <a:headEnd/>
            <a:tailEnd/>
          </a:ln>
        </p:spPr>
        <p:txBody>
          <a:bodyPr/>
          <a:lstStyle/>
          <a:p>
            <a:endParaRPr lang="ko-KR" altLang="en-US"/>
          </a:p>
        </p:txBody>
      </p:sp>
      <p:sp>
        <p:nvSpPr>
          <p:cNvPr id="17" name="Rectangle 12"/>
          <p:cNvSpPr>
            <a:spLocks noChangeArrowheads="1"/>
          </p:cNvSpPr>
          <p:nvPr/>
        </p:nvSpPr>
        <p:spPr bwMode="auto">
          <a:xfrm>
            <a:off x="737228" y="5373780"/>
            <a:ext cx="142668" cy="307777"/>
          </a:xfrm>
          <a:prstGeom prst="rect">
            <a:avLst/>
          </a:prstGeom>
          <a:noFill/>
          <a:ln w="9525">
            <a:noFill/>
            <a:miter lim="800000"/>
            <a:headEnd/>
            <a:tailEnd/>
          </a:ln>
        </p:spPr>
        <p:txBody>
          <a:bodyPr wrap="none" lIns="0" tIns="0" rIns="0" bIns="0">
            <a:spAutoFit/>
          </a:bodyPr>
          <a:lstStyle/>
          <a:p>
            <a:r>
              <a:rPr lang="en-US" altLang="ko-KR" sz="2000" dirty="0">
                <a:solidFill>
                  <a:srgbClr val="000000"/>
                </a:solidFill>
                <a:latin typeface="Helvetica" pitchFamily="34" charset="0"/>
              </a:rPr>
              <a:t>0</a:t>
            </a:r>
            <a:endParaRPr lang="en-US" altLang="ko-KR" sz="2000" dirty="0"/>
          </a:p>
        </p:txBody>
      </p:sp>
      <p:sp>
        <p:nvSpPr>
          <p:cNvPr id="18" name="Line 13"/>
          <p:cNvSpPr>
            <a:spLocks noChangeShapeType="1"/>
          </p:cNvSpPr>
          <p:nvPr/>
        </p:nvSpPr>
        <p:spPr bwMode="auto">
          <a:xfrm>
            <a:off x="1025771" y="4724400"/>
            <a:ext cx="25618" cy="0"/>
          </a:xfrm>
          <a:prstGeom prst="line">
            <a:avLst/>
          </a:prstGeom>
          <a:noFill/>
          <a:ln w="0">
            <a:solidFill>
              <a:srgbClr val="000000"/>
            </a:solidFill>
            <a:round/>
            <a:headEnd/>
            <a:tailEnd/>
          </a:ln>
        </p:spPr>
        <p:txBody>
          <a:bodyPr/>
          <a:lstStyle/>
          <a:p>
            <a:endParaRPr lang="ko-KR" altLang="en-US"/>
          </a:p>
        </p:txBody>
      </p:sp>
      <p:sp>
        <p:nvSpPr>
          <p:cNvPr id="19" name="Rectangle 14"/>
          <p:cNvSpPr>
            <a:spLocks noChangeArrowheads="1"/>
          </p:cNvSpPr>
          <p:nvPr/>
        </p:nvSpPr>
        <p:spPr bwMode="auto">
          <a:xfrm>
            <a:off x="591408" y="4557010"/>
            <a:ext cx="355867"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0.2</a:t>
            </a:r>
            <a:endParaRPr lang="en-US" altLang="ko-KR" sz="2000"/>
          </a:p>
        </p:txBody>
      </p:sp>
      <p:sp>
        <p:nvSpPr>
          <p:cNvPr id="20" name="Line 15"/>
          <p:cNvSpPr>
            <a:spLocks noChangeShapeType="1"/>
          </p:cNvSpPr>
          <p:nvPr/>
        </p:nvSpPr>
        <p:spPr bwMode="auto">
          <a:xfrm>
            <a:off x="1025771" y="3905250"/>
            <a:ext cx="25618" cy="0"/>
          </a:xfrm>
          <a:prstGeom prst="line">
            <a:avLst/>
          </a:prstGeom>
          <a:noFill/>
          <a:ln w="0">
            <a:solidFill>
              <a:srgbClr val="000000"/>
            </a:solidFill>
            <a:round/>
            <a:headEnd/>
            <a:tailEnd/>
          </a:ln>
        </p:spPr>
        <p:txBody>
          <a:bodyPr/>
          <a:lstStyle/>
          <a:p>
            <a:endParaRPr lang="ko-KR" altLang="en-US"/>
          </a:p>
        </p:txBody>
      </p:sp>
      <p:sp>
        <p:nvSpPr>
          <p:cNvPr id="21" name="Rectangle 16"/>
          <p:cNvSpPr>
            <a:spLocks noChangeArrowheads="1"/>
          </p:cNvSpPr>
          <p:nvPr/>
        </p:nvSpPr>
        <p:spPr bwMode="auto">
          <a:xfrm>
            <a:off x="591408" y="3737860"/>
            <a:ext cx="355867"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0.4</a:t>
            </a:r>
            <a:endParaRPr lang="en-US" altLang="ko-KR" sz="2000"/>
          </a:p>
        </p:txBody>
      </p:sp>
      <p:sp>
        <p:nvSpPr>
          <p:cNvPr id="22" name="Line 17"/>
          <p:cNvSpPr>
            <a:spLocks noChangeShapeType="1"/>
          </p:cNvSpPr>
          <p:nvPr/>
        </p:nvSpPr>
        <p:spPr bwMode="auto">
          <a:xfrm>
            <a:off x="1025771" y="3105150"/>
            <a:ext cx="25618" cy="0"/>
          </a:xfrm>
          <a:prstGeom prst="line">
            <a:avLst/>
          </a:prstGeom>
          <a:noFill/>
          <a:ln w="0">
            <a:solidFill>
              <a:srgbClr val="000000"/>
            </a:solidFill>
            <a:round/>
            <a:headEnd/>
            <a:tailEnd/>
          </a:ln>
        </p:spPr>
        <p:txBody>
          <a:bodyPr/>
          <a:lstStyle/>
          <a:p>
            <a:endParaRPr lang="ko-KR" altLang="en-US"/>
          </a:p>
        </p:txBody>
      </p:sp>
      <p:sp>
        <p:nvSpPr>
          <p:cNvPr id="23" name="Rectangle 18"/>
          <p:cNvSpPr>
            <a:spLocks noChangeArrowheads="1"/>
          </p:cNvSpPr>
          <p:nvPr/>
        </p:nvSpPr>
        <p:spPr bwMode="auto">
          <a:xfrm>
            <a:off x="591408" y="2937760"/>
            <a:ext cx="355867"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0.6</a:t>
            </a:r>
            <a:endParaRPr lang="en-US" altLang="ko-KR" sz="2000"/>
          </a:p>
        </p:txBody>
      </p:sp>
      <p:sp>
        <p:nvSpPr>
          <p:cNvPr id="24" name="Line 19"/>
          <p:cNvSpPr>
            <a:spLocks noChangeShapeType="1"/>
          </p:cNvSpPr>
          <p:nvPr/>
        </p:nvSpPr>
        <p:spPr bwMode="auto">
          <a:xfrm>
            <a:off x="1025771" y="2288382"/>
            <a:ext cx="25618" cy="0"/>
          </a:xfrm>
          <a:prstGeom prst="line">
            <a:avLst/>
          </a:prstGeom>
          <a:noFill/>
          <a:ln w="0">
            <a:solidFill>
              <a:srgbClr val="000000"/>
            </a:solidFill>
            <a:round/>
            <a:headEnd/>
            <a:tailEnd/>
          </a:ln>
        </p:spPr>
        <p:txBody>
          <a:bodyPr/>
          <a:lstStyle/>
          <a:p>
            <a:endParaRPr lang="ko-KR" altLang="en-US"/>
          </a:p>
        </p:txBody>
      </p:sp>
      <p:sp>
        <p:nvSpPr>
          <p:cNvPr id="25" name="Rectangle 20"/>
          <p:cNvSpPr>
            <a:spLocks noChangeArrowheads="1"/>
          </p:cNvSpPr>
          <p:nvPr/>
        </p:nvSpPr>
        <p:spPr bwMode="auto">
          <a:xfrm>
            <a:off x="591408" y="2120992"/>
            <a:ext cx="355867"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0.8</a:t>
            </a:r>
            <a:endParaRPr lang="en-US" altLang="ko-KR" sz="2000"/>
          </a:p>
        </p:txBody>
      </p:sp>
      <p:sp>
        <p:nvSpPr>
          <p:cNvPr id="26" name="Line 21"/>
          <p:cNvSpPr>
            <a:spLocks noChangeShapeType="1"/>
          </p:cNvSpPr>
          <p:nvPr/>
        </p:nvSpPr>
        <p:spPr bwMode="auto">
          <a:xfrm>
            <a:off x="1025771" y="1488282"/>
            <a:ext cx="25618" cy="0"/>
          </a:xfrm>
          <a:prstGeom prst="line">
            <a:avLst/>
          </a:prstGeom>
          <a:noFill/>
          <a:ln w="0">
            <a:solidFill>
              <a:srgbClr val="000000"/>
            </a:solidFill>
            <a:round/>
            <a:headEnd/>
            <a:tailEnd/>
          </a:ln>
        </p:spPr>
        <p:txBody>
          <a:bodyPr/>
          <a:lstStyle/>
          <a:p>
            <a:endParaRPr lang="ko-KR" altLang="en-US"/>
          </a:p>
        </p:txBody>
      </p:sp>
      <p:sp>
        <p:nvSpPr>
          <p:cNvPr id="27" name="Rectangle 22"/>
          <p:cNvSpPr>
            <a:spLocks noChangeArrowheads="1"/>
          </p:cNvSpPr>
          <p:nvPr/>
        </p:nvSpPr>
        <p:spPr bwMode="auto">
          <a:xfrm>
            <a:off x="737228" y="1320892"/>
            <a:ext cx="142668"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1</a:t>
            </a:r>
            <a:endParaRPr lang="en-US" altLang="ko-KR" sz="2000"/>
          </a:p>
        </p:txBody>
      </p:sp>
      <p:sp>
        <p:nvSpPr>
          <p:cNvPr id="28" name="Rectangle 23"/>
          <p:cNvSpPr>
            <a:spLocks noChangeArrowheads="1"/>
          </p:cNvSpPr>
          <p:nvPr/>
        </p:nvSpPr>
        <p:spPr bwMode="auto">
          <a:xfrm>
            <a:off x="1871134" y="5903120"/>
            <a:ext cx="1878719" cy="369332"/>
          </a:xfrm>
          <a:prstGeom prst="rect">
            <a:avLst/>
          </a:prstGeom>
          <a:noFill/>
          <a:ln w="9525">
            <a:noFill/>
            <a:miter lim="800000"/>
            <a:headEnd/>
            <a:tailEnd/>
          </a:ln>
        </p:spPr>
        <p:txBody>
          <a:bodyPr wrap="none" lIns="0" tIns="0" rIns="0" bIns="0">
            <a:spAutoFit/>
          </a:bodyPr>
          <a:lstStyle/>
          <a:p>
            <a:r>
              <a:rPr lang="en-US" altLang="ko-KR" sz="2400" b="1" dirty="0">
                <a:solidFill>
                  <a:srgbClr val="000000"/>
                </a:solidFill>
                <a:latin typeface="Helvetica" pitchFamily="34" charset="0"/>
              </a:rPr>
              <a:t>Combination</a:t>
            </a:r>
            <a:endParaRPr lang="en-US" altLang="ko-KR" dirty="0"/>
          </a:p>
        </p:txBody>
      </p:sp>
      <p:sp>
        <p:nvSpPr>
          <p:cNvPr id="29" name="Rectangle 24"/>
          <p:cNvSpPr>
            <a:spLocks noChangeArrowheads="1"/>
          </p:cNvSpPr>
          <p:nvPr/>
        </p:nvSpPr>
        <p:spPr bwMode="auto">
          <a:xfrm rot="16200000">
            <a:off x="-892436" y="3380066"/>
            <a:ext cx="2459006" cy="369332"/>
          </a:xfrm>
          <a:prstGeom prst="rect">
            <a:avLst/>
          </a:prstGeom>
          <a:noFill/>
          <a:ln w="9525">
            <a:noFill/>
            <a:miter lim="800000"/>
            <a:headEnd/>
            <a:tailEnd/>
          </a:ln>
        </p:spPr>
        <p:txBody>
          <a:bodyPr wrap="none" lIns="0" tIns="0" rIns="0" bIns="0">
            <a:spAutoFit/>
          </a:bodyPr>
          <a:lstStyle/>
          <a:p>
            <a:r>
              <a:rPr lang="en-US" altLang="ko-KR" sz="2400" b="1" dirty="0">
                <a:solidFill>
                  <a:srgbClr val="000000"/>
                </a:solidFill>
                <a:latin typeface="Helvetica" pitchFamily="34" charset="0"/>
              </a:rPr>
              <a:t>Fraction of flows</a:t>
            </a:r>
            <a:endParaRPr lang="en-US" altLang="ko-KR" sz="2400" dirty="0"/>
          </a:p>
        </p:txBody>
      </p:sp>
      <p:sp>
        <p:nvSpPr>
          <p:cNvPr id="30" name="Rectangle 26"/>
          <p:cNvSpPr>
            <a:spLocks noChangeArrowheads="1"/>
          </p:cNvSpPr>
          <p:nvPr/>
        </p:nvSpPr>
        <p:spPr bwMode="auto">
          <a:xfrm>
            <a:off x="998184" y="5407820"/>
            <a:ext cx="57146" cy="297656"/>
          </a:xfrm>
          <a:prstGeom prst="rect">
            <a:avLst/>
          </a:prstGeom>
          <a:noFill/>
          <a:ln w="9525">
            <a:noFill/>
            <a:miter lim="800000"/>
            <a:headEnd/>
            <a:tailEnd/>
          </a:ln>
        </p:spPr>
        <p:txBody>
          <a:bodyPr wrap="none" lIns="0" tIns="0" rIns="0" bIns="0">
            <a:spAutoFit/>
          </a:bodyPr>
          <a:lstStyle/>
          <a:p>
            <a:r>
              <a:rPr lang="en-US" altLang="ko-KR" sz="1300">
                <a:solidFill>
                  <a:srgbClr val="000000"/>
                </a:solidFill>
                <a:latin typeface="Helvetica" pitchFamily="34" charset="0"/>
              </a:rPr>
              <a:t> </a:t>
            </a:r>
            <a:endParaRPr lang="en-US" altLang="ko-KR"/>
          </a:p>
        </p:txBody>
      </p:sp>
      <p:sp>
        <p:nvSpPr>
          <p:cNvPr id="31" name="Rectangle 27"/>
          <p:cNvSpPr>
            <a:spLocks noChangeArrowheads="1"/>
          </p:cNvSpPr>
          <p:nvPr/>
        </p:nvSpPr>
        <p:spPr bwMode="auto">
          <a:xfrm>
            <a:off x="4444662" y="1335882"/>
            <a:ext cx="57145" cy="297656"/>
          </a:xfrm>
          <a:prstGeom prst="rect">
            <a:avLst/>
          </a:prstGeom>
          <a:noFill/>
          <a:ln w="9525">
            <a:noFill/>
            <a:miter lim="800000"/>
            <a:headEnd/>
            <a:tailEnd/>
          </a:ln>
        </p:spPr>
        <p:txBody>
          <a:bodyPr wrap="none" lIns="0" tIns="0" rIns="0" bIns="0">
            <a:spAutoFit/>
          </a:bodyPr>
          <a:lstStyle/>
          <a:p>
            <a:r>
              <a:rPr lang="en-US" altLang="ko-KR" sz="1300">
                <a:solidFill>
                  <a:srgbClr val="000000"/>
                </a:solidFill>
                <a:latin typeface="Helvetica" pitchFamily="34" charset="0"/>
              </a:rPr>
              <a:t> </a:t>
            </a:r>
            <a:endParaRPr lang="en-US" altLang="ko-KR"/>
          </a:p>
        </p:txBody>
      </p:sp>
      <p:sp>
        <p:nvSpPr>
          <p:cNvPr id="32" name="Line 28"/>
          <p:cNvSpPr>
            <a:spLocks noChangeShapeType="1"/>
          </p:cNvSpPr>
          <p:nvPr/>
        </p:nvSpPr>
        <p:spPr bwMode="auto">
          <a:xfrm>
            <a:off x="1301647" y="5369720"/>
            <a:ext cx="581310" cy="0"/>
          </a:xfrm>
          <a:prstGeom prst="line">
            <a:avLst/>
          </a:prstGeom>
          <a:noFill/>
          <a:ln w="38100">
            <a:solidFill>
              <a:srgbClr val="FF0000"/>
            </a:solidFill>
            <a:round/>
            <a:headEnd/>
            <a:tailEnd/>
          </a:ln>
        </p:spPr>
        <p:txBody>
          <a:bodyPr/>
          <a:lstStyle/>
          <a:p>
            <a:endParaRPr lang="ko-KR" altLang="en-US"/>
          </a:p>
        </p:txBody>
      </p:sp>
      <p:sp>
        <p:nvSpPr>
          <p:cNvPr id="33" name="Line 29"/>
          <p:cNvSpPr>
            <a:spLocks noChangeShapeType="1"/>
          </p:cNvSpPr>
          <p:nvPr/>
        </p:nvSpPr>
        <p:spPr bwMode="auto">
          <a:xfrm>
            <a:off x="1301647" y="1964532"/>
            <a:ext cx="581310" cy="0"/>
          </a:xfrm>
          <a:prstGeom prst="line">
            <a:avLst/>
          </a:prstGeom>
          <a:noFill/>
          <a:ln w="38100">
            <a:solidFill>
              <a:srgbClr val="00FF00"/>
            </a:solidFill>
            <a:round/>
            <a:headEnd/>
            <a:tailEnd/>
          </a:ln>
        </p:spPr>
        <p:txBody>
          <a:bodyPr/>
          <a:lstStyle/>
          <a:p>
            <a:endParaRPr lang="ko-KR" altLang="en-US"/>
          </a:p>
        </p:txBody>
      </p:sp>
      <p:sp>
        <p:nvSpPr>
          <p:cNvPr id="34" name="Line 30"/>
          <p:cNvSpPr>
            <a:spLocks noChangeShapeType="1"/>
          </p:cNvSpPr>
          <p:nvPr/>
        </p:nvSpPr>
        <p:spPr bwMode="auto">
          <a:xfrm>
            <a:off x="1301647" y="1526382"/>
            <a:ext cx="581310" cy="0"/>
          </a:xfrm>
          <a:prstGeom prst="line">
            <a:avLst/>
          </a:prstGeom>
          <a:noFill/>
          <a:ln w="38100">
            <a:solidFill>
              <a:srgbClr val="000000"/>
            </a:solidFill>
            <a:round/>
            <a:headEnd/>
            <a:tailEnd/>
          </a:ln>
        </p:spPr>
        <p:txBody>
          <a:bodyPr/>
          <a:lstStyle/>
          <a:p>
            <a:endParaRPr lang="ko-KR" altLang="en-US"/>
          </a:p>
        </p:txBody>
      </p:sp>
      <p:sp>
        <p:nvSpPr>
          <p:cNvPr id="35" name="Line 31"/>
          <p:cNvSpPr>
            <a:spLocks noChangeShapeType="1"/>
          </p:cNvSpPr>
          <p:nvPr/>
        </p:nvSpPr>
        <p:spPr bwMode="auto">
          <a:xfrm>
            <a:off x="2450474" y="5160170"/>
            <a:ext cx="567516" cy="0"/>
          </a:xfrm>
          <a:prstGeom prst="line">
            <a:avLst/>
          </a:prstGeom>
          <a:noFill/>
          <a:ln w="38100">
            <a:solidFill>
              <a:srgbClr val="0000FF"/>
            </a:solidFill>
            <a:round/>
            <a:headEnd/>
            <a:tailEnd/>
          </a:ln>
        </p:spPr>
        <p:txBody>
          <a:bodyPr/>
          <a:lstStyle/>
          <a:p>
            <a:endParaRPr lang="ko-KR" altLang="en-US"/>
          </a:p>
        </p:txBody>
      </p:sp>
      <p:sp>
        <p:nvSpPr>
          <p:cNvPr id="36" name="Line 32"/>
          <p:cNvSpPr>
            <a:spLocks noChangeShapeType="1"/>
          </p:cNvSpPr>
          <p:nvPr/>
        </p:nvSpPr>
        <p:spPr bwMode="auto">
          <a:xfrm>
            <a:off x="2450474" y="1926432"/>
            <a:ext cx="567516" cy="0"/>
          </a:xfrm>
          <a:prstGeom prst="line">
            <a:avLst/>
          </a:prstGeom>
          <a:noFill/>
          <a:ln w="38100">
            <a:solidFill>
              <a:srgbClr val="00FF00"/>
            </a:solidFill>
            <a:round/>
            <a:headEnd/>
            <a:tailEnd/>
          </a:ln>
        </p:spPr>
        <p:txBody>
          <a:bodyPr/>
          <a:lstStyle/>
          <a:p>
            <a:endParaRPr lang="ko-KR" altLang="en-US"/>
          </a:p>
        </p:txBody>
      </p:sp>
      <p:sp>
        <p:nvSpPr>
          <p:cNvPr id="37" name="Line 33"/>
          <p:cNvSpPr>
            <a:spLocks noChangeShapeType="1"/>
          </p:cNvSpPr>
          <p:nvPr/>
        </p:nvSpPr>
        <p:spPr bwMode="auto">
          <a:xfrm>
            <a:off x="2450474" y="1526382"/>
            <a:ext cx="567516" cy="0"/>
          </a:xfrm>
          <a:prstGeom prst="line">
            <a:avLst/>
          </a:prstGeom>
          <a:noFill/>
          <a:ln w="38100">
            <a:solidFill>
              <a:srgbClr val="000000"/>
            </a:solidFill>
            <a:round/>
            <a:headEnd/>
            <a:tailEnd/>
          </a:ln>
        </p:spPr>
        <p:txBody>
          <a:bodyPr/>
          <a:lstStyle/>
          <a:p>
            <a:endParaRPr lang="ko-KR" altLang="en-US"/>
          </a:p>
        </p:txBody>
      </p:sp>
      <p:sp>
        <p:nvSpPr>
          <p:cNvPr id="38" name="Line 34"/>
          <p:cNvSpPr>
            <a:spLocks noChangeShapeType="1"/>
          </p:cNvSpPr>
          <p:nvPr/>
        </p:nvSpPr>
        <p:spPr bwMode="auto">
          <a:xfrm>
            <a:off x="3587476" y="5369720"/>
            <a:ext cx="579339" cy="0"/>
          </a:xfrm>
          <a:prstGeom prst="line">
            <a:avLst/>
          </a:prstGeom>
          <a:noFill/>
          <a:ln w="38100">
            <a:solidFill>
              <a:srgbClr val="FF0000"/>
            </a:solidFill>
            <a:round/>
            <a:headEnd/>
            <a:tailEnd/>
          </a:ln>
        </p:spPr>
        <p:txBody>
          <a:bodyPr/>
          <a:lstStyle/>
          <a:p>
            <a:endParaRPr lang="ko-KR" altLang="en-US"/>
          </a:p>
        </p:txBody>
      </p:sp>
      <p:sp>
        <p:nvSpPr>
          <p:cNvPr id="39" name="Line 35"/>
          <p:cNvSpPr>
            <a:spLocks noChangeShapeType="1"/>
          </p:cNvSpPr>
          <p:nvPr/>
        </p:nvSpPr>
        <p:spPr bwMode="auto">
          <a:xfrm>
            <a:off x="3587476" y="5048250"/>
            <a:ext cx="579339" cy="0"/>
          </a:xfrm>
          <a:prstGeom prst="line">
            <a:avLst/>
          </a:prstGeom>
          <a:noFill/>
          <a:ln w="38100">
            <a:solidFill>
              <a:srgbClr val="0000FF"/>
            </a:solidFill>
            <a:round/>
            <a:headEnd/>
            <a:tailEnd/>
          </a:ln>
        </p:spPr>
        <p:txBody>
          <a:bodyPr/>
          <a:lstStyle/>
          <a:p>
            <a:endParaRPr lang="ko-KR" altLang="en-US"/>
          </a:p>
        </p:txBody>
      </p:sp>
      <p:sp>
        <p:nvSpPr>
          <p:cNvPr id="40" name="Line 36"/>
          <p:cNvSpPr>
            <a:spLocks noChangeShapeType="1"/>
          </p:cNvSpPr>
          <p:nvPr/>
        </p:nvSpPr>
        <p:spPr bwMode="auto">
          <a:xfrm>
            <a:off x="3587476" y="1869282"/>
            <a:ext cx="579339" cy="0"/>
          </a:xfrm>
          <a:prstGeom prst="line">
            <a:avLst/>
          </a:prstGeom>
          <a:noFill/>
          <a:ln w="38100">
            <a:solidFill>
              <a:srgbClr val="00FF00"/>
            </a:solidFill>
            <a:round/>
            <a:headEnd/>
            <a:tailEnd/>
          </a:ln>
        </p:spPr>
        <p:txBody>
          <a:bodyPr/>
          <a:lstStyle/>
          <a:p>
            <a:endParaRPr lang="ko-KR" altLang="en-US"/>
          </a:p>
        </p:txBody>
      </p:sp>
      <p:sp>
        <p:nvSpPr>
          <p:cNvPr id="41" name="Line 37"/>
          <p:cNvSpPr>
            <a:spLocks noChangeShapeType="1"/>
          </p:cNvSpPr>
          <p:nvPr/>
        </p:nvSpPr>
        <p:spPr bwMode="auto">
          <a:xfrm>
            <a:off x="3587476" y="1526382"/>
            <a:ext cx="579339" cy="0"/>
          </a:xfrm>
          <a:prstGeom prst="line">
            <a:avLst/>
          </a:prstGeom>
          <a:noFill/>
          <a:ln w="38100">
            <a:solidFill>
              <a:srgbClr val="000000"/>
            </a:solidFill>
            <a:round/>
            <a:headEnd/>
            <a:tailEnd/>
          </a:ln>
        </p:spPr>
        <p:txBody>
          <a:bodyPr/>
          <a:lstStyle/>
          <a:p>
            <a:endParaRPr lang="ko-KR" altLang="en-US"/>
          </a:p>
        </p:txBody>
      </p:sp>
      <p:sp>
        <p:nvSpPr>
          <p:cNvPr id="42" name="Rectangle 38"/>
          <p:cNvSpPr>
            <a:spLocks noChangeArrowheads="1"/>
          </p:cNvSpPr>
          <p:nvPr/>
        </p:nvSpPr>
        <p:spPr bwMode="auto">
          <a:xfrm>
            <a:off x="2375044" y="2650332"/>
            <a:ext cx="1378583" cy="369332"/>
          </a:xfrm>
          <a:prstGeom prst="rect">
            <a:avLst/>
          </a:prstGeom>
          <a:noFill/>
          <a:ln w="9525">
            <a:noFill/>
            <a:miter lim="800000"/>
            <a:headEnd/>
            <a:tailEnd/>
          </a:ln>
        </p:spPr>
        <p:txBody>
          <a:bodyPr wrap="none" lIns="0" tIns="0" rIns="0" bIns="0">
            <a:spAutoFit/>
          </a:bodyPr>
          <a:lstStyle/>
          <a:p>
            <a:r>
              <a:rPr lang="en-US" altLang="ko-KR" sz="2400" i="1" dirty="0">
                <a:solidFill>
                  <a:srgbClr val="000000"/>
                </a:solidFill>
                <a:latin typeface="Times New Roman" pitchFamily="18" charset="0"/>
              </a:rPr>
              <a:t>KPF</a:t>
            </a:r>
            <a:r>
              <a:rPr lang="en-US" altLang="ko-KR" sz="2400" baseline="-25000" dirty="0">
                <a:solidFill>
                  <a:srgbClr val="000000"/>
                </a:solidFill>
                <a:latin typeface="Helvetica" pitchFamily="34" charset="0"/>
              </a:rPr>
              <a:t>480, 250</a:t>
            </a:r>
            <a:endParaRPr lang="en-US" altLang="ko-KR" sz="2400" baseline="-25000" dirty="0"/>
          </a:p>
        </p:txBody>
      </p:sp>
      <p:sp>
        <p:nvSpPr>
          <p:cNvPr id="43" name="Line 39"/>
          <p:cNvSpPr>
            <a:spLocks noChangeShapeType="1"/>
          </p:cNvSpPr>
          <p:nvPr/>
        </p:nvSpPr>
        <p:spPr bwMode="auto">
          <a:xfrm>
            <a:off x="1793734" y="2800350"/>
            <a:ext cx="528105" cy="0"/>
          </a:xfrm>
          <a:prstGeom prst="line">
            <a:avLst/>
          </a:prstGeom>
          <a:noFill/>
          <a:ln w="38100">
            <a:solidFill>
              <a:srgbClr val="FF0000"/>
            </a:solidFill>
            <a:round/>
            <a:headEnd/>
            <a:tailEnd/>
          </a:ln>
        </p:spPr>
        <p:txBody>
          <a:bodyPr/>
          <a:lstStyle/>
          <a:p>
            <a:endParaRPr lang="ko-KR" altLang="en-US"/>
          </a:p>
        </p:txBody>
      </p:sp>
      <p:sp>
        <p:nvSpPr>
          <p:cNvPr id="44" name="Rectangle 40"/>
          <p:cNvSpPr>
            <a:spLocks noChangeArrowheads="1"/>
          </p:cNvSpPr>
          <p:nvPr/>
        </p:nvSpPr>
        <p:spPr bwMode="auto">
          <a:xfrm>
            <a:off x="2375044" y="3009900"/>
            <a:ext cx="1019510" cy="369332"/>
          </a:xfrm>
          <a:prstGeom prst="rect">
            <a:avLst/>
          </a:prstGeom>
          <a:noFill/>
          <a:ln w="9525">
            <a:noFill/>
            <a:miter lim="800000"/>
            <a:headEnd/>
            <a:tailEnd/>
          </a:ln>
        </p:spPr>
        <p:txBody>
          <a:bodyPr wrap="none" lIns="0" tIns="0" rIns="0" bIns="0">
            <a:spAutoFit/>
          </a:bodyPr>
          <a:lstStyle/>
          <a:p>
            <a:r>
              <a:rPr lang="en-US" altLang="ko-KR" sz="2400" i="1">
                <a:solidFill>
                  <a:srgbClr val="000000"/>
                </a:solidFill>
                <a:latin typeface="Times New Roman" pitchFamily="18" charset="0"/>
              </a:rPr>
              <a:t>AC</a:t>
            </a:r>
            <a:r>
              <a:rPr lang="en-US" altLang="ko-KR" sz="2400" baseline="-25000">
                <a:solidFill>
                  <a:srgbClr val="000000"/>
                </a:solidFill>
                <a:latin typeface="Helvetica" pitchFamily="34" charset="0"/>
              </a:rPr>
              <a:t>15,100</a:t>
            </a:r>
            <a:endParaRPr lang="en-US" altLang="ko-KR" sz="2400" baseline="-25000"/>
          </a:p>
        </p:txBody>
      </p:sp>
      <p:sp>
        <p:nvSpPr>
          <p:cNvPr id="45" name="Line 41"/>
          <p:cNvSpPr>
            <a:spLocks noChangeShapeType="1"/>
          </p:cNvSpPr>
          <p:nvPr/>
        </p:nvSpPr>
        <p:spPr bwMode="auto">
          <a:xfrm>
            <a:off x="1793734" y="3162300"/>
            <a:ext cx="528105" cy="0"/>
          </a:xfrm>
          <a:prstGeom prst="line">
            <a:avLst/>
          </a:prstGeom>
          <a:noFill/>
          <a:ln w="38100">
            <a:solidFill>
              <a:srgbClr val="0000FF"/>
            </a:solidFill>
            <a:round/>
            <a:headEnd/>
            <a:tailEnd/>
          </a:ln>
        </p:spPr>
        <p:txBody>
          <a:bodyPr/>
          <a:lstStyle/>
          <a:p>
            <a:endParaRPr lang="ko-KR" altLang="en-US"/>
          </a:p>
        </p:txBody>
      </p:sp>
      <p:sp>
        <p:nvSpPr>
          <p:cNvPr id="46" name="Rectangle 42"/>
          <p:cNvSpPr>
            <a:spLocks noChangeArrowheads="1"/>
          </p:cNvSpPr>
          <p:nvPr/>
        </p:nvSpPr>
        <p:spPr bwMode="auto">
          <a:xfrm>
            <a:off x="2375044" y="3371850"/>
            <a:ext cx="668453" cy="369332"/>
          </a:xfrm>
          <a:prstGeom prst="rect">
            <a:avLst/>
          </a:prstGeom>
          <a:noFill/>
          <a:ln w="9525">
            <a:noFill/>
            <a:miter lim="800000"/>
            <a:headEnd/>
            <a:tailEnd/>
          </a:ln>
        </p:spPr>
        <p:txBody>
          <a:bodyPr wrap="none" lIns="0" tIns="0" rIns="0" bIns="0">
            <a:spAutoFit/>
          </a:bodyPr>
          <a:lstStyle/>
          <a:p>
            <a:r>
              <a:rPr lang="en-US" altLang="ko-KR" sz="2400" i="1" dirty="0" smtClean="0">
                <a:solidFill>
                  <a:srgbClr val="000000"/>
                </a:solidFill>
                <a:latin typeface="Times New Roman" pitchFamily="18" charset="0"/>
              </a:rPr>
              <a:t>GH</a:t>
            </a:r>
            <a:r>
              <a:rPr lang="en-US" altLang="ko-KR" i="1" dirty="0" smtClean="0">
                <a:solidFill>
                  <a:srgbClr val="000000"/>
                </a:solidFill>
                <a:latin typeface="Times New Roman" pitchFamily="18" charset="0"/>
              </a:rPr>
              <a:t> </a:t>
            </a:r>
            <a:r>
              <a:rPr lang="en-US" altLang="ko-KR" sz="2400" i="1" baseline="30000" dirty="0" smtClean="0">
                <a:solidFill>
                  <a:srgbClr val="000000"/>
                </a:solidFill>
                <a:latin typeface="Times New Roman" pitchFamily="18" charset="0"/>
                <a:cs typeface="Times New Roman" pitchFamily="18" charset="0"/>
              </a:rPr>
              <a:t>∞</a:t>
            </a:r>
            <a:endParaRPr lang="en-US" altLang="ko-KR" sz="2400" baseline="30000" dirty="0">
              <a:latin typeface="Times New Roman" pitchFamily="18" charset="0"/>
              <a:cs typeface="Times New Roman" pitchFamily="18" charset="0"/>
            </a:endParaRPr>
          </a:p>
        </p:txBody>
      </p:sp>
      <p:sp>
        <p:nvSpPr>
          <p:cNvPr id="47" name="Line 43"/>
          <p:cNvSpPr>
            <a:spLocks noChangeShapeType="1"/>
          </p:cNvSpPr>
          <p:nvPr/>
        </p:nvSpPr>
        <p:spPr bwMode="auto">
          <a:xfrm>
            <a:off x="1793734" y="3505200"/>
            <a:ext cx="528105" cy="0"/>
          </a:xfrm>
          <a:prstGeom prst="line">
            <a:avLst/>
          </a:prstGeom>
          <a:noFill/>
          <a:ln w="38100">
            <a:solidFill>
              <a:srgbClr val="00FF00"/>
            </a:solidFill>
            <a:round/>
            <a:headEnd/>
            <a:tailEnd/>
          </a:ln>
        </p:spPr>
        <p:txBody>
          <a:bodyPr/>
          <a:lstStyle/>
          <a:p>
            <a:endParaRPr lang="ko-KR" altLang="en-US"/>
          </a:p>
        </p:txBody>
      </p:sp>
      <p:sp>
        <p:nvSpPr>
          <p:cNvPr id="48" name="Rectangle 44"/>
          <p:cNvSpPr>
            <a:spLocks noChangeArrowheads="1"/>
          </p:cNvSpPr>
          <p:nvPr/>
        </p:nvSpPr>
        <p:spPr bwMode="auto">
          <a:xfrm>
            <a:off x="2375044" y="3733800"/>
            <a:ext cx="820738" cy="369332"/>
          </a:xfrm>
          <a:prstGeom prst="rect">
            <a:avLst/>
          </a:prstGeom>
          <a:noFill/>
          <a:ln w="9525">
            <a:noFill/>
            <a:miter lim="800000"/>
            <a:headEnd/>
            <a:tailEnd/>
          </a:ln>
        </p:spPr>
        <p:txBody>
          <a:bodyPr wrap="none" lIns="0" tIns="0" rIns="0" bIns="0">
            <a:spAutoFit/>
          </a:bodyPr>
          <a:lstStyle/>
          <a:p>
            <a:r>
              <a:rPr lang="en-US" altLang="ko-KR" sz="2400" i="1" dirty="0" smtClean="0">
                <a:solidFill>
                  <a:srgbClr val="000000"/>
                </a:solidFill>
                <a:latin typeface="Times New Roman" pitchFamily="18" charset="0"/>
              </a:rPr>
              <a:t>TGH</a:t>
            </a:r>
            <a:r>
              <a:rPr lang="en-US" altLang="ko-KR" i="1" dirty="0" smtClean="0">
                <a:solidFill>
                  <a:srgbClr val="000000"/>
                </a:solidFill>
                <a:latin typeface="Times New Roman" pitchFamily="18" charset="0"/>
              </a:rPr>
              <a:t> </a:t>
            </a:r>
            <a:r>
              <a:rPr lang="en-US" altLang="ko-KR" sz="2400" i="1" baseline="30000" dirty="0" smtClean="0">
                <a:solidFill>
                  <a:srgbClr val="000000"/>
                </a:solidFill>
                <a:latin typeface="Times New Roman" pitchFamily="18" charset="0"/>
                <a:cs typeface="Times New Roman" pitchFamily="18" charset="0"/>
              </a:rPr>
              <a:t>∞</a:t>
            </a:r>
            <a:endParaRPr lang="en-US" altLang="ko-KR" sz="2400" baseline="30000" dirty="0">
              <a:latin typeface="Helvetica" pitchFamily="34" charset="0"/>
            </a:endParaRPr>
          </a:p>
        </p:txBody>
      </p:sp>
      <p:sp>
        <p:nvSpPr>
          <p:cNvPr id="49" name="Line 45"/>
          <p:cNvSpPr>
            <a:spLocks noChangeShapeType="1"/>
          </p:cNvSpPr>
          <p:nvPr/>
        </p:nvSpPr>
        <p:spPr bwMode="auto">
          <a:xfrm>
            <a:off x="1793734" y="3867150"/>
            <a:ext cx="528105" cy="0"/>
          </a:xfrm>
          <a:prstGeom prst="line">
            <a:avLst/>
          </a:prstGeom>
          <a:noFill/>
          <a:ln w="38100">
            <a:solidFill>
              <a:srgbClr val="000000"/>
            </a:solidFill>
            <a:round/>
            <a:headEnd/>
            <a:tailEnd/>
          </a:ln>
        </p:spPr>
        <p:txBody>
          <a:bodyPr/>
          <a:lstStyle/>
          <a:p>
            <a:endParaRPr lang="ko-KR" altLang="en-US"/>
          </a:p>
        </p:txBody>
      </p:sp>
      <p:sp>
        <p:nvSpPr>
          <p:cNvPr id="50" name="Rectangle 46"/>
          <p:cNvSpPr>
            <a:spLocks noChangeArrowheads="1"/>
          </p:cNvSpPr>
          <p:nvPr/>
        </p:nvSpPr>
        <p:spPr bwMode="auto">
          <a:xfrm>
            <a:off x="1614415" y="2536032"/>
            <a:ext cx="2414222" cy="1714500"/>
          </a:xfrm>
          <a:prstGeom prst="rect">
            <a:avLst/>
          </a:prstGeom>
          <a:noFill/>
          <a:ln w="9525">
            <a:solidFill>
              <a:schemeClr val="tx1"/>
            </a:solidFill>
            <a:miter lim="800000"/>
            <a:headEnd/>
            <a:tailEnd/>
          </a:ln>
          <a:effectLst/>
        </p:spPr>
        <p:txBody>
          <a:bodyPr wrap="none" anchor="ctr"/>
          <a:lstStyle/>
          <a:p>
            <a:endParaRPr lang="ko-KR" altLang="en-US"/>
          </a:p>
        </p:txBody>
      </p:sp>
      <p:sp>
        <p:nvSpPr>
          <p:cNvPr id="61" name="Oval 97"/>
          <p:cNvSpPr>
            <a:spLocks noChangeArrowheads="1"/>
          </p:cNvSpPr>
          <p:nvPr/>
        </p:nvSpPr>
        <p:spPr bwMode="auto">
          <a:xfrm>
            <a:off x="1498701" y="5260182"/>
            <a:ext cx="169467" cy="204788"/>
          </a:xfrm>
          <a:prstGeom prst="ellipse">
            <a:avLst/>
          </a:prstGeom>
          <a:noFill/>
          <a:ln w="19050" algn="ctr">
            <a:solidFill>
              <a:srgbClr val="FF0000"/>
            </a:solidFill>
            <a:round/>
            <a:headEnd/>
            <a:tailEnd/>
          </a:ln>
          <a:effectLst/>
        </p:spPr>
        <p:txBody>
          <a:bodyPr/>
          <a:lstStyle/>
          <a:p>
            <a:pPr algn="ctr"/>
            <a:endParaRPr lang="ko-KR" altLang="ko-KR"/>
          </a:p>
        </p:txBody>
      </p:sp>
      <p:sp>
        <p:nvSpPr>
          <p:cNvPr id="62" name="Oval 98"/>
          <p:cNvSpPr>
            <a:spLocks noChangeArrowheads="1"/>
          </p:cNvSpPr>
          <p:nvPr/>
        </p:nvSpPr>
        <p:spPr bwMode="auto">
          <a:xfrm>
            <a:off x="3794383" y="5260182"/>
            <a:ext cx="169467" cy="204788"/>
          </a:xfrm>
          <a:prstGeom prst="ellipse">
            <a:avLst/>
          </a:prstGeom>
          <a:noFill/>
          <a:ln w="19050" algn="ctr">
            <a:solidFill>
              <a:srgbClr val="FF0000"/>
            </a:solidFill>
            <a:round/>
            <a:headEnd/>
            <a:tailEnd/>
          </a:ln>
          <a:effectLst/>
        </p:spPr>
        <p:txBody>
          <a:bodyPr/>
          <a:lstStyle/>
          <a:p>
            <a:pPr algn="ctr"/>
            <a:endParaRPr lang="ko-KR" altLang="ko-KR"/>
          </a:p>
        </p:txBody>
      </p:sp>
      <p:sp>
        <p:nvSpPr>
          <p:cNvPr id="63" name="Oval 101"/>
          <p:cNvSpPr>
            <a:spLocks noChangeArrowheads="1"/>
          </p:cNvSpPr>
          <p:nvPr/>
        </p:nvSpPr>
        <p:spPr bwMode="auto">
          <a:xfrm>
            <a:off x="1975024" y="2695575"/>
            <a:ext cx="169467" cy="204788"/>
          </a:xfrm>
          <a:prstGeom prst="ellipse">
            <a:avLst/>
          </a:prstGeom>
          <a:noFill/>
          <a:ln w="19050">
            <a:solidFill>
              <a:srgbClr val="FF0000"/>
            </a:solidFill>
            <a:round/>
            <a:headEnd/>
            <a:tailEnd/>
          </a:ln>
          <a:effectLst/>
        </p:spPr>
        <p:txBody>
          <a:bodyPr wrap="none" anchor="ctr"/>
          <a:lstStyle/>
          <a:p>
            <a:pPr algn="ctr"/>
            <a:endParaRPr lang="ko-KR" altLang="ko-KR"/>
          </a:p>
        </p:txBody>
      </p:sp>
      <p:sp>
        <p:nvSpPr>
          <p:cNvPr id="64" name="Rectangle 102"/>
          <p:cNvSpPr>
            <a:spLocks noChangeArrowheads="1"/>
          </p:cNvSpPr>
          <p:nvPr/>
        </p:nvSpPr>
        <p:spPr bwMode="auto">
          <a:xfrm>
            <a:off x="2657380" y="5060157"/>
            <a:ext cx="169467" cy="204788"/>
          </a:xfrm>
          <a:prstGeom prst="rect">
            <a:avLst/>
          </a:prstGeom>
          <a:noFill/>
          <a:ln w="19050">
            <a:solidFill>
              <a:srgbClr val="0000FF"/>
            </a:solidFill>
            <a:miter lim="800000"/>
            <a:headEnd/>
            <a:tailEnd/>
          </a:ln>
          <a:effectLst/>
        </p:spPr>
        <p:txBody>
          <a:bodyPr wrap="none" anchor="ctr"/>
          <a:lstStyle/>
          <a:p>
            <a:endParaRPr lang="ko-KR" altLang="en-US"/>
          </a:p>
        </p:txBody>
      </p:sp>
      <p:sp>
        <p:nvSpPr>
          <p:cNvPr id="65" name="Rectangle 103"/>
          <p:cNvSpPr>
            <a:spLocks noChangeArrowheads="1"/>
          </p:cNvSpPr>
          <p:nvPr/>
        </p:nvSpPr>
        <p:spPr bwMode="auto">
          <a:xfrm>
            <a:off x="3798324" y="4950620"/>
            <a:ext cx="169467" cy="204788"/>
          </a:xfrm>
          <a:prstGeom prst="rect">
            <a:avLst/>
          </a:prstGeom>
          <a:noFill/>
          <a:ln w="19050">
            <a:solidFill>
              <a:srgbClr val="0000FF"/>
            </a:solidFill>
            <a:miter lim="800000"/>
            <a:headEnd/>
            <a:tailEnd/>
          </a:ln>
          <a:effectLst/>
        </p:spPr>
        <p:txBody>
          <a:bodyPr wrap="none" anchor="ctr"/>
          <a:lstStyle/>
          <a:p>
            <a:endParaRPr lang="ko-KR" altLang="en-US"/>
          </a:p>
        </p:txBody>
      </p:sp>
      <p:sp>
        <p:nvSpPr>
          <p:cNvPr id="66" name="AutoShape 106"/>
          <p:cNvSpPr>
            <a:spLocks noChangeArrowheads="1"/>
          </p:cNvSpPr>
          <p:nvPr/>
        </p:nvSpPr>
        <p:spPr bwMode="auto">
          <a:xfrm>
            <a:off x="1508555" y="1840707"/>
            <a:ext cx="193113" cy="233363"/>
          </a:xfrm>
          <a:prstGeom prst="diamond">
            <a:avLst/>
          </a:prstGeom>
          <a:noFill/>
          <a:ln w="19050" algn="ctr">
            <a:solidFill>
              <a:srgbClr val="00FF00"/>
            </a:solidFill>
            <a:miter lim="800000"/>
            <a:headEnd/>
            <a:tailEnd/>
          </a:ln>
          <a:effectLst/>
        </p:spPr>
        <p:txBody>
          <a:bodyPr/>
          <a:lstStyle/>
          <a:p>
            <a:endParaRPr lang="ko-KR" altLang="en-US"/>
          </a:p>
        </p:txBody>
      </p:sp>
      <p:sp>
        <p:nvSpPr>
          <p:cNvPr id="67" name="AutoShape 107"/>
          <p:cNvSpPr>
            <a:spLocks noChangeArrowheads="1"/>
          </p:cNvSpPr>
          <p:nvPr/>
        </p:nvSpPr>
        <p:spPr bwMode="auto">
          <a:xfrm>
            <a:off x="3778619" y="1743075"/>
            <a:ext cx="193113" cy="233363"/>
          </a:xfrm>
          <a:prstGeom prst="diamond">
            <a:avLst/>
          </a:prstGeom>
          <a:noFill/>
          <a:ln w="19050" algn="ctr">
            <a:solidFill>
              <a:srgbClr val="00FF00"/>
            </a:solidFill>
            <a:miter lim="800000"/>
            <a:headEnd/>
            <a:tailEnd/>
          </a:ln>
          <a:effectLst/>
        </p:spPr>
        <p:txBody>
          <a:bodyPr/>
          <a:lstStyle/>
          <a:p>
            <a:endParaRPr lang="ko-KR" altLang="en-US"/>
          </a:p>
        </p:txBody>
      </p:sp>
      <p:sp>
        <p:nvSpPr>
          <p:cNvPr id="68" name="AutoShape 108"/>
          <p:cNvSpPr>
            <a:spLocks noChangeArrowheads="1"/>
          </p:cNvSpPr>
          <p:nvPr/>
        </p:nvSpPr>
        <p:spPr bwMode="auto">
          <a:xfrm>
            <a:off x="2641615" y="1802607"/>
            <a:ext cx="193113" cy="233363"/>
          </a:xfrm>
          <a:prstGeom prst="diamond">
            <a:avLst/>
          </a:prstGeom>
          <a:noFill/>
          <a:ln w="19050" algn="ctr">
            <a:solidFill>
              <a:srgbClr val="00FF00"/>
            </a:solidFill>
            <a:miter lim="800000"/>
            <a:headEnd/>
            <a:tailEnd/>
          </a:ln>
          <a:effectLst/>
        </p:spPr>
        <p:txBody>
          <a:bodyPr/>
          <a:lstStyle/>
          <a:p>
            <a:endParaRPr lang="ko-KR" altLang="en-US"/>
          </a:p>
        </p:txBody>
      </p:sp>
      <p:sp>
        <p:nvSpPr>
          <p:cNvPr id="69" name="AutoShape 112"/>
          <p:cNvSpPr>
            <a:spLocks noChangeArrowheads="1"/>
          </p:cNvSpPr>
          <p:nvPr/>
        </p:nvSpPr>
        <p:spPr bwMode="auto">
          <a:xfrm>
            <a:off x="1949407" y="3386138"/>
            <a:ext cx="193113" cy="233363"/>
          </a:xfrm>
          <a:prstGeom prst="diamond">
            <a:avLst/>
          </a:prstGeom>
          <a:noFill/>
          <a:ln w="19050" algn="ctr">
            <a:solidFill>
              <a:srgbClr val="00FF00"/>
            </a:solidFill>
            <a:miter lim="800000"/>
            <a:headEnd/>
            <a:tailEnd/>
          </a:ln>
          <a:effectLst/>
        </p:spPr>
        <p:txBody>
          <a:bodyPr/>
          <a:lstStyle/>
          <a:p>
            <a:endParaRPr lang="ko-KR" altLang="en-US"/>
          </a:p>
        </p:txBody>
      </p:sp>
      <p:sp>
        <p:nvSpPr>
          <p:cNvPr id="70" name="Rectangle 113"/>
          <p:cNvSpPr>
            <a:spLocks noChangeArrowheads="1"/>
          </p:cNvSpPr>
          <p:nvPr/>
        </p:nvSpPr>
        <p:spPr bwMode="auto">
          <a:xfrm>
            <a:off x="1975024" y="3064670"/>
            <a:ext cx="169467" cy="204788"/>
          </a:xfrm>
          <a:prstGeom prst="rect">
            <a:avLst/>
          </a:prstGeom>
          <a:noFill/>
          <a:ln w="19050">
            <a:solidFill>
              <a:srgbClr val="0000FF"/>
            </a:solidFill>
            <a:miter lim="800000"/>
            <a:headEnd/>
            <a:tailEnd/>
          </a:ln>
          <a:effectLst/>
        </p:spPr>
        <p:txBody>
          <a:bodyPr wrap="none" anchor="ctr"/>
          <a:lstStyle/>
          <a:p>
            <a:endParaRPr lang="ko-KR" altLang="en-US"/>
          </a:p>
        </p:txBody>
      </p:sp>
      <p:sp>
        <p:nvSpPr>
          <p:cNvPr id="71" name="AutoShape 114"/>
          <p:cNvSpPr>
            <a:spLocks noChangeArrowheads="1"/>
          </p:cNvSpPr>
          <p:nvPr/>
        </p:nvSpPr>
        <p:spPr bwMode="auto">
          <a:xfrm>
            <a:off x="1508555" y="1381125"/>
            <a:ext cx="193113" cy="233363"/>
          </a:xfrm>
          <a:prstGeom prst="triangle">
            <a:avLst>
              <a:gd name="adj" fmla="val 50000"/>
            </a:avLst>
          </a:prstGeom>
          <a:noFill/>
          <a:ln w="19050">
            <a:solidFill>
              <a:schemeClr val="tx1"/>
            </a:solidFill>
            <a:miter lim="800000"/>
            <a:headEnd/>
            <a:tailEnd/>
          </a:ln>
          <a:effectLst/>
        </p:spPr>
        <p:txBody>
          <a:bodyPr wrap="none" anchor="ctr"/>
          <a:lstStyle/>
          <a:p>
            <a:endParaRPr lang="ko-KR" altLang="en-US"/>
          </a:p>
        </p:txBody>
      </p:sp>
      <p:sp>
        <p:nvSpPr>
          <p:cNvPr id="72" name="AutoShape 115"/>
          <p:cNvSpPr>
            <a:spLocks noChangeArrowheads="1"/>
          </p:cNvSpPr>
          <p:nvPr/>
        </p:nvSpPr>
        <p:spPr bwMode="auto">
          <a:xfrm>
            <a:off x="2651469" y="1378745"/>
            <a:ext cx="193113" cy="233363"/>
          </a:xfrm>
          <a:prstGeom prst="triangle">
            <a:avLst>
              <a:gd name="adj" fmla="val 50000"/>
            </a:avLst>
          </a:prstGeom>
          <a:noFill/>
          <a:ln w="19050">
            <a:solidFill>
              <a:schemeClr val="tx1"/>
            </a:solidFill>
            <a:miter lim="800000"/>
            <a:headEnd/>
            <a:tailEnd/>
          </a:ln>
          <a:effectLst/>
        </p:spPr>
        <p:txBody>
          <a:bodyPr wrap="none" anchor="ctr"/>
          <a:lstStyle/>
          <a:p>
            <a:endParaRPr lang="ko-KR" altLang="en-US"/>
          </a:p>
        </p:txBody>
      </p:sp>
      <p:sp>
        <p:nvSpPr>
          <p:cNvPr id="73" name="AutoShape 116"/>
          <p:cNvSpPr>
            <a:spLocks noChangeArrowheads="1"/>
          </p:cNvSpPr>
          <p:nvPr/>
        </p:nvSpPr>
        <p:spPr bwMode="auto">
          <a:xfrm>
            <a:off x="3776648" y="1385888"/>
            <a:ext cx="193113" cy="233363"/>
          </a:xfrm>
          <a:prstGeom prst="triangle">
            <a:avLst>
              <a:gd name="adj" fmla="val 50000"/>
            </a:avLst>
          </a:prstGeom>
          <a:noFill/>
          <a:ln w="19050">
            <a:solidFill>
              <a:schemeClr val="tx1"/>
            </a:solidFill>
            <a:miter lim="800000"/>
            <a:headEnd/>
            <a:tailEnd/>
          </a:ln>
          <a:effectLst/>
        </p:spPr>
        <p:txBody>
          <a:bodyPr wrap="none" anchor="ctr"/>
          <a:lstStyle/>
          <a:p>
            <a:endParaRPr lang="ko-KR" altLang="en-US"/>
          </a:p>
        </p:txBody>
      </p:sp>
      <p:sp>
        <p:nvSpPr>
          <p:cNvPr id="74" name="AutoShape 117"/>
          <p:cNvSpPr>
            <a:spLocks noChangeArrowheads="1"/>
          </p:cNvSpPr>
          <p:nvPr/>
        </p:nvSpPr>
        <p:spPr bwMode="auto">
          <a:xfrm>
            <a:off x="1949407" y="3717132"/>
            <a:ext cx="193113" cy="233363"/>
          </a:xfrm>
          <a:prstGeom prst="triangle">
            <a:avLst>
              <a:gd name="adj" fmla="val 50000"/>
            </a:avLst>
          </a:prstGeom>
          <a:noFill/>
          <a:ln w="19050">
            <a:solidFill>
              <a:schemeClr val="tx1"/>
            </a:solidFill>
            <a:miter lim="800000"/>
            <a:headEnd/>
            <a:tailEnd/>
          </a:ln>
          <a:effectLst/>
        </p:spPr>
        <p:txBody>
          <a:bodyPr wrap="none" anchor="ctr"/>
          <a:lstStyle/>
          <a:p>
            <a:endParaRPr lang="ko-KR" altLang="en-US"/>
          </a:p>
        </p:txBody>
      </p:sp>
      <p:grpSp>
        <p:nvGrpSpPr>
          <p:cNvPr id="112" name="그룹 111"/>
          <p:cNvGrpSpPr/>
          <p:nvPr/>
        </p:nvGrpSpPr>
        <p:grpSpPr>
          <a:xfrm>
            <a:off x="4645237" y="990600"/>
            <a:ext cx="4284378" cy="5291377"/>
            <a:chOff x="4707222" y="990600"/>
            <a:chExt cx="4284378" cy="5291377"/>
          </a:xfrm>
        </p:grpSpPr>
        <p:sp>
          <p:nvSpPr>
            <p:cNvPr id="51" name="Rectangle 73"/>
            <p:cNvSpPr>
              <a:spLocks noChangeArrowheads="1"/>
            </p:cNvSpPr>
            <p:nvPr/>
          </p:nvSpPr>
          <p:spPr bwMode="auto">
            <a:xfrm>
              <a:off x="5410200" y="1081088"/>
              <a:ext cx="387927" cy="246221"/>
            </a:xfrm>
            <a:prstGeom prst="rect">
              <a:avLst/>
            </a:prstGeom>
            <a:noFill/>
            <a:ln w="9525">
              <a:noFill/>
              <a:miter lim="800000"/>
              <a:headEnd/>
              <a:tailEnd/>
            </a:ln>
          </p:spPr>
          <p:txBody>
            <a:bodyPr wrap="none" lIns="0" tIns="0" rIns="0" bIns="0">
              <a:spAutoFit/>
            </a:bodyPr>
            <a:lstStyle/>
            <a:p>
              <a:r>
                <a:rPr lang="en-US" altLang="ko-KR" sz="1600" dirty="0">
                  <a:solidFill>
                    <a:srgbClr val="000000"/>
                  </a:solidFill>
                  <a:latin typeface="Helvetica" pitchFamily="34" charset="0"/>
                </a:rPr>
                <a:t>x 10</a:t>
              </a:r>
              <a:endParaRPr lang="en-US" altLang="ko-KR" sz="1600" dirty="0"/>
            </a:p>
          </p:txBody>
        </p:sp>
        <p:sp>
          <p:nvSpPr>
            <p:cNvPr id="52" name="Rectangle 74"/>
            <p:cNvSpPr>
              <a:spLocks noChangeArrowheads="1"/>
            </p:cNvSpPr>
            <p:nvPr/>
          </p:nvSpPr>
          <p:spPr bwMode="auto">
            <a:xfrm>
              <a:off x="5804309" y="990600"/>
              <a:ext cx="75342" cy="161583"/>
            </a:xfrm>
            <a:prstGeom prst="rect">
              <a:avLst/>
            </a:prstGeom>
            <a:noFill/>
            <a:ln w="9525">
              <a:noFill/>
              <a:miter lim="800000"/>
              <a:headEnd/>
              <a:tailEnd/>
            </a:ln>
          </p:spPr>
          <p:txBody>
            <a:bodyPr wrap="none" lIns="0" tIns="0" rIns="0" bIns="0">
              <a:spAutoFit/>
            </a:bodyPr>
            <a:lstStyle/>
            <a:p>
              <a:r>
                <a:rPr lang="en-US" altLang="ko-KR" sz="1050">
                  <a:solidFill>
                    <a:srgbClr val="000000"/>
                  </a:solidFill>
                  <a:latin typeface="Helvetica" pitchFamily="34" charset="0"/>
                </a:rPr>
                <a:t>7</a:t>
              </a:r>
              <a:endParaRPr lang="en-US" altLang="ko-KR" sz="1050"/>
            </a:p>
          </p:txBody>
        </p:sp>
        <p:sp>
          <p:nvSpPr>
            <p:cNvPr id="53" name="Rectangle 75"/>
            <p:cNvSpPr>
              <a:spLocks noChangeArrowheads="1"/>
            </p:cNvSpPr>
            <p:nvPr/>
          </p:nvSpPr>
          <p:spPr bwMode="auto">
            <a:xfrm>
              <a:off x="6439748" y="5912645"/>
              <a:ext cx="1878719" cy="369332"/>
            </a:xfrm>
            <a:prstGeom prst="rect">
              <a:avLst/>
            </a:prstGeom>
            <a:noFill/>
            <a:ln w="9525">
              <a:noFill/>
              <a:miter lim="800000"/>
              <a:headEnd/>
              <a:tailEnd/>
            </a:ln>
          </p:spPr>
          <p:txBody>
            <a:bodyPr wrap="none" lIns="0" tIns="0" rIns="0" bIns="0">
              <a:spAutoFit/>
            </a:bodyPr>
            <a:lstStyle/>
            <a:p>
              <a:r>
                <a:rPr lang="en-US" altLang="ko-KR" sz="2400" b="1" dirty="0">
                  <a:solidFill>
                    <a:srgbClr val="000000"/>
                  </a:solidFill>
                  <a:latin typeface="Helvetica" pitchFamily="34" charset="0"/>
                </a:rPr>
                <a:t>Combination</a:t>
              </a:r>
              <a:endParaRPr lang="en-US" altLang="ko-KR" dirty="0"/>
            </a:p>
          </p:txBody>
        </p:sp>
        <p:sp>
          <p:nvSpPr>
            <p:cNvPr id="54" name="Rectangle 76"/>
            <p:cNvSpPr>
              <a:spLocks noChangeArrowheads="1"/>
            </p:cNvSpPr>
            <p:nvPr/>
          </p:nvSpPr>
          <p:spPr bwMode="auto">
            <a:xfrm rot="16200000">
              <a:off x="4183360" y="3418166"/>
              <a:ext cx="1417055" cy="369332"/>
            </a:xfrm>
            <a:prstGeom prst="rect">
              <a:avLst/>
            </a:prstGeom>
            <a:noFill/>
            <a:ln w="9525">
              <a:noFill/>
              <a:miter lim="800000"/>
              <a:headEnd/>
              <a:tailEnd/>
            </a:ln>
          </p:spPr>
          <p:txBody>
            <a:bodyPr wrap="none" lIns="0" tIns="0" rIns="0" bIns="0">
              <a:spAutoFit/>
            </a:bodyPr>
            <a:lstStyle/>
            <a:p>
              <a:r>
                <a:rPr lang="en-US" altLang="ko-KR" sz="2400" b="1" dirty="0">
                  <a:solidFill>
                    <a:srgbClr val="000000"/>
                  </a:solidFill>
                  <a:latin typeface="Helvetica" pitchFamily="34" charset="0"/>
                </a:rPr>
                <a:t># of flows</a:t>
              </a:r>
              <a:endParaRPr lang="en-US" altLang="ko-KR" sz="2400" dirty="0"/>
            </a:p>
          </p:txBody>
        </p:sp>
        <p:sp>
          <p:nvSpPr>
            <p:cNvPr id="55" name="Rectangle 89"/>
            <p:cNvSpPr>
              <a:spLocks noChangeArrowheads="1"/>
            </p:cNvSpPr>
            <p:nvPr/>
          </p:nvSpPr>
          <p:spPr bwMode="auto">
            <a:xfrm>
              <a:off x="5984553" y="5622132"/>
              <a:ext cx="328616"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C1</a:t>
              </a:r>
              <a:endParaRPr lang="en-US" altLang="ko-KR" sz="2000"/>
            </a:p>
          </p:txBody>
        </p:sp>
        <p:sp>
          <p:nvSpPr>
            <p:cNvPr id="57" name="Rectangle 90"/>
            <p:cNvSpPr>
              <a:spLocks noChangeArrowheads="1"/>
            </p:cNvSpPr>
            <p:nvPr/>
          </p:nvSpPr>
          <p:spPr bwMode="auto">
            <a:xfrm>
              <a:off x="7133378" y="5622132"/>
              <a:ext cx="328616"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C2</a:t>
              </a:r>
              <a:endParaRPr lang="en-US" altLang="ko-KR" sz="2000"/>
            </a:p>
          </p:txBody>
        </p:sp>
        <p:sp>
          <p:nvSpPr>
            <p:cNvPr id="58" name="Rectangle 91"/>
            <p:cNvSpPr>
              <a:spLocks noChangeArrowheads="1"/>
            </p:cNvSpPr>
            <p:nvPr/>
          </p:nvSpPr>
          <p:spPr bwMode="auto">
            <a:xfrm>
              <a:off x="8268411" y="5622132"/>
              <a:ext cx="328616"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C3</a:t>
              </a:r>
              <a:endParaRPr lang="en-US" altLang="ko-KR" sz="2000"/>
            </a:p>
          </p:txBody>
        </p:sp>
        <p:sp>
          <p:nvSpPr>
            <p:cNvPr id="75" name="Line 50"/>
            <p:cNvSpPr>
              <a:spLocks noChangeShapeType="1"/>
            </p:cNvSpPr>
            <p:nvPr/>
          </p:nvSpPr>
          <p:spPr bwMode="auto">
            <a:xfrm>
              <a:off x="5509652" y="5534025"/>
              <a:ext cx="3481948" cy="0"/>
            </a:xfrm>
            <a:prstGeom prst="line">
              <a:avLst/>
            </a:prstGeom>
            <a:noFill/>
            <a:ln w="0">
              <a:solidFill>
                <a:srgbClr val="000000"/>
              </a:solidFill>
              <a:round/>
              <a:headEnd/>
              <a:tailEnd/>
            </a:ln>
          </p:spPr>
          <p:txBody>
            <a:bodyPr/>
            <a:lstStyle/>
            <a:p>
              <a:endParaRPr lang="ko-KR" altLang="en-US"/>
            </a:p>
          </p:txBody>
        </p:sp>
        <p:sp>
          <p:nvSpPr>
            <p:cNvPr id="76" name="Line 51"/>
            <p:cNvSpPr>
              <a:spLocks noChangeShapeType="1"/>
            </p:cNvSpPr>
            <p:nvPr/>
          </p:nvSpPr>
          <p:spPr bwMode="auto">
            <a:xfrm flipV="1">
              <a:off x="5509652" y="1431132"/>
              <a:ext cx="1971" cy="4100513"/>
            </a:xfrm>
            <a:prstGeom prst="line">
              <a:avLst/>
            </a:prstGeom>
            <a:noFill/>
            <a:ln w="0">
              <a:solidFill>
                <a:srgbClr val="000000"/>
              </a:solidFill>
              <a:round/>
              <a:headEnd/>
              <a:tailEnd/>
            </a:ln>
          </p:spPr>
          <p:txBody>
            <a:bodyPr/>
            <a:lstStyle/>
            <a:p>
              <a:endParaRPr lang="ko-KR" altLang="en-US"/>
            </a:p>
          </p:txBody>
        </p:sp>
        <p:sp>
          <p:nvSpPr>
            <p:cNvPr id="77" name="Line 52"/>
            <p:cNvSpPr>
              <a:spLocks noChangeShapeType="1"/>
            </p:cNvSpPr>
            <p:nvPr/>
          </p:nvSpPr>
          <p:spPr bwMode="auto">
            <a:xfrm flipV="1">
              <a:off x="6132343" y="5426870"/>
              <a:ext cx="0" cy="107156"/>
            </a:xfrm>
            <a:prstGeom prst="line">
              <a:avLst/>
            </a:prstGeom>
            <a:noFill/>
            <a:ln w="0">
              <a:solidFill>
                <a:srgbClr val="000000"/>
              </a:solidFill>
              <a:round/>
              <a:headEnd/>
              <a:tailEnd/>
            </a:ln>
          </p:spPr>
          <p:txBody>
            <a:bodyPr/>
            <a:lstStyle/>
            <a:p>
              <a:endParaRPr lang="ko-KR" altLang="en-US"/>
            </a:p>
          </p:txBody>
        </p:sp>
        <p:sp>
          <p:nvSpPr>
            <p:cNvPr id="78" name="Line 53"/>
            <p:cNvSpPr>
              <a:spLocks noChangeShapeType="1"/>
            </p:cNvSpPr>
            <p:nvPr/>
          </p:nvSpPr>
          <p:spPr bwMode="auto">
            <a:xfrm flipV="1">
              <a:off x="7269346" y="5426870"/>
              <a:ext cx="0" cy="107156"/>
            </a:xfrm>
            <a:prstGeom prst="line">
              <a:avLst/>
            </a:prstGeom>
            <a:noFill/>
            <a:ln w="0">
              <a:solidFill>
                <a:srgbClr val="000000"/>
              </a:solidFill>
              <a:round/>
              <a:headEnd/>
              <a:tailEnd/>
            </a:ln>
          </p:spPr>
          <p:txBody>
            <a:bodyPr/>
            <a:lstStyle/>
            <a:p>
              <a:endParaRPr lang="ko-KR" altLang="en-US"/>
            </a:p>
          </p:txBody>
        </p:sp>
        <p:sp>
          <p:nvSpPr>
            <p:cNvPr id="79" name="Line 54"/>
            <p:cNvSpPr>
              <a:spLocks noChangeShapeType="1"/>
            </p:cNvSpPr>
            <p:nvPr/>
          </p:nvSpPr>
          <p:spPr bwMode="auto">
            <a:xfrm flipV="1">
              <a:off x="8414231" y="5426870"/>
              <a:ext cx="0" cy="107156"/>
            </a:xfrm>
            <a:prstGeom prst="line">
              <a:avLst/>
            </a:prstGeom>
            <a:noFill/>
            <a:ln w="0">
              <a:solidFill>
                <a:srgbClr val="000000"/>
              </a:solidFill>
              <a:round/>
              <a:headEnd/>
              <a:tailEnd/>
            </a:ln>
          </p:spPr>
          <p:txBody>
            <a:bodyPr/>
            <a:lstStyle/>
            <a:p>
              <a:endParaRPr lang="ko-KR" altLang="en-US"/>
            </a:p>
          </p:txBody>
        </p:sp>
        <p:sp>
          <p:nvSpPr>
            <p:cNvPr id="80" name="Line 55"/>
            <p:cNvSpPr>
              <a:spLocks noChangeShapeType="1"/>
            </p:cNvSpPr>
            <p:nvPr/>
          </p:nvSpPr>
          <p:spPr bwMode="auto">
            <a:xfrm>
              <a:off x="5509652" y="5534025"/>
              <a:ext cx="31529" cy="0"/>
            </a:xfrm>
            <a:prstGeom prst="line">
              <a:avLst/>
            </a:prstGeom>
            <a:noFill/>
            <a:ln w="0">
              <a:solidFill>
                <a:srgbClr val="000000"/>
              </a:solidFill>
              <a:round/>
              <a:headEnd/>
              <a:tailEnd/>
            </a:ln>
          </p:spPr>
          <p:txBody>
            <a:bodyPr/>
            <a:lstStyle/>
            <a:p>
              <a:endParaRPr lang="ko-KR" altLang="en-US"/>
            </a:p>
          </p:txBody>
        </p:sp>
        <p:sp>
          <p:nvSpPr>
            <p:cNvPr id="81" name="Rectangle 56"/>
            <p:cNvSpPr>
              <a:spLocks noChangeArrowheads="1"/>
            </p:cNvSpPr>
            <p:nvPr/>
          </p:nvSpPr>
          <p:spPr bwMode="auto">
            <a:xfrm>
              <a:off x="5287780" y="5377243"/>
              <a:ext cx="142668" cy="307777"/>
            </a:xfrm>
            <a:prstGeom prst="rect">
              <a:avLst/>
            </a:prstGeom>
            <a:noFill/>
            <a:ln w="9525">
              <a:noFill/>
              <a:miter lim="800000"/>
              <a:headEnd/>
              <a:tailEnd/>
            </a:ln>
          </p:spPr>
          <p:txBody>
            <a:bodyPr wrap="none" lIns="0" tIns="0" rIns="0" bIns="0">
              <a:spAutoFit/>
            </a:bodyPr>
            <a:lstStyle/>
            <a:p>
              <a:r>
                <a:rPr lang="en-US" altLang="ko-KR" sz="2000" dirty="0">
                  <a:solidFill>
                    <a:srgbClr val="000000"/>
                  </a:solidFill>
                  <a:latin typeface="Helvetica" pitchFamily="34" charset="0"/>
                </a:rPr>
                <a:t>0</a:t>
              </a:r>
              <a:endParaRPr lang="en-US" altLang="ko-KR" sz="2000" dirty="0"/>
            </a:p>
          </p:txBody>
        </p:sp>
        <p:sp>
          <p:nvSpPr>
            <p:cNvPr id="82" name="Line 57"/>
            <p:cNvSpPr>
              <a:spLocks noChangeShapeType="1"/>
            </p:cNvSpPr>
            <p:nvPr/>
          </p:nvSpPr>
          <p:spPr bwMode="auto">
            <a:xfrm>
              <a:off x="5509652" y="4488657"/>
              <a:ext cx="31529" cy="0"/>
            </a:xfrm>
            <a:prstGeom prst="line">
              <a:avLst/>
            </a:prstGeom>
            <a:noFill/>
            <a:ln w="0">
              <a:solidFill>
                <a:srgbClr val="000000"/>
              </a:solidFill>
              <a:round/>
              <a:headEnd/>
              <a:tailEnd/>
            </a:ln>
          </p:spPr>
          <p:txBody>
            <a:bodyPr/>
            <a:lstStyle/>
            <a:p>
              <a:endParaRPr lang="ko-KR" altLang="en-US"/>
            </a:p>
          </p:txBody>
        </p:sp>
        <p:sp>
          <p:nvSpPr>
            <p:cNvPr id="83" name="Rectangle 58"/>
            <p:cNvSpPr>
              <a:spLocks noChangeArrowheads="1"/>
            </p:cNvSpPr>
            <p:nvPr/>
          </p:nvSpPr>
          <p:spPr bwMode="auto">
            <a:xfrm>
              <a:off x="5287780" y="4331873"/>
              <a:ext cx="142668"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2</a:t>
              </a:r>
              <a:endParaRPr lang="en-US" altLang="ko-KR" sz="2000"/>
            </a:p>
          </p:txBody>
        </p:sp>
        <p:sp>
          <p:nvSpPr>
            <p:cNvPr id="84" name="Line 59"/>
            <p:cNvSpPr>
              <a:spLocks noChangeShapeType="1"/>
            </p:cNvSpPr>
            <p:nvPr/>
          </p:nvSpPr>
          <p:spPr bwMode="auto">
            <a:xfrm>
              <a:off x="5509652" y="3479007"/>
              <a:ext cx="31529" cy="0"/>
            </a:xfrm>
            <a:prstGeom prst="line">
              <a:avLst/>
            </a:prstGeom>
            <a:noFill/>
            <a:ln w="0">
              <a:solidFill>
                <a:srgbClr val="000000"/>
              </a:solidFill>
              <a:round/>
              <a:headEnd/>
              <a:tailEnd/>
            </a:ln>
          </p:spPr>
          <p:txBody>
            <a:bodyPr/>
            <a:lstStyle/>
            <a:p>
              <a:endParaRPr lang="ko-KR" altLang="en-US"/>
            </a:p>
          </p:txBody>
        </p:sp>
        <p:sp>
          <p:nvSpPr>
            <p:cNvPr id="85" name="Rectangle 60"/>
            <p:cNvSpPr>
              <a:spLocks noChangeArrowheads="1"/>
            </p:cNvSpPr>
            <p:nvPr/>
          </p:nvSpPr>
          <p:spPr bwMode="auto">
            <a:xfrm>
              <a:off x="5287780" y="3322223"/>
              <a:ext cx="142668"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4</a:t>
              </a:r>
              <a:endParaRPr lang="en-US" altLang="ko-KR" sz="2000"/>
            </a:p>
          </p:txBody>
        </p:sp>
        <p:sp>
          <p:nvSpPr>
            <p:cNvPr id="86" name="Line 61"/>
            <p:cNvSpPr>
              <a:spLocks noChangeShapeType="1"/>
            </p:cNvSpPr>
            <p:nvPr/>
          </p:nvSpPr>
          <p:spPr bwMode="auto">
            <a:xfrm>
              <a:off x="5509652" y="2469357"/>
              <a:ext cx="31529" cy="0"/>
            </a:xfrm>
            <a:prstGeom prst="line">
              <a:avLst/>
            </a:prstGeom>
            <a:noFill/>
            <a:ln w="0">
              <a:solidFill>
                <a:srgbClr val="000000"/>
              </a:solidFill>
              <a:round/>
              <a:headEnd/>
              <a:tailEnd/>
            </a:ln>
          </p:spPr>
          <p:txBody>
            <a:bodyPr/>
            <a:lstStyle/>
            <a:p>
              <a:endParaRPr lang="ko-KR" altLang="en-US"/>
            </a:p>
          </p:txBody>
        </p:sp>
        <p:sp>
          <p:nvSpPr>
            <p:cNvPr id="87" name="Rectangle 62"/>
            <p:cNvSpPr>
              <a:spLocks noChangeArrowheads="1"/>
            </p:cNvSpPr>
            <p:nvPr/>
          </p:nvSpPr>
          <p:spPr bwMode="auto">
            <a:xfrm>
              <a:off x="5287780" y="2310193"/>
              <a:ext cx="142668"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6</a:t>
              </a:r>
              <a:endParaRPr lang="en-US" altLang="ko-KR" sz="2000"/>
            </a:p>
          </p:txBody>
        </p:sp>
        <p:sp>
          <p:nvSpPr>
            <p:cNvPr id="88" name="Line 63"/>
            <p:cNvSpPr>
              <a:spLocks noChangeShapeType="1"/>
            </p:cNvSpPr>
            <p:nvPr/>
          </p:nvSpPr>
          <p:spPr bwMode="auto">
            <a:xfrm>
              <a:off x="5509652" y="1423988"/>
              <a:ext cx="31529" cy="0"/>
            </a:xfrm>
            <a:prstGeom prst="line">
              <a:avLst/>
            </a:prstGeom>
            <a:noFill/>
            <a:ln w="0">
              <a:solidFill>
                <a:srgbClr val="000000"/>
              </a:solidFill>
              <a:round/>
              <a:headEnd/>
              <a:tailEnd/>
            </a:ln>
          </p:spPr>
          <p:txBody>
            <a:bodyPr/>
            <a:lstStyle/>
            <a:p>
              <a:endParaRPr lang="ko-KR" altLang="en-US"/>
            </a:p>
          </p:txBody>
        </p:sp>
        <p:sp>
          <p:nvSpPr>
            <p:cNvPr id="89" name="Rectangle 64"/>
            <p:cNvSpPr>
              <a:spLocks noChangeArrowheads="1"/>
            </p:cNvSpPr>
            <p:nvPr/>
          </p:nvSpPr>
          <p:spPr bwMode="auto">
            <a:xfrm>
              <a:off x="5287780" y="1262443"/>
              <a:ext cx="142668"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8</a:t>
              </a:r>
              <a:endParaRPr lang="en-US" altLang="ko-KR" sz="2000"/>
            </a:p>
          </p:txBody>
        </p:sp>
        <p:sp>
          <p:nvSpPr>
            <p:cNvPr id="90" name="Rectangle 78"/>
            <p:cNvSpPr>
              <a:spLocks noChangeArrowheads="1"/>
            </p:cNvSpPr>
            <p:nvPr/>
          </p:nvSpPr>
          <p:spPr bwMode="auto">
            <a:xfrm>
              <a:off x="5478123" y="5283995"/>
              <a:ext cx="57146" cy="297656"/>
            </a:xfrm>
            <a:prstGeom prst="rect">
              <a:avLst/>
            </a:prstGeom>
            <a:noFill/>
            <a:ln w="9525">
              <a:noFill/>
              <a:miter lim="800000"/>
              <a:headEnd/>
              <a:tailEnd/>
            </a:ln>
          </p:spPr>
          <p:txBody>
            <a:bodyPr wrap="none" lIns="0" tIns="0" rIns="0" bIns="0">
              <a:spAutoFit/>
            </a:bodyPr>
            <a:lstStyle/>
            <a:p>
              <a:r>
                <a:rPr lang="en-US" altLang="ko-KR" sz="1300">
                  <a:solidFill>
                    <a:srgbClr val="000000"/>
                  </a:solidFill>
                  <a:latin typeface="Helvetica" pitchFamily="34" charset="0"/>
                </a:rPr>
                <a:t> </a:t>
              </a:r>
              <a:endParaRPr lang="en-US" altLang="ko-KR"/>
            </a:p>
          </p:txBody>
        </p:sp>
        <p:sp>
          <p:nvSpPr>
            <p:cNvPr id="91" name="Line 79"/>
            <p:cNvSpPr>
              <a:spLocks noChangeShapeType="1"/>
            </p:cNvSpPr>
            <p:nvPr/>
          </p:nvSpPr>
          <p:spPr bwMode="auto">
            <a:xfrm>
              <a:off x="5862380" y="5317332"/>
              <a:ext cx="579339" cy="0"/>
            </a:xfrm>
            <a:prstGeom prst="line">
              <a:avLst/>
            </a:prstGeom>
            <a:noFill/>
            <a:ln w="38100">
              <a:solidFill>
                <a:srgbClr val="FF0000"/>
              </a:solidFill>
              <a:round/>
              <a:headEnd/>
              <a:tailEnd/>
            </a:ln>
          </p:spPr>
          <p:txBody>
            <a:bodyPr/>
            <a:lstStyle/>
            <a:p>
              <a:endParaRPr lang="ko-KR" altLang="en-US"/>
            </a:p>
          </p:txBody>
        </p:sp>
        <p:sp>
          <p:nvSpPr>
            <p:cNvPr id="92" name="Line 80"/>
            <p:cNvSpPr>
              <a:spLocks noChangeShapeType="1"/>
            </p:cNvSpPr>
            <p:nvPr/>
          </p:nvSpPr>
          <p:spPr bwMode="auto">
            <a:xfrm>
              <a:off x="5862380" y="1928813"/>
              <a:ext cx="579339" cy="0"/>
            </a:xfrm>
            <a:prstGeom prst="line">
              <a:avLst/>
            </a:prstGeom>
            <a:noFill/>
            <a:ln w="38100">
              <a:solidFill>
                <a:srgbClr val="00FF00"/>
              </a:solidFill>
              <a:round/>
              <a:headEnd/>
              <a:tailEnd/>
            </a:ln>
          </p:spPr>
          <p:txBody>
            <a:bodyPr/>
            <a:lstStyle/>
            <a:p>
              <a:endParaRPr lang="ko-KR" altLang="en-US"/>
            </a:p>
          </p:txBody>
        </p:sp>
        <p:sp>
          <p:nvSpPr>
            <p:cNvPr id="93" name="Line 81"/>
            <p:cNvSpPr>
              <a:spLocks noChangeShapeType="1"/>
            </p:cNvSpPr>
            <p:nvPr/>
          </p:nvSpPr>
          <p:spPr bwMode="auto">
            <a:xfrm>
              <a:off x="5862380" y="1531145"/>
              <a:ext cx="579339" cy="0"/>
            </a:xfrm>
            <a:prstGeom prst="line">
              <a:avLst/>
            </a:prstGeom>
            <a:noFill/>
            <a:ln w="38100">
              <a:solidFill>
                <a:srgbClr val="000000"/>
              </a:solidFill>
              <a:round/>
              <a:headEnd/>
              <a:tailEnd/>
            </a:ln>
          </p:spPr>
          <p:txBody>
            <a:bodyPr/>
            <a:lstStyle/>
            <a:p>
              <a:endParaRPr lang="ko-KR" altLang="en-US"/>
            </a:p>
          </p:txBody>
        </p:sp>
        <p:sp>
          <p:nvSpPr>
            <p:cNvPr id="94" name="Line 82"/>
            <p:cNvSpPr>
              <a:spLocks noChangeShapeType="1"/>
            </p:cNvSpPr>
            <p:nvPr/>
          </p:nvSpPr>
          <p:spPr bwMode="auto">
            <a:xfrm>
              <a:off x="6954060" y="3117057"/>
              <a:ext cx="579339" cy="0"/>
            </a:xfrm>
            <a:prstGeom prst="line">
              <a:avLst/>
            </a:prstGeom>
            <a:noFill/>
            <a:ln w="38100">
              <a:solidFill>
                <a:srgbClr val="0000FF"/>
              </a:solidFill>
              <a:round/>
              <a:headEnd/>
              <a:tailEnd/>
            </a:ln>
          </p:spPr>
          <p:txBody>
            <a:bodyPr/>
            <a:lstStyle/>
            <a:p>
              <a:endParaRPr lang="ko-KR" altLang="en-US"/>
            </a:p>
          </p:txBody>
        </p:sp>
        <p:sp>
          <p:nvSpPr>
            <p:cNvPr id="95" name="Line 83"/>
            <p:cNvSpPr>
              <a:spLocks noChangeShapeType="1"/>
            </p:cNvSpPr>
            <p:nvPr/>
          </p:nvSpPr>
          <p:spPr bwMode="auto">
            <a:xfrm>
              <a:off x="6954060" y="1819275"/>
              <a:ext cx="579339" cy="0"/>
            </a:xfrm>
            <a:prstGeom prst="line">
              <a:avLst/>
            </a:prstGeom>
            <a:noFill/>
            <a:ln w="38100">
              <a:solidFill>
                <a:srgbClr val="00FF00"/>
              </a:solidFill>
              <a:round/>
              <a:headEnd/>
              <a:tailEnd/>
            </a:ln>
          </p:spPr>
          <p:txBody>
            <a:bodyPr/>
            <a:lstStyle/>
            <a:p>
              <a:endParaRPr lang="ko-KR" altLang="en-US"/>
            </a:p>
          </p:txBody>
        </p:sp>
        <p:sp>
          <p:nvSpPr>
            <p:cNvPr id="96" name="Line 84"/>
            <p:cNvSpPr>
              <a:spLocks noChangeShapeType="1"/>
            </p:cNvSpPr>
            <p:nvPr/>
          </p:nvSpPr>
          <p:spPr bwMode="auto">
            <a:xfrm>
              <a:off x="6954060" y="1531145"/>
              <a:ext cx="579339" cy="0"/>
            </a:xfrm>
            <a:prstGeom prst="line">
              <a:avLst/>
            </a:prstGeom>
            <a:noFill/>
            <a:ln w="38100">
              <a:solidFill>
                <a:srgbClr val="000000"/>
              </a:solidFill>
              <a:round/>
              <a:headEnd/>
              <a:tailEnd/>
            </a:ln>
          </p:spPr>
          <p:txBody>
            <a:bodyPr/>
            <a:lstStyle/>
            <a:p>
              <a:endParaRPr lang="ko-KR" altLang="en-US"/>
            </a:p>
          </p:txBody>
        </p:sp>
        <p:sp>
          <p:nvSpPr>
            <p:cNvPr id="97" name="Line 85"/>
            <p:cNvSpPr>
              <a:spLocks noChangeShapeType="1"/>
            </p:cNvSpPr>
            <p:nvPr/>
          </p:nvSpPr>
          <p:spPr bwMode="auto">
            <a:xfrm>
              <a:off x="8118649" y="5317332"/>
              <a:ext cx="579339" cy="0"/>
            </a:xfrm>
            <a:prstGeom prst="line">
              <a:avLst/>
            </a:prstGeom>
            <a:noFill/>
            <a:ln w="38100">
              <a:solidFill>
                <a:srgbClr val="FF0000"/>
              </a:solidFill>
              <a:round/>
              <a:headEnd/>
              <a:tailEnd/>
            </a:ln>
          </p:spPr>
          <p:txBody>
            <a:bodyPr/>
            <a:lstStyle/>
            <a:p>
              <a:endParaRPr lang="ko-KR" altLang="en-US"/>
            </a:p>
          </p:txBody>
        </p:sp>
        <p:sp>
          <p:nvSpPr>
            <p:cNvPr id="98" name="Line 86"/>
            <p:cNvSpPr>
              <a:spLocks noChangeShapeType="1"/>
            </p:cNvSpPr>
            <p:nvPr/>
          </p:nvSpPr>
          <p:spPr bwMode="auto">
            <a:xfrm>
              <a:off x="8118649" y="3083720"/>
              <a:ext cx="579339" cy="0"/>
            </a:xfrm>
            <a:prstGeom prst="line">
              <a:avLst/>
            </a:prstGeom>
            <a:noFill/>
            <a:ln w="38100">
              <a:solidFill>
                <a:srgbClr val="0000FF"/>
              </a:solidFill>
              <a:round/>
              <a:headEnd/>
              <a:tailEnd/>
            </a:ln>
          </p:spPr>
          <p:txBody>
            <a:bodyPr/>
            <a:lstStyle/>
            <a:p>
              <a:endParaRPr lang="ko-KR" altLang="en-US"/>
            </a:p>
          </p:txBody>
        </p:sp>
        <p:sp>
          <p:nvSpPr>
            <p:cNvPr id="99" name="Line 87"/>
            <p:cNvSpPr>
              <a:spLocks noChangeShapeType="1"/>
            </p:cNvSpPr>
            <p:nvPr/>
          </p:nvSpPr>
          <p:spPr bwMode="auto">
            <a:xfrm>
              <a:off x="8118649" y="1819275"/>
              <a:ext cx="579339" cy="0"/>
            </a:xfrm>
            <a:prstGeom prst="line">
              <a:avLst/>
            </a:prstGeom>
            <a:noFill/>
            <a:ln w="38100">
              <a:solidFill>
                <a:srgbClr val="00FF00"/>
              </a:solidFill>
              <a:round/>
              <a:headEnd/>
              <a:tailEnd/>
            </a:ln>
          </p:spPr>
          <p:txBody>
            <a:bodyPr/>
            <a:lstStyle/>
            <a:p>
              <a:endParaRPr lang="ko-KR" altLang="en-US"/>
            </a:p>
          </p:txBody>
        </p:sp>
        <p:sp>
          <p:nvSpPr>
            <p:cNvPr id="100" name="Line 88"/>
            <p:cNvSpPr>
              <a:spLocks noChangeShapeType="1"/>
            </p:cNvSpPr>
            <p:nvPr/>
          </p:nvSpPr>
          <p:spPr bwMode="auto">
            <a:xfrm>
              <a:off x="8118649" y="1531145"/>
              <a:ext cx="579339" cy="0"/>
            </a:xfrm>
            <a:prstGeom prst="line">
              <a:avLst/>
            </a:prstGeom>
            <a:noFill/>
            <a:ln w="38100">
              <a:solidFill>
                <a:srgbClr val="000000"/>
              </a:solidFill>
              <a:round/>
              <a:headEnd/>
              <a:tailEnd/>
            </a:ln>
          </p:spPr>
          <p:txBody>
            <a:bodyPr/>
            <a:lstStyle/>
            <a:p>
              <a:endParaRPr lang="ko-KR" altLang="en-US"/>
            </a:p>
          </p:txBody>
        </p:sp>
        <p:sp>
          <p:nvSpPr>
            <p:cNvPr id="101" name="Oval 99"/>
            <p:cNvSpPr>
              <a:spLocks noChangeArrowheads="1"/>
            </p:cNvSpPr>
            <p:nvPr/>
          </p:nvSpPr>
          <p:spPr bwMode="auto">
            <a:xfrm>
              <a:off x="6039728" y="5205413"/>
              <a:ext cx="169467" cy="204788"/>
            </a:xfrm>
            <a:prstGeom prst="ellipse">
              <a:avLst/>
            </a:prstGeom>
            <a:noFill/>
            <a:ln w="19050">
              <a:solidFill>
                <a:srgbClr val="FF0000"/>
              </a:solidFill>
              <a:round/>
              <a:headEnd/>
              <a:tailEnd/>
            </a:ln>
            <a:effectLst/>
          </p:spPr>
          <p:txBody>
            <a:bodyPr wrap="none" anchor="ctr"/>
            <a:lstStyle/>
            <a:p>
              <a:pPr algn="ctr"/>
              <a:endParaRPr lang="ko-KR" altLang="ko-KR"/>
            </a:p>
          </p:txBody>
        </p:sp>
        <p:sp>
          <p:nvSpPr>
            <p:cNvPr id="102" name="Oval 100"/>
            <p:cNvSpPr>
              <a:spLocks noChangeArrowheads="1"/>
            </p:cNvSpPr>
            <p:nvPr/>
          </p:nvSpPr>
          <p:spPr bwMode="auto">
            <a:xfrm>
              <a:off x="8329498" y="5205413"/>
              <a:ext cx="169467" cy="204788"/>
            </a:xfrm>
            <a:prstGeom prst="ellipse">
              <a:avLst/>
            </a:prstGeom>
            <a:noFill/>
            <a:ln w="19050">
              <a:solidFill>
                <a:srgbClr val="FF0000"/>
              </a:solidFill>
              <a:round/>
              <a:headEnd/>
              <a:tailEnd/>
            </a:ln>
            <a:effectLst/>
          </p:spPr>
          <p:txBody>
            <a:bodyPr wrap="none" anchor="ctr"/>
            <a:lstStyle/>
            <a:p>
              <a:pPr algn="ctr"/>
              <a:endParaRPr lang="ko-KR" altLang="ko-KR"/>
            </a:p>
          </p:txBody>
        </p:sp>
        <p:sp>
          <p:nvSpPr>
            <p:cNvPr id="103" name="Rectangle 104"/>
            <p:cNvSpPr>
              <a:spLocks noChangeArrowheads="1"/>
            </p:cNvSpPr>
            <p:nvPr/>
          </p:nvSpPr>
          <p:spPr bwMode="auto">
            <a:xfrm>
              <a:off x="7160966" y="3012282"/>
              <a:ext cx="169467" cy="204788"/>
            </a:xfrm>
            <a:prstGeom prst="rect">
              <a:avLst/>
            </a:prstGeom>
            <a:noFill/>
            <a:ln w="19050">
              <a:solidFill>
                <a:srgbClr val="0000FF"/>
              </a:solidFill>
              <a:miter lim="800000"/>
              <a:headEnd/>
              <a:tailEnd/>
            </a:ln>
            <a:effectLst/>
          </p:spPr>
          <p:txBody>
            <a:bodyPr wrap="none" anchor="ctr"/>
            <a:lstStyle/>
            <a:p>
              <a:endParaRPr lang="ko-KR" altLang="en-US"/>
            </a:p>
          </p:txBody>
        </p:sp>
        <p:sp>
          <p:nvSpPr>
            <p:cNvPr id="104" name="Rectangle 105"/>
            <p:cNvSpPr>
              <a:spLocks noChangeArrowheads="1"/>
            </p:cNvSpPr>
            <p:nvPr/>
          </p:nvSpPr>
          <p:spPr bwMode="auto">
            <a:xfrm>
              <a:off x="8329498" y="2976563"/>
              <a:ext cx="169467" cy="204788"/>
            </a:xfrm>
            <a:prstGeom prst="rect">
              <a:avLst/>
            </a:prstGeom>
            <a:noFill/>
            <a:ln w="19050">
              <a:solidFill>
                <a:srgbClr val="0000FF"/>
              </a:solidFill>
              <a:miter lim="800000"/>
              <a:headEnd/>
              <a:tailEnd/>
            </a:ln>
            <a:effectLst/>
          </p:spPr>
          <p:txBody>
            <a:bodyPr wrap="none" anchor="ctr"/>
            <a:lstStyle/>
            <a:p>
              <a:endParaRPr lang="ko-KR" altLang="en-US"/>
            </a:p>
          </p:txBody>
        </p:sp>
        <p:sp>
          <p:nvSpPr>
            <p:cNvPr id="105" name="AutoShape 109"/>
            <p:cNvSpPr>
              <a:spLocks noChangeArrowheads="1"/>
            </p:cNvSpPr>
            <p:nvPr/>
          </p:nvSpPr>
          <p:spPr bwMode="auto">
            <a:xfrm>
              <a:off x="6049580" y="1802607"/>
              <a:ext cx="193113" cy="233363"/>
            </a:xfrm>
            <a:prstGeom prst="diamond">
              <a:avLst/>
            </a:prstGeom>
            <a:noFill/>
            <a:ln w="19050" algn="ctr">
              <a:solidFill>
                <a:srgbClr val="00FF00"/>
              </a:solidFill>
              <a:miter lim="800000"/>
              <a:headEnd/>
              <a:tailEnd/>
            </a:ln>
            <a:effectLst/>
          </p:spPr>
          <p:txBody>
            <a:bodyPr/>
            <a:lstStyle/>
            <a:p>
              <a:endParaRPr lang="ko-KR" altLang="en-US"/>
            </a:p>
          </p:txBody>
        </p:sp>
        <p:sp>
          <p:nvSpPr>
            <p:cNvPr id="106" name="AutoShape 110"/>
            <p:cNvSpPr>
              <a:spLocks noChangeArrowheads="1"/>
            </p:cNvSpPr>
            <p:nvPr/>
          </p:nvSpPr>
          <p:spPr bwMode="auto">
            <a:xfrm>
              <a:off x="7151114" y="1707357"/>
              <a:ext cx="193113" cy="233363"/>
            </a:xfrm>
            <a:prstGeom prst="diamond">
              <a:avLst/>
            </a:prstGeom>
            <a:noFill/>
            <a:ln w="19050" algn="ctr">
              <a:solidFill>
                <a:srgbClr val="00FF00"/>
              </a:solidFill>
              <a:miter lim="800000"/>
              <a:headEnd/>
              <a:tailEnd/>
            </a:ln>
            <a:effectLst/>
          </p:spPr>
          <p:txBody>
            <a:bodyPr/>
            <a:lstStyle/>
            <a:p>
              <a:endParaRPr lang="ko-KR" altLang="en-US"/>
            </a:p>
          </p:txBody>
        </p:sp>
        <p:sp>
          <p:nvSpPr>
            <p:cNvPr id="107" name="AutoShape 111"/>
            <p:cNvSpPr>
              <a:spLocks noChangeArrowheads="1"/>
            </p:cNvSpPr>
            <p:nvPr/>
          </p:nvSpPr>
          <p:spPr bwMode="auto">
            <a:xfrm>
              <a:off x="8319645" y="1704975"/>
              <a:ext cx="193113" cy="233363"/>
            </a:xfrm>
            <a:prstGeom prst="diamond">
              <a:avLst/>
            </a:prstGeom>
            <a:noFill/>
            <a:ln w="19050" algn="ctr">
              <a:solidFill>
                <a:srgbClr val="00FF00"/>
              </a:solidFill>
              <a:miter lim="800000"/>
              <a:headEnd/>
              <a:tailEnd/>
            </a:ln>
            <a:effectLst/>
          </p:spPr>
          <p:txBody>
            <a:bodyPr/>
            <a:lstStyle/>
            <a:p>
              <a:endParaRPr lang="ko-KR" altLang="en-US"/>
            </a:p>
          </p:txBody>
        </p:sp>
        <p:sp>
          <p:nvSpPr>
            <p:cNvPr id="108" name="AutoShape 118"/>
            <p:cNvSpPr>
              <a:spLocks noChangeArrowheads="1"/>
            </p:cNvSpPr>
            <p:nvPr/>
          </p:nvSpPr>
          <p:spPr bwMode="auto">
            <a:xfrm>
              <a:off x="6039728" y="1385888"/>
              <a:ext cx="193113" cy="233363"/>
            </a:xfrm>
            <a:prstGeom prst="triangle">
              <a:avLst>
                <a:gd name="adj" fmla="val 50000"/>
              </a:avLst>
            </a:prstGeom>
            <a:noFill/>
            <a:ln w="19050">
              <a:solidFill>
                <a:schemeClr val="tx1"/>
              </a:solidFill>
              <a:miter lim="800000"/>
              <a:headEnd/>
              <a:tailEnd/>
            </a:ln>
            <a:effectLst/>
          </p:spPr>
          <p:txBody>
            <a:bodyPr wrap="none" anchor="ctr"/>
            <a:lstStyle/>
            <a:p>
              <a:endParaRPr lang="ko-KR" altLang="en-US"/>
            </a:p>
          </p:txBody>
        </p:sp>
        <p:sp>
          <p:nvSpPr>
            <p:cNvPr id="109" name="AutoShape 119"/>
            <p:cNvSpPr>
              <a:spLocks noChangeArrowheads="1"/>
            </p:cNvSpPr>
            <p:nvPr/>
          </p:nvSpPr>
          <p:spPr bwMode="auto">
            <a:xfrm>
              <a:off x="8303880" y="1383507"/>
              <a:ext cx="193113" cy="233363"/>
            </a:xfrm>
            <a:prstGeom prst="triangle">
              <a:avLst>
                <a:gd name="adj" fmla="val 50000"/>
              </a:avLst>
            </a:prstGeom>
            <a:noFill/>
            <a:ln w="19050">
              <a:solidFill>
                <a:schemeClr val="tx1"/>
              </a:solidFill>
              <a:miter lim="800000"/>
              <a:headEnd/>
              <a:tailEnd/>
            </a:ln>
            <a:effectLst/>
          </p:spPr>
          <p:txBody>
            <a:bodyPr wrap="none" anchor="ctr"/>
            <a:lstStyle/>
            <a:p>
              <a:endParaRPr lang="ko-KR" altLang="en-US"/>
            </a:p>
          </p:txBody>
        </p:sp>
        <p:sp>
          <p:nvSpPr>
            <p:cNvPr id="110" name="AutoShape 120"/>
            <p:cNvSpPr>
              <a:spLocks noChangeArrowheads="1"/>
            </p:cNvSpPr>
            <p:nvPr/>
          </p:nvSpPr>
          <p:spPr bwMode="auto">
            <a:xfrm>
              <a:off x="7133378" y="1383507"/>
              <a:ext cx="193113" cy="233363"/>
            </a:xfrm>
            <a:prstGeom prst="triangle">
              <a:avLst>
                <a:gd name="adj" fmla="val 50000"/>
              </a:avLst>
            </a:prstGeom>
            <a:noFill/>
            <a:ln w="19050">
              <a:solidFill>
                <a:schemeClr val="tx1"/>
              </a:solidFill>
              <a:miter lim="800000"/>
              <a:headEnd/>
              <a:tailEnd/>
            </a:ln>
            <a:effectLst/>
          </p:spPr>
          <p:txBody>
            <a:bodyPr wrap="none" anchor="ctr"/>
            <a:lstStyle/>
            <a:p>
              <a:endParaRPr lang="ko-KR" alt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제목 1"/>
          <p:cNvSpPr txBox="1">
            <a:spLocks/>
          </p:cNvSpPr>
          <p:nvPr/>
        </p:nvSpPr>
        <p:spPr>
          <a:xfrm>
            <a:off x="0" y="0"/>
            <a:ext cx="8915400" cy="639762"/>
          </a:xfrm>
          <a:prstGeom prst="rect">
            <a:avLst/>
          </a:prstGeom>
        </p:spPr>
        <p:txBody>
          <a:bodyPr anchor="ctr">
            <a:normAutofit fontScale="90000" lnSpcReduction="10000"/>
          </a:bodyPr>
          <a:lstStyle/>
          <a:p>
            <a:pPr>
              <a:spcBef>
                <a:spcPct val="0"/>
              </a:spcBef>
              <a:defRPr/>
            </a:pP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Results :  Vertex Degree</a:t>
            </a:r>
            <a:endParaRPr lang="en-US" altLang="ko-KR" sz="4300" dirty="0" smtClean="0">
              <a:solidFill>
                <a:srgbClr val="4F271C">
                  <a:satMod val="130000"/>
                </a:srgbClr>
              </a:solidFill>
              <a:effectLst>
                <a:outerShdw blurRad="50000" dist="30000" dir="5400000" algn="tl" rotWithShape="0">
                  <a:srgbClr val="000000">
                    <a:alpha val="30000"/>
                  </a:srgbClr>
                </a:outerShdw>
              </a:effectLst>
              <a:latin typeface="Gill Sans MT"/>
              <a:ea typeface="휴먼매직체"/>
              <a:cs typeface="+mj-cs"/>
            </a:endParaRPr>
          </a:p>
        </p:txBody>
      </p:sp>
      <p:sp>
        <p:nvSpPr>
          <p:cNvPr id="414" name="타원 413"/>
          <p:cNvSpPr/>
          <p:nvPr/>
        </p:nvSpPr>
        <p:spPr>
          <a:xfrm>
            <a:off x="1905000" y="2514600"/>
            <a:ext cx="1371600" cy="1371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sz="2400" dirty="0" smtClean="0">
                <a:solidFill>
                  <a:schemeClr val="tx1"/>
                </a:solidFill>
                <a:latin typeface="Times New Roman" pitchFamily="18" charset="0"/>
                <a:cs typeface="Times New Roman" pitchFamily="18" charset="0"/>
              </a:rPr>
              <a:t>Single</a:t>
            </a:r>
          </a:p>
          <a:p>
            <a:pPr algn="ctr"/>
            <a:r>
              <a:rPr lang="en-US" altLang="ko-KR" sz="2400" dirty="0" smtClean="0">
                <a:solidFill>
                  <a:schemeClr val="tx1"/>
                </a:solidFill>
                <a:latin typeface="Times New Roman" pitchFamily="18" charset="0"/>
                <a:cs typeface="Times New Roman" pitchFamily="18" charset="0"/>
              </a:rPr>
              <a:t>P2P</a:t>
            </a:r>
          </a:p>
          <a:p>
            <a:pPr algn="ctr"/>
            <a:r>
              <a:rPr lang="en-US" altLang="ko-KR" sz="2400" dirty="0" smtClean="0">
                <a:solidFill>
                  <a:schemeClr val="tx1"/>
                </a:solidFill>
                <a:latin typeface="Times New Roman" pitchFamily="18" charset="0"/>
                <a:cs typeface="Times New Roman" pitchFamily="18" charset="0"/>
              </a:rPr>
              <a:t>flow</a:t>
            </a:r>
            <a:endParaRPr lang="ko-KR" altLang="en-US" sz="2400" dirty="0">
              <a:solidFill>
                <a:schemeClr val="tx1"/>
              </a:solidFill>
              <a:latin typeface="Times New Roman" pitchFamily="18" charset="0"/>
              <a:cs typeface="Times New Roman" pitchFamily="18" charset="0"/>
            </a:endParaRPr>
          </a:p>
        </p:txBody>
      </p:sp>
      <p:grpSp>
        <p:nvGrpSpPr>
          <p:cNvPr id="40" name="그룹 39"/>
          <p:cNvGrpSpPr/>
          <p:nvPr/>
        </p:nvGrpSpPr>
        <p:grpSpPr>
          <a:xfrm>
            <a:off x="381000" y="1143000"/>
            <a:ext cx="4419600" cy="4114800"/>
            <a:chOff x="381000" y="1143000"/>
            <a:chExt cx="4419600" cy="4114800"/>
          </a:xfrm>
        </p:grpSpPr>
        <p:sp>
          <p:nvSpPr>
            <p:cNvPr id="419" name="타원 418"/>
            <p:cNvSpPr/>
            <p:nvPr/>
          </p:nvSpPr>
          <p:spPr>
            <a:xfrm>
              <a:off x="3733800" y="1524000"/>
              <a:ext cx="609600" cy="609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sz="2400" dirty="0" smtClean="0">
                  <a:solidFill>
                    <a:schemeClr val="tx1"/>
                  </a:solidFill>
                  <a:latin typeface="Times New Roman" pitchFamily="18" charset="0"/>
                  <a:cs typeface="Times New Roman" pitchFamily="18" charset="0"/>
                </a:rPr>
                <a:t>F2</a:t>
              </a:r>
              <a:endParaRPr lang="ko-KR" altLang="en-US" sz="2400" dirty="0">
                <a:solidFill>
                  <a:schemeClr val="tx1"/>
                </a:solidFill>
                <a:latin typeface="Times New Roman" pitchFamily="18" charset="0"/>
                <a:cs typeface="Times New Roman" pitchFamily="18" charset="0"/>
              </a:endParaRPr>
            </a:p>
          </p:txBody>
        </p:sp>
        <p:cxnSp>
          <p:nvCxnSpPr>
            <p:cNvPr id="431" name="직선 연결선 430"/>
            <p:cNvCxnSpPr>
              <a:stCxn id="414" idx="0"/>
              <a:endCxn id="474" idx="4"/>
            </p:cNvCxnSpPr>
            <p:nvPr/>
          </p:nvCxnSpPr>
          <p:spPr>
            <a:xfrm rot="5400000" flipH="1" flipV="1">
              <a:off x="2209800" y="2133600"/>
              <a:ext cx="762000" cy="1588"/>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433" name="직선 연결선 432"/>
            <p:cNvCxnSpPr>
              <a:stCxn id="414" idx="6"/>
              <a:endCxn id="468" idx="2"/>
            </p:cNvCxnSpPr>
            <p:nvPr/>
          </p:nvCxnSpPr>
          <p:spPr>
            <a:xfrm>
              <a:off x="3276600" y="3200400"/>
              <a:ext cx="914400" cy="1588"/>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439" name="직선 연결선 438"/>
            <p:cNvCxnSpPr>
              <a:stCxn id="414" idx="2"/>
              <a:endCxn id="472" idx="6"/>
            </p:cNvCxnSpPr>
            <p:nvPr/>
          </p:nvCxnSpPr>
          <p:spPr>
            <a:xfrm rot="10800000">
              <a:off x="990600" y="3200400"/>
              <a:ext cx="914400" cy="1588"/>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441" name="직선 연결선 440"/>
            <p:cNvCxnSpPr>
              <a:stCxn id="414" idx="4"/>
              <a:endCxn id="470" idx="0"/>
            </p:cNvCxnSpPr>
            <p:nvPr/>
          </p:nvCxnSpPr>
          <p:spPr>
            <a:xfrm rot="5400000">
              <a:off x="2209800" y="4267200"/>
              <a:ext cx="762000" cy="1588"/>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443" name="직선 연결선 442"/>
            <p:cNvCxnSpPr>
              <a:stCxn id="414" idx="7"/>
              <a:endCxn id="419" idx="3"/>
            </p:cNvCxnSpPr>
            <p:nvPr/>
          </p:nvCxnSpPr>
          <p:spPr>
            <a:xfrm rot="5400000" flipH="1" flipV="1">
              <a:off x="3113834" y="2006226"/>
              <a:ext cx="671140" cy="74734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445" name="직선 연결선 444"/>
            <p:cNvCxnSpPr>
              <a:stCxn id="414" idx="3"/>
              <a:endCxn id="471" idx="7"/>
            </p:cNvCxnSpPr>
            <p:nvPr/>
          </p:nvCxnSpPr>
          <p:spPr>
            <a:xfrm rot="5400000">
              <a:off x="1434726" y="3685334"/>
              <a:ext cx="671140" cy="67114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447" name="직선 연결선 446"/>
            <p:cNvCxnSpPr>
              <a:stCxn id="414" idx="1"/>
              <a:endCxn id="473" idx="5"/>
            </p:cNvCxnSpPr>
            <p:nvPr/>
          </p:nvCxnSpPr>
          <p:spPr>
            <a:xfrm rot="16200000" flipV="1">
              <a:off x="1472826" y="2082426"/>
              <a:ext cx="594940" cy="67114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449" name="직선 연결선 448"/>
            <p:cNvCxnSpPr>
              <a:stCxn id="414" idx="5"/>
              <a:endCxn id="469" idx="1"/>
            </p:cNvCxnSpPr>
            <p:nvPr/>
          </p:nvCxnSpPr>
          <p:spPr>
            <a:xfrm rot="16200000" flipH="1">
              <a:off x="3113834" y="3647234"/>
              <a:ext cx="594940" cy="67114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sp>
          <p:nvSpPr>
            <p:cNvPr id="468" name="타원 467"/>
            <p:cNvSpPr/>
            <p:nvPr/>
          </p:nvSpPr>
          <p:spPr>
            <a:xfrm>
              <a:off x="4191000" y="2895600"/>
              <a:ext cx="609600" cy="609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sz="2400" dirty="0" smtClean="0">
                  <a:solidFill>
                    <a:schemeClr val="tx1"/>
                  </a:solidFill>
                  <a:latin typeface="Times New Roman" pitchFamily="18" charset="0"/>
                  <a:cs typeface="Times New Roman" pitchFamily="18" charset="0"/>
                </a:rPr>
                <a:t>F3</a:t>
              </a:r>
              <a:endParaRPr lang="ko-KR" altLang="en-US" sz="2400" dirty="0">
                <a:solidFill>
                  <a:schemeClr val="tx1"/>
                </a:solidFill>
                <a:latin typeface="Times New Roman" pitchFamily="18" charset="0"/>
                <a:cs typeface="Times New Roman" pitchFamily="18" charset="0"/>
              </a:endParaRPr>
            </a:p>
          </p:txBody>
        </p:sp>
        <p:sp>
          <p:nvSpPr>
            <p:cNvPr id="469" name="타원 468"/>
            <p:cNvSpPr/>
            <p:nvPr/>
          </p:nvSpPr>
          <p:spPr>
            <a:xfrm>
              <a:off x="3657600" y="4191000"/>
              <a:ext cx="609600" cy="609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sz="2400" dirty="0" smtClean="0">
                  <a:solidFill>
                    <a:schemeClr val="tx1"/>
                  </a:solidFill>
                  <a:latin typeface="Times New Roman" pitchFamily="18" charset="0"/>
                  <a:cs typeface="Times New Roman" pitchFamily="18" charset="0"/>
                </a:rPr>
                <a:t>F4</a:t>
              </a:r>
              <a:endParaRPr lang="ko-KR" altLang="en-US" sz="2400" dirty="0">
                <a:solidFill>
                  <a:schemeClr val="tx1"/>
                </a:solidFill>
                <a:latin typeface="Times New Roman" pitchFamily="18" charset="0"/>
                <a:cs typeface="Times New Roman" pitchFamily="18" charset="0"/>
              </a:endParaRPr>
            </a:p>
          </p:txBody>
        </p:sp>
        <p:sp>
          <p:nvSpPr>
            <p:cNvPr id="470" name="타원 469"/>
            <p:cNvSpPr/>
            <p:nvPr/>
          </p:nvSpPr>
          <p:spPr>
            <a:xfrm>
              <a:off x="2286000" y="4648200"/>
              <a:ext cx="609600" cy="609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sz="2400" dirty="0" smtClean="0">
                  <a:solidFill>
                    <a:schemeClr val="tx1"/>
                  </a:solidFill>
                  <a:latin typeface="Times New Roman" pitchFamily="18" charset="0"/>
                  <a:cs typeface="Times New Roman" pitchFamily="18" charset="0"/>
                </a:rPr>
                <a:t>F5</a:t>
              </a:r>
              <a:endParaRPr lang="ko-KR" altLang="en-US" sz="2400" dirty="0">
                <a:solidFill>
                  <a:schemeClr val="tx1"/>
                </a:solidFill>
                <a:latin typeface="Times New Roman" pitchFamily="18" charset="0"/>
                <a:cs typeface="Times New Roman" pitchFamily="18" charset="0"/>
              </a:endParaRPr>
            </a:p>
          </p:txBody>
        </p:sp>
        <p:sp>
          <p:nvSpPr>
            <p:cNvPr id="471" name="타원 470"/>
            <p:cNvSpPr/>
            <p:nvPr/>
          </p:nvSpPr>
          <p:spPr>
            <a:xfrm>
              <a:off x="914400" y="4267200"/>
              <a:ext cx="609600" cy="609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sz="2400" dirty="0" smtClean="0">
                  <a:solidFill>
                    <a:schemeClr val="tx1"/>
                  </a:solidFill>
                  <a:latin typeface="Times New Roman" pitchFamily="18" charset="0"/>
                  <a:cs typeface="Times New Roman" pitchFamily="18" charset="0"/>
                </a:rPr>
                <a:t>F6</a:t>
              </a:r>
              <a:endParaRPr lang="ko-KR" altLang="en-US" sz="2400" dirty="0">
                <a:solidFill>
                  <a:schemeClr val="tx1"/>
                </a:solidFill>
                <a:latin typeface="Times New Roman" pitchFamily="18" charset="0"/>
                <a:cs typeface="Times New Roman" pitchFamily="18" charset="0"/>
              </a:endParaRPr>
            </a:p>
          </p:txBody>
        </p:sp>
        <p:sp>
          <p:nvSpPr>
            <p:cNvPr id="472" name="타원 471"/>
            <p:cNvSpPr/>
            <p:nvPr/>
          </p:nvSpPr>
          <p:spPr>
            <a:xfrm>
              <a:off x="381000" y="2895600"/>
              <a:ext cx="609600" cy="609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sz="2400" dirty="0" smtClean="0">
                  <a:solidFill>
                    <a:schemeClr val="tx1"/>
                  </a:solidFill>
                  <a:latin typeface="Times New Roman" pitchFamily="18" charset="0"/>
                  <a:cs typeface="Times New Roman" pitchFamily="18" charset="0"/>
                </a:rPr>
                <a:t>F7</a:t>
              </a:r>
              <a:endParaRPr lang="ko-KR" altLang="en-US" sz="2400" dirty="0">
                <a:solidFill>
                  <a:schemeClr val="tx1"/>
                </a:solidFill>
                <a:latin typeface="Times New Roman" pitchFamily="18" charset="0"/>
                <a:cs typeface="Times New Roman" pitchFamily="18" charset="0"/>
              </a:endParaRPr>
            </a:p>
          </p:txBody>
        </p:sp>
        <p:sp>
          <p:nvSpPr>
            <p:cNvPr id="473" name="타원 472"/>
            <p:cNvSpPr/>
            <p:nvPr/>
          </p:nvSpPr>
          <p:spPr>
            <a:xfrm>
              <a:off x="914400" y="1600200"/>
              <a:ext cx="609600" cy="609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sz="2400" dirty="0" smtClean="0">
                  <a:solidFill>
                    <a:schemeClr val="tx1"/>
                  </a:solidFill>
                  <a:latin typeface="Times New Roman" pitchFamily="18" charset="0"/>
                  <a:cs typeface="Times New Roman" pitchFamily="18" charset="0"/>
                </a:rPr>
                <a:t>F8</a:t>
              </a:r>
              <a:endParaRPr lang="ko-KR" altLang="en-US" sz="2400" dirty="0">
                <a:solidFill>
                  <a:schemeClr val="tx1"/>
                </a:solidFill>
                <a:latin typeface="Times New Roman" pitchFamily="18" charset="0"/>
                <a:cs typeface="Times New Roman" pitchFamily="18" charset="0"/>
              </a:endParaRPr>
            </a:p>
          </p:txBody>
        </p:sp>
        <p:sp>
          <p:nvSpPr>
            <p:cNvPr id="474" name="타원 473"/>
            <p:cNvSpPr/>
            <p:nvPr/>
          </p:nvSpPr>
          <p:spPr>
            <a:xfrm>
              <a:off x="2286000" y="1143000"/>
              <a:ext cx="609600" cy="609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sz="2400" dirty="0" smtClean="0">
                  <a:solidFill>
                    <a:schemeClr val="tx1"/>
                  </a:solidFill>
                  <a:latin typeface="Times New Roman" pitchFamily="18" charset="0"/>
                  <a:cs typeface="Times New Roman" pitchFamily="18" charset="0"/>
                </a:rPr>
                <a:t>F1</a:t>
              </a:r>
              <a:endParaRPr lang="ko-KR" altLang="en-US" sz="2400" dirty="0">
                <a:solidFill>
                  <a:schemeClr val="tx1"/>
                </a:solidFill>
                <a:latin typeface="Times New Roman" pitchFamily="18" charset="0"/>
                <a:cs typeface="Times New Roman" pitchFamily="18" charset="0"/>
              </a:endParaRPr>
            </a:p>
          </p:txBody>
        </p:sp>
      </p:grpSp>
      <p:grpSp>
        <p:nvGrpSpPr>
          <p:cNvPr id="41" name="그룹 40"/>
          <p:cNvGrpSpPr/>
          <p:nvPr/>
        </p:nvGrpSpPr>
        <p:grpSpPr>
          <a:xfrm>
            <a:off x="1295400" y="5791200"/>
            <a:ext cx="2859393" cy="523220"/>
            <a:chOff x="1295400" y="5791200"/>
            <a:chExt cx="2859393" cy="523220"/>
          </a:xfrm>
        </p:grpSpPr>
        <p:sp>
          <p:nvSpPr>
            <p:cNvPr id="418" name="TextBox 417"/>
            <p:cNvSpPr txBox="1"/>
            <p:nvPr/>
          </p:nvSpPr>
          <p:spPr>
            <a:xfrm>
              <a:off x="2514600" y="5791200"/>
              <a:ext cx="1640193" cy="523220"/>
            </a:xfrm>
            <a:prstGeom prst="rect">
              <a:avLst/>
            </a:prstGeom>
            <a:noFill/>
          </p:spPr>
          <p:txBody>
            <a:bodyPr wrap="none" rtlCol="0">
              <a:spAutoFit/>
            </a:bodyPr>
            <a:lstStyle/>
            <a:p>
              <a:r>
                <a:rPr lang="en-US" altLang="ko-KR" sz="2800" dirty="0" smtClean="0"/>
                <a:t>: by </a:t>
              </a:r>
              <a:r>
                <a:rPr lang="en-US" altLang="ko-KR" sz="2800" i="1" dirty="0" smtClean="0">
                  <a:latin typeface="Times New Roman" pitchFamily="18" charset="0"/>
                  <a:cs typeface="Times New Roman" pitchFamily="18" charset="0"/>
                </a:rPr>
                <a:t>GH</a:t>
              </a:r>
              <a:r>
                <a:rPr lang="en-US" altLang="ko-KR" sz="1600" i="1" dirty="0" smtClean="0">
                  <a:latin typeface="Times New Roman" pitchFamily="18" charset="0"/>
                  <a:cs typeface="Times New Roman" pitchFamily="18" charset="0"/>
                </a:rPr>
                <a:t> </a:t>
              </a:r>
              <a:r>
                <a:rPr lang="en-US" altLang="ko-KR" sz="2800" b="1" i="1" baseline="30000" dirty="0" smtClean="0">
                  <a:solidFill>
                    <a:srgbClr val="FF0000"/>
                  </a:solidFill>
                  <a:latin typeface="Times New Roman" pitchFamily="18" charset="0"/>
                  <a:cs typeface="Times New Roman" pitchFamily="18" charset="0"/>
                </a:rPr>
                <a:t>1</a:t>
              </a:r>
              <a:endParaRPr lang="ko-KR" altLang="en-US" sz="2800" b="1" i="1" baseline="30000" dirty="0">
                <a:solidFill>
                  <a:srgbClr val="FF0000"/>
                </a:solidFill>
                <a:latin typeface="Times New Roman" pitchFamily="18" charset="0"/>
                <a:cs typeface="Times New Roman" pitchFamily="18" charset="0"/>
              </a:endParaRPr>
            </a:p>
          </p:txBody>
        </p:sp>
        <p:cxnSp>
          <p:nvCxnSpPr>
            <p:cNvPr id="477" name="직선 연결선 476"/>
            <p:cNvCxnSpPr/>
            <p:nvPr/>
          </p:nvCxnSpPr>
          <p:spPr>
            <a:xfrm>
              <a:off x="1295400" y="6096000"/>
              <a:ext cx="990600" cy="1588"/>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grpSp>
      <p:grpSp>
        <p:nvGrpSpPr>
          <p:cNvPr id="39" name="그룹 38"/>
          <p:cNvGrpSpPr/>
          <p:nvPr/>
        </p:nvGrpSpPr>
        <p:grpSpPr>
          <a:xfrm>
            <a:off x="3048000" y="3352800"/>
            <a:ext cx="5943600" cy="2133600"/>
            <a:chOff x="3048000" y="3352800"/>
            <a:chExt cx="5943600" cy="2133600"/>
          </a:xfrm>
        </p:grpSpPr>
        <p:sp>
          <p:nvSpPr>
            <p:cNvPr id="36" name="직사각형 35"/>
            <p:cNvSpPr/>
            <p:nvPr/>
          </p:nvSpPr>
          <p:spPr>
            <a:xfrm>
              <a:off x="4648200" y="4114800"/>
              <a:ext cx="4343400" cy="1371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80" name="Rectangle 153"/>
            <p:cNvSpPr>
              <a:spLocks noChangeArrowheads="1"/>
            </p:cNvSpPr>
            <p:nvPr/>
          </p:nvSpPr>
          <p:spPr bwMode="auto">
            <a:xfrm>
              <a:off x="4800600" y="4114800"/>
              <a:ext cx="1599797" cy="369332"/>
            </a:xfrm>
            <a:prstGeom prst="rect">
              <a:avLst/>
            </a:prstGeom>
            <a:noFill/>
            <a:ln w="9525">
              <a:noFill/>
              <a:miter lim="800000"/>
              <a:headEnd/>
              <a:tailEnd/>
            </a:ln>
          </p:spPr>
          <p:txBody>
            <a:bodyPr wrap="none" lIns="0" tIns="0" rIns="0" bIns="0">
              <a:spAutoFit/>
            </a:bodyPr>
            <a:lstStyle/>
            <a:p>
              <a:r>
                <a:rPr lang="en-US" altLang="ko-KR" sz="2400" dirty="0">
                  <a:solidFill>
                    <a:srgbClr val="000000"/>
                  </a:solidFill>
                  <a:latin typeface="Helvetica" pitchFamily="34" charset="0"/>
                </a:rPr>
                <a:t>type1 = </a:t>
              </a:r>
              <a:r>
                <a:rPr lang="en-US" altLang="ko-KR" sz="2400" dirty="0" smtClean="0">
                  <a:solidFill>
                    <a:srgbClr val="000000"/>
                  </a:solidFill>
                  <a:latin typeface="Helvetica" pitchFamily="34" charset="0"/>
                </a:rPr>
                <a:t>any</a:t>
              </a:r>
              <a:endParaRPr lang="en-US" altLang="ko-KR" sz="2400" dirty="0"/>
            </a:p>
          </p:txBody>
        </p:sp>
        <p:sp>
          <p:nvSpPr>
            <p:cNvPr id="481" name="Rectangle 155"/>
            <p:cNvSpPr>
              <a:spLocks noChangeArrowheads="1"/>
            </p:cNvSpPr>
            <p:nvPr/>
          </p:nvSpPr>
          <p:spPr bwMode="auto">
            <a:xfrm>
              <a:off x="4800600" y="4425182"/>
              <a:ext cx="1753685" cy="369332"/>
            </a:xfrm>
            <a:prstGeom prst="rect">
              <a:avLst/>
            </a:prstGeom>
            <a:noFill/>
            <a:ln w="9525">
              <a:noFill/>
              <a:miter lim="800000"/>
              <a:headEnd/>
              <a:tailEnd/>
            </a:ln>
          </p:spPr>
          <p:txBody>
            <a:bodyPr wrap="none" lIns="0" tIns="0" rIns="0" bIns="0">
              <a:spAutoFit/>
            </a:bodyPr>
            <a:lstStyle/>
            <a:p>
              <a:r>
                <a:rPr lang="en-US" altLang="ko-KR" sz="2400" dirty="0">
                  <a:solidFill>
                    <a:srgbClr val="000000"/>
                  </a:solidFill>
                  <a:latin typeface="Helvetica" pitchFamily="34" charset="0"/>
                </a:rPr>
                <a:t>type2 = UDP</a:t>
              </a:r>
              <a:endParaRPr lang="en-US" altLang="ko-KR" sz="2400" dirty="0"/>
            </a:p>
          </p:txBody>
        </p:sp>
        <p:sp>
          <p:nvSpPr>
            <p:cNvPr id="482" name="Rectangle 157"/>
            <p:cNvSpPr>
              <a:spLocks noChangeArrowheads="1"/>
            </p:cNvSpPr>
            <p:nvPr/>
          </p:nvSpPr>
          <p:spPr bwMode="auto">
            <a:xfrm>
              <a:off x="4800600" y="4735564"/>
              <a:ext cx="4086503" cy="369332"/>
            </a:xfrm>
            <a:prstGeom prst="rect">
              <a:avLst/>
            </a:prstGeom>
            <a:noFill/>
            <a:ln w="9525">
              <a:noFill/>
              <a:miter lim="800000"/>
              <a:headEnd/>
              <a:tailEnd/>
            </a:ln>
          </p:spPr>
          <p:txBody>
            <a:bodyPr wrap="none" lIns="0" tIns="0" rIns="0" bIns="0">
              <a:spAutoFit/>
            </a:bodyPr>
            <a:lstStyle/>
            <a:p>
              <a:r>
                <a:rPr lang="en-US" altLang="ko-KR" sz="2400" dirty="0">
                  <a:solidFill>
                    <a:srgbClr val="000000"/>
                  </a:solidFill>
                  <a:latin typeface="Helvetica" pitchFamily="34" charset="0"/>
                </a:rPr>
                <a:t>type3 = TCP, DIP = internal IP</a:t>
              </a:r>
              <a:endParaRPr lang="en-US" altLang="ko-KR" sz="2400" dirty="0"/>
            </a:p>
          </p:txBody>
        </p:sp>
        <p:sp>
          <p:nvSpPr>
            <p:cNvPr id="483" name="Rectangle 159"/>
            <p:cNvSpPr>
              <a:spLocks noChangeArrowheads="1"/>
            </p:cNvSpPr>
            <p:nvPr/>
          </p:nvSpPr>
          <p:spPr bwMode="auto">
            <a:xfrm>
              <a:off x="4800600" y="5045947"/>
              <a:ext cx="4171463" cy="369332"/>
            </a:xfrm>
            <a:prstGeom prst="rect">
              <a:avLst/>
            </a:prstGeom>
            <a:noFill/>
            <a:ln w="9525">
              <a:noFill/>
              <a:miter lim="800000"/>
              <a:headEnd/>
              <a:tailEnd/>
            </a:ln>
          </p:spPr>
          <p:txBody>
            <a:bodyPr wrap="none" lIns="0" tIns="0" rIns="0" bIns="0">
              <a:spAutoFit/>
            </a:bodyPr>
            <a:lstStyle/>
            <a:p>
              <a:r>
                <a:rPr lang="en-US" altLang="ko-KR" sz="2400" dirty="0">
                  <a:solidFill>
                    <a:srgbClr val="000000"/>
                  </a:solidFill>
                  <a:latin typeface="Helvetica" pitchFamily="34" charset="0"/>
                </a:rPr>
                <a:t>type4 = TCP, DIP = external IP</a:t>
              </a:r>
            </a:p>
          </p:txBody>
        </p:sp>
        <p:cxnSp>
          <p:nvCxnSpPr>
            <p:cNvPr id="38" name="직선 연결선 37"/>
            <p:cNvCxnSpPr/>
            <p:nvPr/>
          </p:nvCxnSpPr>
          <p:spPr>
            <a:xfrm rot="10800000">
              <a:off x="3048000" y="3352800"/>
              <a:ext cx="1600200" cy="762000"/>
            </a:xfrm>
            <a:prstGeom prst="line">
              <a:avLst/>
            </a:prstGeom>
            <a:ln w="28575">
              <a:solidFill>
                <a:schemeClr val="tx1"/>
              </a:solidFill>
              <a:tailEnd type="oval"/>
            </a:ln>
          </p:spPr>
          <p:style>
            <a:lnRef idx="1">
              <a:schemeClr val="accent1"/>
            </a:lnRef>
            <a:fillRef idx="0">
              <a:schemeClr val="accent1"/>
            </a:fillRef>
            <a:effectRef idx="0">
              <a:schemeClr val="accent1"/>
            </a:effectRef>
            <a:fontRef idx="minor">
              <a:schemeClr val="tx1"/>
            </a:fontRef>
          </p:style>
        </p:cxnSp>
      </p:grpSp>
      <p:sp>
        <p:nvSpPr>
          <p:cNvPr id="42" name="TextBox 41"/>
          <p:cNvSpPr txBox="1"/>
          <p:nvPr/>
        </p:nvSpPr>
        <p:spPr>
          <a:xfrm>
            <a:off x="5257800" y="2438400"/>
            <a:ext cx="2059923" cy="523220"/>
          </a:xfrm>
          <a:prstGeom prst="rect">
            <a:avLst/>
          </a:prstGeom>
          <a:noFill/>
        </p:spPr>
        <p:txBody>
          <a:bodyPr wrap="none" rtlCol="0">
            <a:spAutoFit/>
          </a:bodyPr>
          <a:lstStyle/>
          <a:p>
            <a:r>
              <a:rPr lang="en-US" altLang="ko-KR" sz="2800" dirty="0" smtClean="0"/>
              <a:t>Degree = 8</a:t>
            </a:r>
            <a:endParaRPr lang="ko-KR" alt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9"/>
                                        </p:tgtEl>
                                        <p:attrNameLst>
                                          <p:attrName>style.visibility</p:attrName>
                                        </p:attrNameLst>
                                      </p:cBhvr>
                                      <p:to>
                                        <p:strVal val="visible"/>
                                      </p:to>
                                    </p:set>
                                  </p:childTnLst>
                                </p:cTn>
                              </p:par>
                              <p:par>
                                <p:cTn id="17" presetID="1" presetClass="exit" presetSubtype="0" fill="hold" nodeType="withEffect">
                                  <p:stCondLst>
                                    <p:cond delay="0"/>
                                  </p:stCondLst>
                                  <p:childTnLst>
                                    <p:set>
                                      <p:cBhvr>
                                        <p:cTn id="18" dur="1" fill="hold">
                                          <p:stCondLst>
                                            <p:cond delay="0"/>
                                          </p:stCondLst>
                                        </p:cTn>
                                        <p:tgtEl>
                                          <p:spTgt spid="40"/>
                                        </p:tgtEl>
                                        <p:attrNameLst>
                                          <p:attrName>style.visibility</p:attrName>
                                        </p:attrNameLst>
                                      </p:cBhvr>
                                      <p:to>
                                        <p:strVal val="hidden"/>
                                      </p:to>
                                    </p:set>
                                  </p:childTnLst>
                                </p:cTn>
                              </p:par>
                              <p:par>
                                <p:cTn id="19" presetID="1" presetClass="exit" presetSubtype="0" fill="hold" nodeType="withEffect">
                                  <p:stCondLst>
                                    <p:cond delay="0"/>
                                  </p:stCondLst>
                                  <p:childTnLst>
                                    <p:set>
                                      <p:cBhvr>
                                        <p:cTn id="20" dur="1" fill="hold">
                                          <p:stCondLst>
                                            <p:cond delay="0"/>
                                          </p:stCondLst>
                                        </p:cTn>
                                        <p:tgtEl>
                                          <p:spTgt spid="4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제목 1"/>
          <p:cNvSpPr txBox="1">
            <a:spLocks/>
          </p:cNvSpPr>
          <p:nvPr/>
        </p:nvSpPr>
        <p:spPr>
          <a:xfrm>
            <a:off x="0" y="0"/>
            <a:ext cx="8915400" cy="639762"/>
          </a:xfrm>
          <a:prstGeom prst="rect">
            <a:avLst/>
          </a:prstGeom>
        </p:spPr>
        <p:txBody>
          <a:bodyPr anchor="ctr">
            <a:normAutofit fontScale="90000" lnSpcReduction="10000"/>
          </a:bodyPr>
          <a:lstStyle/>
          <a:p>
            <a:pPr>
              <a:spcBef>
                <a:spcPct val="0"/>
              </a:spcBef>
              <a:defRPr/>
            </a:pP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Results : Vertex Degree</a:t>
            </a:r>
            <a:endParaRPr lang="en-US" altLang="ko-KR" sz="4300" dirty="0" smtClean="0">
              <a:solidFill>
                <a:srgbClr val="4F271C">
                  <a:satMod val="130000"/>
                </a:srgbClr>
              </a:solidFill>
              <a:effectLst>
                <a:outerShdw blurRad="50000" dist="30000" dir="5400000" algn="tl" rotWithShape="0">
                  <a:srgbClr val="000000">
                    <a:alpha val="30000"/>
                  </a:srgbClr>
                </a:outerShdw>
              </a:effectLst>
              <a:latin typeface="Gill Sans MT"/>
              <a:ea typeface="휴먼매직체"/>
              <a:cs typeface="+mj-cs"/>
            </a:endParaRPr>
          </a:p>
        </p:txBody>
      </p:sp>
      <p:sp>
        <p:nvSpPr>
          <p:cNvPr id="75" name="Rectangle 101"/>
          <p:cNvSpPr>
            <a:spLocks noChangeArrowheads="1"/>
          </p:cNvSpPr>
          <p:nvPr/>
        </p:nvSpPr>
        <p:spPr bwMode="auto">
          <a:xfrm>
            <a:off x="2154128" y="2235446"/>
            <a:ext cx="5367655" cy="3565492"/>
          </a:xfrm>
          <a:prstGeom prst="rect">
            <a:avLst/>
          </a:prstGeom>
          <a:noFill/>
          <a:ln w="0">
            <a:solidFill>
              <a:srgbClr val="FFFFFF"/>
            </a:solidFill>
            <a:miter lim="800000"/>
            <a:headEnd/>
            <a:tailEnd/>
          </a:ln>
        </p:spPr>
        <p:txBody>
          <a:bodyPr/>
          <a:lstStyle/>
          <a:p>
            <a:endParaRPr lang="ko-KR" altLang="en-US"/>
          </a:p>
        </p:txBody>
      </p:sp>
      <p:sp>
        <p:nvSpPr>
          <p:cNvPr id="76" name="Line 102"/>
          <p:cNvSpPr>
            <a:spLocks noChangeShapeType="1"/>
          </p:cNvSpPr>
          <p:nvPr/>
        </p:nvSpPr>
        <p:spPr bwMode="auto">
          <a:xfrm>
            <a:off x="2154128" y="2235446"/>
            <a:ext cx="5367655" cy="0"/>
          </a:xfrm>
          <a:prstGeom prst="line">
            <a:avLst/>
          </a:prstGeom>
          <a:noFill/>
          <a:ln w="0">
            <a:solidFill>
              <a:srgbClr val="000000"/>
            </a:solidFill>
            <a:round/>
            <a:headEnd/>
            <a:tailEnd/>
          </a:ln>
        </p:spPr>
        <p:txBody>
          <a:bodyPr/>
          <a:lstStyle/>
          <a:p>
            <a:endParaRPr lang="ko-KR" altLang="en-US"/>
          </a:p>
        </p:txBody>
      </p:sp>
      <p:sp>
        <p:nvSpPr>
          <p:cNvPr id="77" name="Freeform 103"/>
          <p:cNvSpPr>
            <a:spLocks/>
          </p:cNvSpPr>
          <p:nvPr/>
        </p:nvSpPr>
        <p:spPr bwMode="auto">
          <a:xfrm>
            <a:off x="2154128" y="2235446"/>
            <a:ext cx="5367655" cy="3565492"/>
          </a:xfrm>
          <a:custGeom>
            <a:avLst/>
            <a:gdLst/>
            <a:ahLst/>
            <a:cxnLst>
              <a:cxn ang="0">
                <a:pos x="0" y="378"/>
              </a:cxn>
              <a:cxn ang="0">
                <a:pos x="540" y="378"/>
              </a:cxn>
              <a:cxn ang="0">
                <a:pos x="540" y="0"/>
              </a:cxn>
            </a:cxnLst>
            <a:rect l="0" t="0" r="r" b="b"/>
            <a:pathLst>
              <a:path w="540" h="378">
                <a:moveTo>
                  <a:pt x="0" y="378"/>
                </a:moveTo>
                <a:lnTo>
                  <a:pt x="540" y="378"/>
                </a:lnTo>
                <a:lnTo>
                  <a:pt x="540" y="0"/>
                </a:lnTo>
              </a:path>
            </a:pathLst>
          </a:custGeom>
          <a:noFill/>
          <a:ln w="0">
            <a:solidFill>
              <a:srgbClr val="000000"/>
            </a:solidFill>
            <a:prstDash val="solid"/>
            <a:round/>
            <a:headEnd/>
            <a:tailEnd/>
          </a:ln>
        </p:spPr>
        <p:txBody>
          <a:bodyPr/>
          <a:lstStyle/>
          <a:p>
            <a:endParaRPr lang="ko-KR" altLang="en-US"/>
          </a:p>
        </p:txBody>
      </p:sp>
      <p:sp>
        <p:nvSpPr>
          <p:cNvPr id="78" name="Line 104"/>
          <p:cNvSpPr>
            <a:spLocks noChangeShapeType="1"/>
          </p:cNvSpPr>
          <p:nvPr/>
        </p:nvSpPr>
        <p:spPr bwMode="auto">
          <a:xfrm flipV="1">
            <a:off x="2154128" y="2235446"/>
            <a:ext cx="0" cy="3565492"/>
          </a:xfrm>
          <a:prstGeom prst="line">
            <a:avLst/>
          </a:prstGeom>
          <a:noFill/>
          <a:ln w="0">
            <a:solidFill>
              <a:srgbClr val="000000"/>
            </a:solidFill>
            <a:round/>
            <a:headEnd/>
            <a:tailEnd/>
          </a:ln>
        </p:spPr>
        <p:txBody>
          <a:bodyPr/>
          <a:lstStyle/>
          <a:p>
            <a:endParaRPr lang="ko-KR" altLang="en-US"/>
          </a:p>
        </p:txBody>
      </p:sp>
      <p:sp>
        <p:nvSpPr>
          <p:cNvPr id="79" name="Line 105"/>
          <p:cNvSpPr>
            <a:spLocks noChangeShapeType="1"/>
          </p:cNvSpPr>
          <p:nvPr/>
        </p:nvSpPr>
        <p:spPr bwMode="auto">
          <a:xfrm>
            <a:off x="2154128" y="5800938"/>
            <a:ext cx="5367655" cy="0"/>
          </a:xfrm>
          <a:prstGeom prst="line">
            <a:avLst/>
          </a:prstGeom>
          <a:noFill/>
          <a:ln w="0">
            <a:solidFill>
              <a:srgbClr val="000000"/>
            </a:solidFill>
            <a:round/>
            <a:headEnd/>
            <a:tailEnd/>
          </a:ln>
        </p:spPr>
        <p:txBody>
          <a:bodyPr/>
          <a:lstStyle/>
          <a:p>
            <a:endParaRPr lang="ko-KR" altLang="en-US"/>
          </a:p>
        </p:txBody>
      </p:sp>
      <p:sp>
        <p:nvSpPr>
          <p:cNvPr id="80" name="Line 106"/>
          <p:cNvSpPr>
            <a:spLocks noChangeShapeType="1"/>
          </p:cNvSpPr>
          <p:nvPr/>
        </p:nvSpPr>
        <p:spPr bwMode="auto">
          <a:xfrm flipV="1">
            <a:off x="2154128" y="2235446"/>
            <a:ext cx="0" cy="3565492"/>
          </a:xfrm>
          <a:prstGeom prst="line">
            <a:avLst/>
          </a:prstGeom>
          <a:noFill/>
          <a:ln w="0">
            <a:solidFill>
              <a:srgbClr val="000000"/>
            </a:solidFill>
            <a:round/>
            <a:headEnd/>
            <a:tailEnd/>
          </a:ln>
        </p:spPr>
        <p:txBody>
          <a:bodyPr/>
          <a:lstStyle/>
          <a:p>
            <a:endParaRPr lang="ko-KR" altLang="en-US"/>
          </a:p>
        </p:txBody>
      </p:sp>
      <p:sp>
        <p:nvSpPr>
          <p:cNvPr id="81" name="Line 107"/>
          <p:cNvSpPr>
            <a:spLocks noChangeShapeType="1"/>
          </p:cNvSpPr>
          <p:nvPr/>
        </p:nvSpPr>
        <p:spPr bwMode="auto">
          <a:xfrm flipV="1">
            <a:off x="2183486" y="5772280"/>
            <a:ext cx="0" cy="28658"/>
          </a:xfrm>
          <a:prstGeom prst="line">
            <a:avLst/>
          </a:prstGeom>
          <a:noFill/>
          <a:ln w="0">
            <a:solidFill>
              <a:srgbClr val="000000"/>
            </a:solidFill>
            <a:round/>
            <a:headEnd/>
            <a:tailEnd/>
          </a:ln>
        </p:spPr>
        <p:txBody>
          <a:bodyPr/>
          <a:lstStyle/>
          <a:p>
            <a:endParaRPr lang="ko-KR" altLang="en-US"/>
          </a:p>
        </p:txBody>
      </p:sp>
      <p:sp>
        <p:nvSpPr>
          <p:cNvPr id="82" name="Line 108"/>
          <p:cNvSpPr>
            <a:spLocks noChangeShapeType="1"/>
          </p:cNvSpPr>
          <p:nvPr/>
        </p:nvSpPr>
        <p:spPr bwMode="auto">
          <a:xfrm>
            <a:off x="2183486" y="2235446"/>
            <a:ext cx="0" cy="19105"/>
          </a:xfrm>
          <a:prstGeom prst="line">
            <a:avLst/>
          </a:prstGeom>
          <a:noFill/>
          <a:ln w="0">
            <a:solidFill>
              <a:srgbClr val="000000"/>
            </a:solidFill>
            <a:round/>
            <a:headEnd/>
            <a:tailEnd/>
          </a:ln>
        </p:spPr>
        <p:txBody>
          <a:bodyPr/>
          <a:lstStyle/>
          <a:p>
            <a:endParaRPr lang="ko-KR" altLang="en-US"/>
          </a:p>
        </p:txBody>
      </p:sp>
      <p:sp>
        <p:nvSpPr>
          <p:cNvPr id="83" name="Line 109"/>
          <p:cNvSpPr>
            <a:spLocks noChangeShapeType="1"/>
          </p:cNvSpPr>
          <p:nvPr/>
        </p:nvSpPr>
        <p:spPr bwMode="auto">
          <a:xfrm flipV="1">
            <a:off x="2154128" y="5772280"/>
            <a:ext cx="0" cy="28658"/>
          </a:xfrm>
          <a:prstGeom prst="line">
            <a:avLst/>
          </a:prstGeom>
          <a:noFill/>
          <a:ln w="0">
            <a:solidFill>
              <a:srgbClr val="000000"/>
            </a:solidFill>
            <a:round/>
            <a:headEnd/>
            <a:tailEnd/>
          </a:ln>
        </p:spPr>
        <p:txBody>
          <a:bodyPr/>
          <a:lstStyle/>
          <a:p>
            <a:endParaRPr lang="ko-KR" altLang="en-US"/>
          </a:p>
        </p:txBody>
      </p:sp>
      <p:sp>
        <p:nvSpPr>
          <p:cNvPr id="84" name="Line 110"/>
          <p:cNvSpPr>
            <a:spLocks noChangeShapeType="1"/>
          </p:cNvSpPr>
          <p:nvPr/>
        </p:nvSpPr>
        <p:spPr bwMode="auto">
          <a:xfrm>
            <a:off x="2154128" y="2235446"/>
            <a:ext cx="0" cy="19105"/>
          </a:xfrm>
          <a:prstGeom prst="line">
            <a:avLst/>
          </a:prstGeom>
          <a:noFill/>
          <a:ln w="0">
            <a:solidFill>
              <a:srgbClr val="000000"/>
            </a:solidFill>
            <a:round/>
            <a:headEnd/>
            <a:tailEnd/>
          </a:ln>
        </p:spPr>
        <p:txBody>
          <a:bodyPr/>
          <a:lstStyle/>
          <a:p>
            <a:endParaRPr lang="ko-KR" altLang="en-US"/>
          </a:p>
        </p:txBody>
      </p:sp>
      <p:sp>
        <p:nvSpPr>
          <p:cNvPr id="85" name="Line 111"/>
          <p:cNvSpPr>
            <a:spLocks noChangeShapeType="1"/>
          </p:cNvSpPr>
          <p:nvPr/>
        </p:nvSpPr>
        <p:spPr bwMode="auto">
          <a:xfrm flipV="1">
            <a:off x="2183486" y="5743622"/>
            <a:ext cx="0" cy="57315"/>
          </a:xfrm>
          <a:prstGeom prst="line">
            <a:avLst/>
          </a:prstGeom>
          <a:noFill/>
          <a:ln w="0">
            <a:solidFill>
              <a:srgbClr val="000000"/>
            </a:solidFill>
            <a:round/>
            <a:headEnd/>
            <a:tailEnd/>
          </a:ln>
        </p:spPr>
        <p:txBody>
          <a:bodyPr/>
          <a:lstStyle/>
          <a:p>
            <a:endParaRPr lang="ko-KR" altLang="en-US"/>
          </a:p>
        </p:txBody>
      </p:sp>
      <p:sp>
        <p:nvSpPr>
          <p:cNvPr id="86" name="Line 112"/>
          <p:cNvSpPr>
            <a:spLocks noChangeShapeType="1"/>
          </p:cNvSpPr>
          <p:nvPr/>
        </p:nvSpPr>
        <p:spPr bwMode="auto">
          <a:xfrm>
            <a:off x="2183486" y="2235446"/>
            <a:ext cx="0" cy="45375"/>
          </a:xfrm>
          <a:prstGeom prst="line">
            <a:avLst/>
          </a:prstGeom>
          <a:noFill/>
          <a:ln w="0">
            <a:solidFill>
              <a:srgbClr val="000000"/>
            </a:solidFill>
            <a:round/>
            <a:headEnd/>
            <a:tailEnd/>
          </a:ln>
        </p:spPr>
        <p:txBody>
          <a:bodyPr/>
          <a:lstStyle/>
          <a:p>
            <a:endParaRPr lang="ko-KR" altLang="en-US"/>
          </a:p>
        </p:txBody>
      </p:sp>
      <p:sp>
        <p:nvSpPr>
          <p:cNvPr id="87" name="Rectangle 113"/>
          <p:cNvSpPr>
            <a:spLocks noChangeArrowheads="1"/>
          </p:cNvSpPr>
          <p:nvPr/>
        </p:nvSpPr>
        <p:spPr bwMode="auto">
          <a:xfrm>
            <a:off x="2014675" y="6017032"/>
            <a:ext cx="256480" cy="276999"/>
          </a:xfrm>
          <a:prstGeom prst="rect">
            <a:avLst/>
          </a:prstGeom>
          <a:noFill/>
          <a:ln w="9525">
            <a:noFill/>
            <a:miter lim="800000"/>
            <a:headEnd/>
            <a:tailEnd/>
          </a:ln>
        </p:spPr>
        <p:txBody>
          <a:bodyPr wrap="none" lIns="0" tIns="0" rIns="0" bIns="0">
            <a:spAutoFit/>
          </a:bodyPr>
          <a:lstStyle/>
          <a:p>
            <a:r>
              <a:rPr lang="en-US" altLang="ko-KR">
                <a:solidFill>
                  <a:srgbClr val="000000"/>
                </a:solidFill>
                <a:latin typeface="Helvetica" pitchFamily="34" charset="0"/>
              </a:rPr>
              <a:t>10</a:t>
            </a:r>
            <a:endParaRPr lang="en-US" altLang="ko-KR"/>
          </a:p>
        </p:txBody>
      </p:sp>
      <p:sp>
        <p:nvSpPr>
          <p:cNvPr id="88" name="Rectangle 114"/>
          <p:cNvSpPr>
            <a:spLocks noChangeArrowheads="1"/>
          </p:cNvSpPr>
          <p:nvPr/>
        </p:nvSpPr>
        <p:spPr bwMode="auto">
          <a:xfrm>
            <a:off x="2232416" y="5867400"/>
            <a:ext cx="99386" cy="215444"/>
          </a:xfrm>
          <a:prstGeom prst="rect">
            <a:avLst/>
          </a:prstGeom>
          <a:noFill/>
          <a:ln w="9525">
            <a:noFill/>
            <a:miter lim="800000"/>
            <a:headEnd/>
            <a:tailEnd/>
          </a:ln>
        </p:spPr>
        <p:txBody>
          <a:bodyPr wrap="none" lIns="0" tIns="0" rIns="0" bIns="0">
            <a:spAutoFit/>
          </a:bodyPr>
          <a:lstStyle/>
          <a:p>
            <a:r>
              <a:rPr lang="en-US" altLang="ko-KR" sz="1400" dirty="0">
                <a:solidFill>
                  <a:srgbClr val="000000"/>
                </a:solidFill>
                <a:latin typeface="Helvetica" pitchFamily="34" charset="0"/>
              </a:rPr>
              <a:t>0</a:t>
            </a:r>
            <a:endParaRPr lang="en-US" altLang="ko-KR" sz="1400" dirty="0"/>
          </a:p>
        </p:txBody>
      </p:sp>
      <p:sp>
        <p:nvSpPr>
          <p:cNvPr id="89" name="Line 115"/>
          <p:cNvSpPr>
            <a:spLocks noChangeShapeType="1"/>
          </p:cNvSpPr>
          <p:nvPr/>
        </p:nvSpPr>
        <p:spPr bwMode="auto">
          <a:xfrm flipV="1">
            <a:off x="2433030" y="5772280"/>
            <a:ext cx="0" cy="28658"/>
          </a:xfrm>
          <a:prstGeom prst="line">
            <a:avLst/>
          </a:prstGeom>
          <a:noFill/>
          <a:ln w="0">
            <a:solidFill>
              <a:srgbClr val="000000"/>
            </a:solidFill>
            <a:round/>
            <a:headEnd/>
            <a:tailEnd/>
          </a:ln>
        </p:spPr>
        <p:txBody>
          <a:bodyPr/>
          <a:lstStyle/>
          <a:p>
            <a:endParaRPr lang="ko-KR" altLang="en-US"/>
          </a:p>
        </p:txBody>
      </p:sp>
      <p:sp>
        <p:nvSpPr>
          <p:cNvPr id="90" name="Line 116"/>
          <p:cNvSpPr>
            <a:spLocks noChangeShapeType="1"/>
          </p:cNvSpPr>
          <p:nvPr/>
        </p:nvSpPr>
        <p:spPr bwMode="auto">
          <a:xfrm>
            <a:off x="2433030" y="2235446"/>
            <a:ext cx="0" cy="19105"/>
          </a:xfrm>
          <a:prstGeom prst="line">
            <a:avLst/>
          </a:prstGeom>
          <a:noFill/>
          <a:ln w="0">
            <a:solidFill>
              <a:srgbClr val="000000"/>
            </a:solidFill>
            <a:round/>
            <a:headEnd/>
            <a:tailEnd/>
          </a:ln>
        </p:spPr>
        <p:txBody>
          <a:bodyPr/>
          <a:lstStyle/>
          <a:p>
            <a:endParaRPr lang="ko-KR" altLang="en-US"/>
          </a:p>
        </p:txBody>
      </p:sp>
      <p:sp>
        <p:nvSpPr>
          <p:cNvPr id="91" name="Line 117"/>
          <p:cNvSpPr>
            <a:spLocks noChangeShapeType="1"/>
          </p:cNvSpPr>
          <p:nvPr/>
        </p:nvSpPr>
        <p:spPr bwMode="auto">
          <a:xfrm flipV="1">
            <a:off x="2570035" y="5772280"/>
            <a:ext cx="0" cy="28658"/>
          </a:xfrm>
          <a:prstGeom prst="line">
            <a:avLst/>
          </a:prstGeom>
          <a:noFill/>
          <a:ln w="0">
            <a:solidFill>
              <a:srgbClr val="000000"/>
            </a:solidFill>
            <a:round/>
            <a:headEnd/>
            <a:tailEnd/>
          </a:ln>
        </p:spPr>
        <p:txBody>
          <a:bodyPr/>
          <a:lstStyle/>
          <a:p>
            <a:endParaRPr lang="ko-KR" altLang="en-US"/>
          </a:p>
        </p:txBody>
      </p:sp>
      <p:sp>
        <p:nvSpPr>
          <p:cNvPr id="92" name="Line 118"/>
          <p:cNvSpPr>
            <a:spLocks noChangeShapeType="1"/>
          </p:cNvSpPr>
          <p:nvPr/>
        </p:nvSpPr>
        <p:spPr bwMode="auto">
          <a:xfrm>
            <a:off x="2570035" y="2235446"/>
            <a:ext cx="0" cy="19105"/>
          </a:xfrm>
          <a:prstGeom prst="line">
            <a:avLst/>
          </a:prstGeom>
          <a:noFill/>
          <a:ln w="0">
            <a:solidFill>
              <a:srgbClr val="000000"/>
            </a:solidFill>
            <a:round/>
            <a:headEnd/>
            <a:tailEnd/>
          </a:ln>
        </p:spPr>
        <p:txBody>
          <a:bodyPr/>
          <a:lstStyle/>
          <a:p>
            <a:endParaRPr lang="ko-KR" altLang="en-US"/>
          </a:p>
        </p:txBody>
      </p:sp>
      <p:sp>
        <p:nvSpPr>
          <p:cNvPr id="93" name="Line 119"/>
          <p:cNvSpPr>
            <a:spLocks noChangeShapeType="1"/>
          </p:cNvSpPr>
          <p:nvPr/>
        </p:nvSpPr>
        <p:spPr bwMode="auto">
          <a:xfrm flipV="1">
            <a:off x="2680128" y="5772280"/>
            <a:ext cx="0" cy="28658"/>
          </a:xfrm>
          <a:prstGeom prst="line">
            <a:avLst/>
          </a:prstGeom>
          <a:noFill/>
          <a:ln w="0">
            <a:solidFill>
              <a:srgbClr val="000000"/>
            </a:solidFill>
            <a:round/>
            <a:headEnd/>
            <a:tailEnd/>
          </a:ln>
        </p:spPr>
        <p:txBody>
          <a:bodyPr/>
          <a:lstStyle/>
          <a:p>
            <a:endParaRPr lang="ko-KR" altLang="en-US"/>
          </a:p>
        </p:txBody>
      </p:sp>
      <p:sp>
        <p:nvSpPr>
          <p:cNvPr id="94" name="Line 120"/>
          <p:cNvSpPr>
            <a:spLocks noChangeShapeType="1"/>
          </p:cNvSpPr>
          <p:nvPr/>
        </p:nvSpPr>
        <p:spPr bwMode="auto">
          <a:xfrm>
            <a:off x="2680128" y="2235446"/>
            <a:ext cx="0" cy="19105"/>
          </a:xfrm>
          <a:prstGeom prst="line">
            <a:avLst/>
          </a:prstGeom>
          <a:noFill/>
          <a:ln w="0">
            <a:solidFill>
              <a:srgbClr val="000000"/>
            </a:solidFill>
            <a:round/>
            <a:headEnd/>
            <a:tailEnd/>
          </a:ln>
        </p:spPr>
        <p:txBody>
          <a:bodyPr/>
          <a:lstStyle/>
          <a:p>
            <a:endParaRPr lang="ko-KR" altLang="en-US"/>
          </a:p>
        </p:txBody>
      </p:sp>
      <p:sp>
        <p:nvSpPr>
          <p:cNvPr id="95" name="Line 121"/>
          <p:cNvSpPr>
            <a:spLocks noChangeShapeType="1"/>
          </p:cNvSpPr>
          <p:nvPr/>
        </p:nvSpPr>
        <p:spPr bwMode="auto">
          <a:xfrm flipV="1">
            <a:off x="2751077" y="5772280"/>
            <a:ext cx="0" cy="28658"/>
          </a:xfrm>
          <a:prstGeom prst="line">
            <a:avLst/>
          </a:prstGeom>
          <a:noFill/>
          <a:ln w="0">
            <a:solidFill>
              <a:srgbClr val="000000"/>
            </a:solidFill>
            <a:round/>
            <a:headEnd/>
            <a:tailEnd/>
          </a:ln>
        </p:spPr>
        <p:txBody>
          <a:bodyPr/>
          <a:lstStyle/>
          <a:p>
            <a:endParaRPr lang="ko-KR" altLang="en-US"/>
          </a:p>
        </p:txBody>
      </p:sp>
      <p:sp>
        <p:nvSpPr>
          <p:cNvPr id="96" name="Line 122"/>
          <p:cNvSpPr>
            <a:spLocks noChangeShapeType="1"/>
          </p:cNvSpPr>
          <p:nvPr/>
        </p:nvSpPr>
        <p:spPr bwMode="auto">
          <a:xfrm>
            <a:off x="2751077" y="2235446"/>
            <a:ext cx="0" cy="19105"/>
          </a:xfrm>
          <a:prstGeom prst="line">
            <a:avLst/>
          </a:prstGeom>
          <a:noFill/>
          <a:ln w="0">
            <a:solidFill>
              <a:srgbClr val="000000"/>
            </a:solidFill>
            <a:round/>
            <a:headEnd/>
            <a:tailEnd/>
          </a:ln>
        </p:spPr>
        <p:txBody>
          <a:bodyPr/>
          <a:lstStyle/>
          <a:p>
            <a:endParaRPr lang="ko-KR" altLang="en-US"/>
          </a:p>
        </p:txBody>
      </p:sp>
      <p:sp>
        <p:nvSpPr>
          <p:cNvPr id="97" name="Line 123"/>
          <p:cNvSpPr>
            <a:spLocks noChangeShapeType="1"/>
          </p:cNvSpPr>
          <p:nvPr/>
        </p:nvSpPr>
        <p:spPr bwMode="auto">
          <a:xfrm flipV="1">
            <a:off x="2819580" y="5772280"/>
            <a:ext cx="0" cy="28658"/>
          </a:xfrm>
          <a:prstGeom prst="line">
            <a:avLst/>
          </a:prstGeom>
          <a:noFill/>
          <a:ln w="0">
            <a:solidFill>
              <a:srgbClr val="000000"/>
            </a:solidFill>
            <a:round/>
            <a:headEnd/>
            <a:tailEnd/>
          </a:ln>
        </p:spPr>
        <p:txBody>
          <a:bodyPr/>
          <a:lstStyle/>
          <a:p>
            <a:endParaRPr lang="ko-KR" altLang="en-US"/>
          </a:p>
        </p:txBody>
      </p:sp>
      <p:sp>
        <p:nvSpPr>
          <p:cNvPr id="98" name="Line 124"/>
          <p:cNvSpPr>
            <a:spLocks noChangeShapeType="1"/>
          </p:cNvSpPr>
          <p:nvPr/>
        </p:nvSpPr>
        <p:spPr bwMode="auto">
          <a:xfrm>
            <a:off x="2819580" y="2235446"/>
            <a:ext cx="0" cy="19105"/>
          </a:xfrm>
          <a:prstGeom prst="line">
            <a:avLst/>
          </a:prstGeom>
          <a:noFill/>
          <a:ln w="0">
            <a:solidFill>
              <a:srgbClr val="000000"/>
            </a:solidFill>
            <a:round/>
            <a:headEnd/>
            <a:tailEnd/>
          </a:ln>
        </p:spPr>
        <p:txBody>
          <a:bodyPr/>
          <a:lstStyle/>
          <a:p>
            <a:endParaRPr lang="ko-KR" altLang="en-US"/>
          </a:p>
        </p:txBody>
      </p:sp>
      <p:sp>
        <p:nvSpPr>
          <p:cNvPr id="99" name="Line 125"/>
          <p:cNvSpPr>
            <a:spLocks noChangeShapeType="1"/>
          </p:cNvSpPr>
          <p:nvPr/>
        </p:nvSpPr>
        <p:spPr bwMode="auto">
          <a:xfrm flipV="1">
            <a:off x="2868510" y="5772280"/>
            <a:ext cx="0" cy="28658"/>
          </a:xfrm>
          <a:prstGeom prst="line">
            <a:avLst/>
          </a:prstGeom>
          <a:noFill/>
          <a:ln w="0">
            <a:solidFill>
              <a:srgbClr val="000000"/>
            </a:solidFill>
            <a:round/>
            <a:headEnd/>
            <a:tailEnd/>
          </a:ln>
        </p:spPr>
        <p:txBody>
          <a:bodyPr/>
          <a:lstStyle/>
          <a:p>
            <a:endParaRPr lang="ko-KR" altLang="en-US"/>
          </a:p>
        </p:txBody>
      </p:sp>
      <p:sp>
        <p:nvSpPr>
          <p:cNvPr id="100" name="Line 126"/>
          <p:cNvSpPr>
            <a:spLocks noChangeShapeType="1"/>
          </p:cNvSpPr>
          <p:nvPr/>
        </p:nvSpPr>
        <p:spPr bwMode="auto">
          <a:xfrm>
            <a:off x="2868510" y="2235446"/>
            <a:ext cx="0" cy="19105"/>
          </a:xfrm>
          <a:prstGeom prst="line">
            <a:avLst/>
          </a:prstGeom>
          <a:noFill/>
          <a:ln w="0">
            <a:solidFill>
              <a:srgbClr val="000000"/>
            </a:solidFill>
            <a:round/>
            <a:headEnd/>
            <a:tailEnd/>
          </a:ln>
        </p:spPr>
        <p:txBody>
          <a:bodyPr/>
          <a:lstStyle/>
          <a:p>
            <a:endParaRPr lang="ko-KR" altLang="en-US"/>
          </a:p>
        </p:txBody>
      </p:sp>
      <p:sp>
        <p:nvSpPr>
          <p:cNvPr id="101" name="Line 127"/>
          <p:cNvSpPr>
            <a:spLocks noChangeShapeType="1"/>
          </p:cNvSpPr>
          <p:nvPr/>
        </p:nvSpPr>
        <p:spPr bwMode="auto">
          <a:xfrm flipV="1">
            <a:off x="2919886" y="5772280"/>
            <a:ext cx="0" cy="28658"/>
          </a:xfrm>
          <a:prstGeom prst="line">
            <a:avLst/>
          </a:prstGeom>
          <a:noFill/>
          <a:ln w="0">
            <a:solidFill>
              <a:srgbClr val="000000"/>
            </a:solidFill>
            <a:round/>
            <a:headEnd/>
            <a:tailEnd/>
          </a:ln>
        </p:spPr>
        <p:txBody>
          <a:bodyPr/>
          <a:lstStyle/>
          <a:p>
            <a:endParaRPr lang="ko-KR" altLang="en-US"/>
          </a:p>
        </p:txBody>
      </p:sp>
      <p:sp>
        <p:nvSpPr>
          <p:cNvPr id="102" name="Line 128"/>
          <p:cNvSpPr>
            <a:spLocks noChangeShapeType="1"/>
          </p:cNvSpPr>
          <p:nvPr/>
        </p:nvSpPr>
        <p:spPr bwMode="auto">
          <a:xfrm>
            <a:off x="2919886" y="2235446"/>
            <a:ext cx="0" cy="19105"/>
          </a:xfrm>
          <a:prstGeom prst="line">
            <a:avLst/>
          </a:prstGeom>
          <a:noFill/>
          <a:ln w="0">
            <a:solidFill>
              <a:srgbClr val="000000"/>
            </a:solidFill>
            <a:round/>
            <a:headEnd/>
            <a:tailEnd/>
          </a:ln>
        </p:spPr>
        <p:txBody>
          <a:bodyPr/>
          <a:lstStyle/>
          <a:p>
            <a:endParaRPr lang="ko-KR" altLang="en-US"/>
          </a:p>
        </p:txBody>
      </p:sp>
      <p:sp>
        <p:nvSpPr>
          <p:cNvPr id="103" name="Line 129"/>
          <p:cNvSpPr>
            <a:spLocks noChangeShapeType="1"/>
          </p:cNvSpPr>
          <p:nvPr/>
        </p:nvSpPr>
        <p:spPr bwMode="auto">
          <a:xfrm flipV="1">
            <a:off x="2959030" y="5772280"/>
            <a:ext cx="0" cy="28658"/>
          </a:xfrm>
          <a:prstGeom prst="line">
            <a:avLst/>
          </a:prstGeom>
          <a:noFill/>
          <a:ln w="0">
            <a:solidFill>
              <a:srgbClr val="000000"/>
            </a:solidFill>
            <a:round/>
            <a:headEnd/>
            <a:tailEnd/>
          </a:ln>
        </p:spPr>
        <p:txBody>
          <a:bodyPr/>
          <a:lstStyle/>
          <a:p>
            <a:endParaRPr lang="ko-KR" altLang="en-US"/>
          </a:p>
        </p:txBody>
      </p:sp>
      <p:sp>
        <p:nvSpPr>
          <p:cNvPr id="104" name="Line 130"/>
          <p:cNvSpPr>
            <a:spLocks noChangeShapeType="1"/>
          </p:cNvSpPr>
          <p:nvPr/>
        </p:nvSpPr>
        <p:spPr bwMode="auto">
          <a:xfrm>
            <a:off x="2959030" y="2235446"/>
            <a:ext cx="0" cy="19105"/>
          </a:xfrm>
          <a:prstGeom prst="line">
            <a:avLst/>
          </a:prstGeom>
          <a:noFill/>
          <a:ln w="0">
            <a:solidFill>
              <a:srgbClr val="000000"/>
            </a:solidFill>
            <a:round/>
            <a:headEnd/>
            <a:tailEnd/>
          </a:ln>
        </p:spPr>
        <p:txBody>
          <a:bodyPr/>
          <a:lstStyle/>
          <a:p>
            <a:endParaRPr lang="ko-KR" altLang="en-US"/>
          </a:p>
        </p:txBody>
      </p:sp>
      <p:sp>
        <p:nvSpPr>
          <p:cNvPr id="105" name="Line 131"/>
          <p:cNvSpPr>
            <a:spLocks noChangeShapeType="1"/>
          </p:cNvSpPr>
          <p:nvPr/>
        </p:nvSpPr>
        <p:spPr bwMode="auto">
          <a:xfrm flipV="1">
            <a:off x="2998175" y="5772280"/>
            <a:ext cx="0" cy="28658"/>
          </a:xfrm>
          <a:prstGeom prst="line">
            <a:avLst/>
          </a:prstGeom>
          <a:noFill/>
          <a:ln w="0">
            <a:solidFill>
              <a:srgbClr val="000000"/>
            </a:solidFill>
            <a:round/>
            <a:headEnd/>
            <a:tailEnd/>
          </a:ln>
        </p:spPr>
        <p:txBody>
          <a:bodyPr/>
          <a:lstStyle/>
          <a:p>
            <a:endParaRPr lang="ko-KR" altLang="en-US"/>
          </a:p>
        </p:txBody>
      </p:sp>
      <p:sp>
        <p:nvSpPr>
          <p:cNvPr id="106" name="Line 132"/>
          <p:cNvSpPr>
            <a:spLocks noChangeShapeType="1"/>
          </p:cNvSpPr>
          <p:nvPr/>
        </p:nvSpPr>
        <p:spPr bwMode="auto">
          <a:xfrm>
            <a:off x="2998175" y="2235446"/>
            <a:ext cx="0" cy="19105"/>
          </a:xfrm>
          <a:prstGeom prst="line">
            <a:avLst/>
          </a:prstGeom>
          <a:noFill/>
          <a:ln w="0">
            <a:solidFill>
              <a:srgbClr val="000000"/>
            </a:solidFill>
            <a:round/>
            <a:headEnd/>
            <a:tailEnd/>
          </a:ln>
        </p:spPr>
        <p:txBody>
          <a:bodyPr/>
          <a:lstStyle/>
          <a:p>
            <a:endParaRPr lang="ko-KR" altLang="en-US"/>
          </a:p>
        </p:txBody>
      </p:sp>
      <p:sp>
        <p:nvSpPr>
          <p:cNvPr id="107" name="Line 133"/>
          <p:cNvSpPr>
            <a:spLocks noChangeShapeType="1"/>
          </p:cNvSpPr>
          <p:nvPr/>
        </p:nvSpPr>
        <p:spPr bwMode="auto">
          <a:xfrm flipV="1">
            <a:off x="2998175" y="5743622"/>
            <a:ext cx="0" cy="57315"/>
          </a:xfrm>
          <a:prstGeom prst="line">
            <a:avLst/>
          </a:prstGeom>
          <a:noFill/>
          <a:ln w="0">
            <a:solidFill>
              <a:srgbClr val="000000"/>
            </a:solidFill>
            <a:round/>
            <a:headEnd/>
            <a:tailEnd/>
          </a:ln>
        </p:spPr>
        <p:txBody>
          <a:bodyPr/>
          <a:lstStyle/>
          <a:p>
            <a:endParaRPr lang="ko-KR" altLang="en-US"/>
          </a:p>
        </p:txBody>
      </p:sp>
      <p:sp>
        <p:nvSpPr>
          <p:cNvPr id="108" name="Line 134"/>
          <p:cNvSpPr>
            <a:spLocks noChangeShapeType="1"/>
          </p:cNvSpPr>
          <p:nvPr/>
        </p:nvSpPr>
        <p:spPr bwMode="auto">
          <a:xfrm>
            <a:off x="2998175" y="2235446"/>
            <a:ext cx="0" cy="45375"/>
          </a:xfrm>
          <a:prstGeom prst="line">
            <a:avLst/>
          </a:prstGeom>
          <a:noFill/>
          <a:ln w="0">
            <a:solidFill>
              <a:srgbClr val="000000"/>
            </a:solidFill>
            <a:round/>
            <a:headEnd/>
            <a:tailEnd/>
          </a:ln>
        </p:spPr>
        <p:txBody>
          <a:bodyPr/>
          <a:lstStyle/>
          <a:p>
            <a:endParaRPr lang="ko-KR" altLang="en-US"/>
          </a:p>
        </p:txBody>
      </p:sp>
      <p:sp>
        <p:nvSpPr>
          <p:cNvPr id="109" name="Rectangle 135"/>
          <p:cNvSpPr>
            <a:spLocks noChangeArrowheads="1"/>
          </p:cNvSpPr>
          <p:nvPr/>
        </p:nvSpPr>
        <p:spPr bwMode="auto">
          <a:xfrm>
            <a:off x="2831812" y="6017032"/>
            <a:ext cx="256480" cy="276999"/>
          </a:xfrm>
          <a:prstGeom prst="rect">
            <a:avLst/>
          </a:prstGeom>
          <a:noFill/>
          <a:ln w="9525">
            <a:noFill/>
            <a:miter lim="800000"/>
            <a:headEnd/>
            <a:tailEnd/>
          </a:ln>
        </p:spPr>
        <p:txBody>
          <a:bodyPr wrap="none" lIns="0" tIns="0" rIns="0" bIns="0">
            <a:spAutoFit/>
          </a:bodyPr>
          <a:lstStyle/>
          <a:p>
            <a:r>
              <a:rPr lang="en-US" altLang="ko-KR">
                <a:solidFill>
                  <a:srgbClr val="000000"/>
                </a:solidFill>
                <a:latin typeface="Helvetica" pitchFamily="34" charset="0"/>
              </a:rPr>
              <a:t>10</a:t>
            </a:r>
            <a:endParaRPr lang="en-US" altLang="ko-KR"/>
          </a:p>
        </p:txBody>
      </p:sp>
      <p:sp>
        <p:nvSpPr>
          <p:cNvPr id="110" name="Rectangle 136"/>
          <p:cNvSpPr>
            <a:spLocks noChangeArrowheads="1"/>
          </p:cNvSpPr>
          <p:nvPr/>
        </p:nvSpPr>
        <p:spPr bwMode="auto">
          <a:xfrm>
            <a:off x="3047105" y="5867400"/>
            <a:ext cx="99386" cy="215444"/>
          </a:xfrm>
          <a:prstGeom prst="rect">
            <a:avLst/>
          </a:prstGeom>
          <a:noFill/>
          <a:ln w="9525">
            <a:noFill/>
            <a:miter lim="800000"/>
            <a:headEnd/>
            <a:tailEnd/>
          </a:ln>
        </p:spPr>
        <p:txBody>
          <a:bodyPr wrap="none" lIns="0" tIns="0" rIns="0" bIns="0">
            <a:spAutoFit/>
          </a:bodyPr>
          <a:lstStyle/>
          <a:p>
            <a:r>
              <a:rPr lang="en-US" altLang="ko-KR" sz="1400">
                <a:solidFill>
                  <a:srgbClr val="000000"/>
                </a:solidFill>
                <a:latin typeface="Helvetica" pitchFamily="34" charset="0"/>
              </a:rPr>
              <a:t>1</a:t>
            </a:r>
            <a:endParaRPr lang="en-US" altLang="ko-KR" sz="1400"/>
          </a:p>
        </p:txBody>
      </p:sp>
      <p:sp>
        <p:nvSpPr>
          <p:cNvPr id="157" name="Line 137"/>
          <p:cNvSpPr>
            <a:spLocks noChangeShapeType="1"/>
          </p:cNvSpPr>
          <p:nvPr/>
        </p:nvSpPr>
        <p:spPr bwMode="auto">
          <a:xfrm flipV="1">
            <a:off x="3247719" y="5772280"/>
            <a:ext cx="0" cy="28658"/>
          </a:xfrm>
          <a:prstGeom prst="line">
            <a:avLst/>
          </a:prstGeom>
          <a:noFill/>
          <a:ln w="0">
            <a:solidFill>
              <a:srgbClr val="000000"/>
            </a:solidFill>
            <a:round/>
            <a:headEnd/>
            <a:tailEnd/>
          </a:ln>
        </p:spPr>
        <p:txBody>
          <a:bodyPr/>
          <a:lstStyle/>
          <a:p>
            <a:endParaRPr lang="ko-KR" altLang="en-US"/>
          </a:p>
        </p:txBody>
      </p:sp>
      <p:sp>
        <p:nvSpPr>
          <p:cNvPr id="184" name="Line 138"/>
          <p:cNvSpPr>
            <a:spLocks noChangeShapeType="1"/>
          </p:cNvSpPr>
          <p:nvPr/>
        </p:nvSpPr>
        <p:spPr bwMode="auto">
          <a:xfrm>
            <a:off x="3247719" y="2235446"/>
            <a:ext cx="0" cy="19105"/>
          </a:xfrm>
          <a:prstGeom prst="line">
            <a:avLst/>
          </a:prstGeom>
          <a:noFill/>
          <a:ln w="0">
            <a:solidFill>
              <a:srgbClr val="000000"/>
            </a:solidFill>
            <a:round/>
            <a:headEnd/>
            <a:tailEnd/>
          </a:ln>
        </p:spPr>
        <p:txBody>
          <a:bodyPr/>
          <a:lstStyle/>
          <a:p>
            <a:endParaRPr lang="ko-KR" altLang="en-US"/>
          </a:p>
        </p:txBody>
      </p:sp>
      <p:sp>
        <p:nvSpPr>
          <p:cNvPr id="185" name="Line 139"/>
          <p:cNvSpPr>
            <a:spLocks noChangeShapeType="1"/>
          </p:cNvSpPr>
          <p:nvPr/>
        </p:nvSpPr>
        <p:spPr bwMode="auto">
          <a:xfrm flipV="1">
            <a:off x="3387171" y="5772280"/>
            <a:ext cx="0" cy="28658"/>
          </a:xfrm>
          <a:prstGeom prst="line">
            <a:avLst/>
          </a:prstGeom>
          <a:noFill/>
          <a:ln w="0">
            <a:solidFill>
              <a:srgbClr val="000000"/>
            </a:solidFill>
            <a:round/>
            <a:headEnd/>
            <a:tailEnd/>
          </a:ln>
        </p:spPr>
        <p:txBody>
          <a:bodyPr/>
          <a:lstStyle/>
          <a:p>
            <a:endParaRPr lang="ko-KR" altLang="en-US"/>
          </a:p>
        </p:txBody>
      </p:sp>
      <p:sp>
        <p:nvSpPr>
          <p:cNvPr id="186" name="Line 140"/>
          <p:cNvSpPr>
            <a:spLocks noChangeShapeType="1"/>
          </p:cNvSpPr>
          <p:nvPr/>
        </p:nvSpPr>
        <p:spPr bwMode="auto">
          <a:xfrm>
            <a:off x="3387171" y="2235446"/>
            <a:ext cx="0" cy="19105"/>
          </a:xfrm>
          <a:prstGeom prst="line">
            <a:avLst/>
          </a:prstGeom>
          <a:noFill/>
          <a:ln w="0">
            <a:solidFill>
              <a:srgbClr val="000000"/>
            </a:solidFill>
            <a:round/>
            <a:headEnd/>
            <a:tailEnd/>
          </a:ln>
        </p:spPr>
        <p:txBody>
          <a:bodyPr/>
          <a:lstStyle/>
          <a:p>
            <a:endParaRPr lang="ko-KR" altLang="en-US"/>
          </a:p>
        </p:txBody>
      </p:sp>
      <p:sp>
        <p:nvSpPr>
          <p:cNvPr id="187" name="Line 141"/>
          <p:cNvSpPr>
            <a:spLocks noChangeShapeType="1"/>
          </p:cNvSpPr>
          <p:nvPr/>
        </p:nvSpPr>
        <p:spPr bwMode="auto">
          <a:xfrm flipV="1">
            <a:off x="3485032" y="5772280"/>
            <a:ext cx="0" cy="28658"/>
          </a:xfrm>
          <a:prstGeom prst="line">
            <a:avLst/>
          </a:prstGeom>
          <a:noFill/>
          <a:ln w="0">
            <a:solidFill>
              <a:srgbClr val="000000"/>
            </a:solidFill>
            <a:round/>
            <a:headEnd/>
            <a:tailEnd/>
          </a:ln>
        </p:spPr>
        <p:txBody>
          <a:bodyPr/>
          <a:lstStyle/>
          <a:p>
            <a:endParaRPr lang="ko-KR" altLang="en-US"/>
          </a:p>
        </p:txBody>
      </p:sp>
      <p:sp>
        <p:nvSpPr>
          <p:cNvPr id="188" name="Line 142"/>
          <p:cNvSpPr>
            <a:spLocks noChangeShapeType="1"/>
          </p:cNvSpPr>
          <p:nvPr/>
        </p:nvSpPr>
        <p:spPr bwMode="auto">
          <a:xfrm>
            <a:off x="3485032" y="2235446"/>
            <a:ext cx="0" cy="19105"/>
          </a:xfrm>
          <a:prstGeom prst="line">
            <a:avLst/>
          </a:prstGeom>
          <a:noFill/>
          <a:ln w="0">
            <a:solidFill>
              <a:srgbClr val="000000"/>
            </a:solidFill>
            <a:round/>
            <a:headEnd/>
            <a:tailEnd/>
          </a:ln>
        </p:spPr>
        <p:txBody>
          <a:bodyPr/>
          <a:lstStyle/>
          <a:p>
            <a:endParaRPr lang="ko-KR" altLang="en-US"/>
          </a:p>
        </p:txBody>
      </p:sp>
      <p:sp>
        <p:nvSpPr>
          <p:cNvPr id="189" name="Line 143"/>
          <p:cNvSpPr>
            <a:spLocks noChangeShapeType="1"/>
          </p:cNvSpPr>
          <p:nvPr/>
        </p:nvSpPr>
        <p:spPr bwMode="auto">
          <a:xfrm flipV="1">
            <a:off x="3565766" y="5772280"/>
            <a:ext cx="0" cy="28658"/>
          </a:xfrm>
          <a:prstGeom prst="line">
            <a:avLst/>
          </a:prstGeom>
          <a:noFill/>
          <a:ln w="0">
            <a:solidFill>
              <a:srgbClr val="000000"/>
            </a:solidFill>
            <a:round/>
            <a:headEnd/>
            <a:tailEnd/>
          </a:ln>
        </p:spPr>
        <p:txBody>
          <a:bodyPr/>
          <a:lstStyle/>
          <a:p>
            <a:endParaRPr lang="ko-KR" altLang="en-US"/>
          </a:p>
        </p:txBody>
      </p:sp>
      <p:sp>
        <p:nvSpPr>
          <p:cNvPr id="190" name="Line 144"/>
          <p:cNvSpPr>
            <a:spLocks noChangeShapeType="1"/>
          </p:cNvSpPr>
          <p:nvPr/>
        </p:nvSpPr>
        <p:spPr bwMode="auto">
          <a:xfrm>
            <a:off x="3565766" y="2235446"/>
            <a:ext cx="0" cy="19105"/>
          </a:xfrm>
          <a:prstGeom prst="line">
            <a:avLst/>
          </a:prstGeom>
          <a:noFill/>
          <a:ln w="0">
            <a:solidFill>
              <a:srgbClr val="000000"/>
            </a:solidFill>
            <a:round/>
            <a:headEnd/>
            <a:tailEnd/>
          </a:ln>
        </p:spPr>
        <p:txBody>
          <a:bodyPr/>
          <a:lstStyle/>
          <a:p>
            <a:endParaRPr lang="ko-KR" altLang="en-US"/>
          </a:p>
        </p:txBody>
      </p:sp>
      <p:sp>
        <p:nvSpPr>
          <p:cNvPr id="191" name="Line 145"/>
          <p:cNvSpPr>
            <a:spLocks noChangeShapeType="1"/>
          </p:cNvSpPr>
          <p:nvPr/>
        </p:nvSpPr>
        <p:spPr bwMode="auto">
          <a:xfrm flipV="1">
            <a:off x="3634269" y="5772280"/>
            <a:ext cx="0" cy="28658"/>
          </a:xfrm>
          <a:prstGeom prst="line">
            <a:avLst/>
          </a:prstGeom>
          <a:noFill/>
          <a:ln w="0">
            <a:solidFill>
              <a:srgbClr val="000000"/>
            </a:solidFill>
            <a:round/>
            <a:headEnd/>
            <a:tailEnd/>
          </a:ln>
        </p:spPr>
        <p:txBody>
          <a:bodyPr/>
          <a:lstStyle/>
          <a:p>
            <a:endParaRPr lang="ko-KR" altLang="en-US"/>
          </a:p>
        </p:txBody>
      </p:sp>
      <p:sp>
        <p:nvSpPr>
          <p:cNvPr id="192" name="Line 146"/>
          <p:cNvSpPr>
            <a:spLocks noChangeShapeType="1"/>
          </p:cNvSpPr>
          <p:nvPr/>
        </p:nvSpPr>
        <p:spPr bwMode="auto">
          <a:xfrm>
            <a:off x="3634269" y="2235446"/>
            <a:ext cx="0" cy="19105"/>
          </a:xfrm>
          <a:prstGeom prst="line">
            <a:avLst/>
          </a:prstGeom>
          <a:noFill/>
          <a:ln w="0">
            <a:solidFill>
              <a:srgbClr val="000000"/>
            </a:solidFill>
            <a:round/>
            <a:headEnd/>
            <a:tailEnd/>
          </a:ln>
        </p:spPr>
        <p:txBody>
          <a:bodyPr/>
          <a:lstStyle/>
          <a:p>
            <a:endParaRPr lang="ko-KR" altLang="en-US"/>
          </a:p>
        </p:txBody>
      </p:sp>
      <p:sp>
        <p:nvSpPr>
          <p:cNvPr id="193" name="Line 147"/>
          <p:cNvSpPr>
            <a:spLocks noChangeShapeType="1"/>
          </p:cNvSpPr>
          <p:nvPr/>
        </p:nvSpPr>
        <p:spPr bwMode="auto">
          <a:xfrm flipV="1">
            <a:off x="3683199" y="5772280"/>
            <a:ext cx="0" cy="28658"/>
          </a:xfrm>
          <a:prstGeom prst="line">
            <a:avLst/>
          </a:prstGeom>
          <a:noFill/>
          <a:ln w="0">
            <a:solidFill>
              <a:srgbClr val="000000"/>
            </a:solidFill>
            <a:round/>
            <a:headEnd/>
            <a:tailEnd/>
          </a:ln>
        </p:spPr>
        <p:txBody>
          <a:bodyPr/>
          <a:lstStyle/>
          <a:p>
            <a:endParaRPr lang="ko-KR" altLang="en-US"/>
          </a:p>
        </p:txBody>
      </p:sp>
      <p:sp>
        <p:nvSpPr>
          <p:cNvPr id="194" name="Line 148"/>
          <p:cNvSpPr>
            <a:spLocks noChangeShapeType="1"/>
          </p:cNvSpPr>
          <p:nvPr/>
        </p:nvSpPr>
        <p:spPr bwMode="auto">
          <a:xfrm>
            <a:off x="3683199" y="2235446"/>
            <a:ext cx="0" cy="19105"/>
          </a:xfrm>
          <a:prstGeom prst="line">
            <a:avLst/>
          </a:prstGeom>
          <a:noFill/>
          <a:ln w="0">
            <a:solidFill>
              <a:srgbClr val="000000"/>
            </a:solidFill>
            <a:round/>
            <a:headEnd/>
            <a:tailEnd/>
          </a:ln>
        </p:spPr>
        <p:txBody>
          <a:bodyPr/>
          <a:lstStyle/>
          <a:p>
            <a:endParaRPr lang="ko-KR" altLang="en-US"/>
          </a:p>
        </p:txBody>
      </p:sp>
      <p:sp>
        <p:nvSpPr>
          <p:cNvPr id="195" name="Line 149"/>
          <p:cNvSpPr>
            <a:spLocks noChangeShapeType="1"/>
          </p:cNvSpPr>
          <p:nvPr/>
        </p:nvSpPr>
        <p:spPr bwMode="auto">
          <a:xfrm flipV="1">
            <a:off x="3734576" y="5772280"/>
            <a:ext cx="0" cy="28658"/>
          </a:xfrm>
          <a:prstGeom prst="line">
            <a:avLst/>
          </a:prstGeom>
          <a:noFill/>
          <a:ln w="0">
            <a:solidFill>
              <a:srgbClr val="000000"/>
            </a:solidFill>
            <a:round/>
            <a:headEnd/>
            <a:tailEnd/>
          </a:ln>
        </p:spPr>
        <p:txBody>
          <a:bodyPr/>
          <a:lstStyle/>
          <a:p>
            <a:endParaRPr lang="ko-KR" altLang="en-US"/>
          </a:p>
        </p:txBody>
      </p:sp>
      <p:sp>
        <p:nvSpPr>
          <p:cNvPr id="196" name="Line 150"/>
          <p:cNvSpPr>
            <a:spLocks noChangeShapeType="1"/>
          </p:cNvSpPr>
          <p:nvPr/>
        </p:nvSpPr>
        <p:spPr bwMode="auto">
          <a:xfrm>
            <a:off x="3734576" y="2235446"/>
            <a:ext cx="0" cy="19105"/>
          </a:xfrm>
          <a:prstGeom prst="line">
            <a:avLst/>
          </a:prstGeom>
          <a:noFill/>
          <a:ln w="0">
            <a:solidFill>
              <a:srgbClr val="000000"/>
            </a:solidFill>
            <a:round/>
            <a:headEnd/>
            <a:tailEnd/>
          </a:ln>
        </p:spPr>
        <p:txBody>
          <a:bodyPr/>
          <a:lstStyle/>
          <a:p>
            <a:endParaRPr lang="ko-KR" altLang="en-US"/>
          </a:p>
        </p:txBody>
      </p:sp>
      <p:sp>
        <p:nvSpPr>
          <p:cNvPr id="197" name="Line 151"/>
          <p:cNvSpPr>
            <a:spLocks noChangeShapeType="1"/>
          </p:cNvSpPr>
          <p:nvPr/>
        </p:nvSpPr>
        <p:spPr bwMode="auto">
          <a:xfrm flipV="1">
            <a:off x="3773721" y="5772280"/>
            <a:ext cx="0" cy="28658"/>
          </a:xfrm>
          <a:prstGeom prst="line">
            <a:avLst/>
          </a:prstGeom>
          <a:noFill/>
          <a:ln w="0">
            <a:solidFill>
              <a:srgbClr val="000000"/>
            </a:solidFill>
            <a:round/>
            <a:headEnd/>
            <a:tailEnd/>
          </a:ln>
        </p:spPr>
        <p:txBody>
          <a:bodyPr/>
          <a:lstStyle/>
          <a:p>
            <a:endParaRPr lang="ko-KR" altLang="en-US"/>
          </a:p>
        </p:txBody>
      </p:sp>
      <p:sp>
        <p:nvSpPr>
          <p:cNvPr id="198" name="Line 152"/>
          <p:cNvSpPr>
            <a:spLocks noChangeShapeType="1"/>
          </p:cNvSpPr>
          <p:nvPr/>
        </p:nvSpPr>
        <p:spPr bwMode="auto">
          <a:xfrm>
            <a:off x="3773721" y="2235446"/>
            <a:ext cx="0" cy="19105"/>
          </a:xfrm>
          <a:prstGeom prst="line">
            <a:avLst/>
          </a:prstGeom>
          <a:noFill/>
          <a:ln w="0">
            <a:solidFill>
              <a:srgbClr val="000000"/>
            </a:solidFill>
            <a:round/>
            <a:headEnd/>
            <a:tailEnd/>
          </a:ln>
        </p:spPr>
        <p:txBody>
          <a:bodyPr/>
          <a:lstStyle/>
          <a:p>
            <a:endParaRPr lang="ko-KR" altLang="en-US"/>
          </a:p>
        </p:txBody>
      </p:sp>
      <p:sp>
        <p:nvSpPr>
          <p:cNvPr id="199" name="Line 153"/>
          <p:cNvSpPr>
            <a:spLocks noChangeShapeType="1"/>
          </p:cNvSpPr>
          <p:nvPr/>
        </p:nvSpPr>
        <p:spPr bwMode="auto">
          <a:xfrm flipV="1">
            <a:off x="3812865" y="5772280"/>
            <a:ext cx="0" cy="28658"/>
          </a:xfrm>
          <a:prstGeom prst="line">
            <a:avLst/>
          </a:prstGeom>
          <a:noFill/>
          <a:ln w="0">
            <a:solidFill>
              <a:srgbClr val="000000"/>
            </a:solidFill>
            <a:round/>
            <a:headEnd/>
            <a:tailEnd/>
          </a:ln>
        </p:spPr>
        <p:txBody>
          <a:bodyPr/>
          <a:lstStyle/>
          <a:p>
            <a:endParaRPr lang="ko-KR" altLang="en-US"/>
          </a:p>
        </p:txBody>
      </p:sp>
      <p:sp>
        <p:nvSpPr>
          <p:cNvPr id="200" name="Line 154"/>
          <p:cNvSpPr>
            <a:spLocks noChangeShapeType="1"/>
          </p:cNvSpPr>
          <p:nvPr/>
        </p:nvSpPr>
        <p:spPr bwMode="auto">
          <a:xfrm>
            <a:off x="3812865" y="2235446"/>
            <a:ext cx="0" cy="19105"/>
          </a:xfrm>
          <a:prstGeom prst="line">
            <a:avLst/>
          </a:prstGeom>
          <a:noFill/>
          <a:ln w="0">
            <a:solidFill>
              <a:srgbClr val="000000"/>
            </a:solidFill>
            <a:round/>
            <a:headEnd/>
            <a:tailEnd/>
          </a:ln>
        </p:spPr>
        <p:txBody>
          <a:bodyPr/>
          <a:lstStyle/>
          <a:p>
            <a:endParaRPr lang="ko-KR" altLang="en-US"/>
          </a:p>
        </p:txBody>
      </p:sp>
      <p:sp>
        <p:nvSpPr>
          <p:cNvPr id="201" name="Line 155"/>
          <p:cNvSpPr>
            <a:spLocks noChangeShapeType="1"/>
          </p:cNvSpPr>
          <p:nvPr/>
        </p:nvSpPr>
        <p:spPr bwMode="auto">
          <a:xfrm flipV="1">
            <a:off x="3812865" y="5743622"/>
            <a:ext cx="0" cy="57315"/>
          </a:xfrm>
          <a:prstGeom prst="line">
            <a:avLst/>
          </a:prstGeom>
          <a:noFill/>
          <a:ln w="0">
            <a:solidFill>
              <a:srgbClr val="000000"/>
            </a:solidFill>
            <a:round/>
            <a:headEnd/>
            <a:tailEnd/>
          </a:ln>
        </p:spPr>
        <p:txBody>
          <a:bodyPr/>
          <a:lstStyle/>
          <a:p>
            <a:endParaRPr lang="ko-KR" altLang="en-US"/>
          </a:p>
        </p:txBody>
      </p:sp>
      <p:sp>
        <p:nvSpPr>
          <p:cNvPr id="202" name="Line 156"/>
          <p:cNvSpPr>
            <a:spLocks noChangeShapeType="1"/>
          </p:cNvSpPr>
          <p:nvPr/>
        </p:nvSpPr>
        <p:spPr bwMode="auto">
          <a:xfrm>
            <a:off x="3812865" y="2235446"/>
            <a:ext cx="0" cy="45375"/>
          </a:xfrm>
          <a:prstGeom prst="line">
            <a:avLst/>
          </a:prstGeom>
          <a:noFill/>
          <a:ln w="0">
            <a:solidFill>
              <a:srgbClr val="000000"/>
            </a:solidFill>
            <a:round/>
            <a:headEnd/>
            <a:tailEnd/>
          </a:ln>
        </p:spPr>
        <p:txBody>
          <a:bodyPr/>
          <a:lstStyle/>
          <a:p>
            <a:endParaRPr lang="ko-KR" altLang="en-US"/>
          </a:p>
        </p:txBody>
      </p:sp>
      <p:sp>
        <p:nvSpPr>
          <p:cNvPr id="203" name="Rectangle 157"/>
          <p:cNvSpPr>
            <a:spLocks noChangeArrowheads="1"/>
          </p:cNvSpPr>
          <p:nvPr/>
        </p:nvSpPr>
        <p:spPr bwMode="auto">
          <a:xfrm>
            <a:off x="3646502" y="6017032"/>
            <a:ext cx="256480" cy="276999"/>
          </a:xfrm>
          <a:prstGeom prst="rect">
            <a:avLst/>
          </a:prstGeom>
          <a:noFill/>
          <a:ln w="9525">
            <a:noFill/>
            <a:miter lim="800000"/>
            <a:headEnd/>
            <a:tailEnd/>
          </a:ln>
        </p:spPr>
        <p:txBody>
          <a:bodyPr wrap="none" lIns="0" tIns="0" rIns="0" bIns="0">
            <a:spAutoFit/>
          </a:bodyPr>
          <a:lstStyle/>
          <a:p>
            <a:r>
              <a:rPr lang="en-US" altLang="ko-KR">
                <a:solidFill>
                  <a:srgbClr val="000000"/>
                </a:solidFill>
                <a:latin typeface="Helvetica" pitchFamily="34" charset="0"/>
              </a:rPr>
              <a:t>10</a:t>
            </a:r>
            <a:endParaRPr lang="en-US" altLang="ko-KR"/>
          </a:p>
        </p:txBody>
      </p:sp>
      <p:sp>
        <p:nvSpPr>
          <p:cNvPr id="204" name="Rectangle 158"/>
          <p:cNvSpPr>
            <a:spLocks noChangeArrowheads="1"/>
          </p:cNvSpPr>
          <p:nvPr/>
        </p:nvSpPr>
        <p:spPr bwMode="auto">
          <a:xfrm>
            <a:off x="3864241" y="5867400"/>
            <a:ext cx="99386" cy="215444"/>
          </a:xfrm>
          <a:prstGeom prst="rect">
            <a:avLst/>
          </a:prstGeom>
          <a:noFill/>
          <a:ln w="9525">
            <a:noFill/>
            <a:miter lim="800000"/>
            <a:headEnd/>
            <a:tailEnd/>
          </a:ln>
        </p:spPr>
        <p:txBody>
          <a:bodyPr wrap="none" lIns="0" tIns="0" rIns="0" bIns="0">
            <a:spAutoFit/>
          </a:bodyPr>
          <a:lstStyle/>
          <a:p>
            <a:r>
              <a:rPr lang="en-US" altLang="ko-KR" sz="1400">
                <a:solidFill>
                  <a:srgbClr val="000000"/>
                </a:solidFill>
                <a:latin typeface="Helvetica" pitchFamily="34" charset="0"/>
              </a:rPr>
              <a:t>2</a:t>
            </a:r>
            <a:endParaRPr lang="en-US" altLang="ko-KR" sz="1400"/>
          </a:p>
        </p:txBody>
      </p:sp>
      <p:sp>
        <p:nvSpPr>
          <p:cNvPr id="205" name="Line 159"/>
          <p:cNvSpPr>
            <a:spLocks noChangeShapeType="1"/>
          </p:cNvSpPr>
          <p:nvPr/>
        </p:nvSpPr>
        <p:spPr bwMode="auto">
          <a:xfrm flipV="1">
            <a:off x="4062410" y="5772280"/>
            <a:ext cx="0" cy="28658"/>
          </a:xfrm>
          <a:prstGeom prst="line">
            <a:avLst/>
          </a:prstGeom>
          <a:noFill/>
          <a:ln w="0">
            <a:solidFill>
              <a:srgbClr val="000000"/>
            </a:solidFill>
            <a:round/>
            <a:headEnd/>
            <a:tailEnd/>
          </a:ln>
        </p:spPr>
        <p:txBody>
          <a:bodyPr/>
          <a:lstStyle/>
          <a:p>
            <a:endParaRPr lang="ko-KR" altLang="en-US"/>
          </a:p>
        </p:txBody>
      </p:sp>
      <p:sp>
        <p:nvSpPr>
          <p:cNvPr id="206" name="Line 160"/>
          <p:cNvSpPr>
            <a:spLocks noChangeShapeType="1"/>
          </p:cNvSpPr>
          <p:nvPr/>
        </p:nvSpPr>
        <p:spPr bwMode="auto">
          <a:xfrm>
            <a:off x="4062410" y="2235446"/>
            <a:ext cx="0" cy="19105"/>
          </a:xfrm>
          <a:prstGeom prst="line">
            <a:avLst/>
          </a:prstGeom>
          <a:noFill/>
          <a:ln w="0">
            <a:solidFill>
              <a:srgbClr val="000000"/>
            </a:solidFill>
            <a:round/>
            <a:headEnd/>
            <a:tailEnd/>
          </a:ln>
        </p:spPr>
        <p:txBody>
          <a:bodyPr/>
          <a:lstStyle/>
          <a:p>
            <a:endParaRPr lang="ko-KR" altLang="en-US"/>
          </a:p>
        </p:txBody>
      </p:sp>
      <p:sp>
        <p:nvSpPr>
          <p:cNvPr id="207" name="Line 161"/>
          <p:cNvSpPr>
            <a:spLocks noChangeShapeType="1"/>
          </p:cNvSpPr>
          <p:nvPr/>
        </p:nvSpPr>
        <p:spPr bwMode="auto">
          <a:xfrm flipV="1">
            <a:off x="4201860" y="5772280"/>
            <a:ext cx="0" cy="28658"/>
          </a:xfrm>
          <a:prstGeom prst="line">
            <a:avLst/>
          </a:prstGeom>
          <a:noFill/>
          <a:ln w="0">
            <a:solidFill>
              <a:srgbClr val="000000"/>
            </a:solidFill>
            <a:round/>
            <a:headEnd/>
            <a:tailEnd/>
          </a:ln>
        </p:spPr>
        <p:txBody>
          <a:bodyPr/>
          <a:lstStyle/>
          <a:p>
            <a:endParaRPr lang="ko-KR" altLang="en-US"/>
          </a:p>
        </p:txBody>
      </p:sp>
      <p:sp>
        <p:nvSpPr>
          <p:cNvPr id="208" name="Line 162"/>
          <p:cNvSpPr>
            <a:spLocks noChangeShapeType="1"/>
          </p:cNvSpPr>
          <p:nvPr/>
        </p:nvSpPr>
        <p:spPr bwMode="auto">
          <a:xfrm>
            <a:off x="4201860" y="2235446"/>
            <a:ext cx="0" cy="19105"/>
          </a:xfrm>
          <a:prstGeom prst="line">
            <a:avLst/>
          </a:prstGeom>
          <a:noFill/>
          <a:ln w="0">
            <a:solidFill>
              <a:srgbClr val="000000"/>
            </a:solidFill>
            <a:round/>
            <a:headEnd/>
            <a:tailEnd/>
          </a:ln>
        </p:spPr>
        <p:txBody>
          <a:bodyPr/>
          <a:lstStyle/>
          <a:p>
            <a:endParaRPr lang="ko-KR" altLang="en-US"/>
          </a:p>
        </p:txBody>
      </p:sp>
      <p:sp>
        <p:nvSpPr>
          <p:cNvPr id="209" name="Line 163"/>
          <p:cNvSpPr>
            <a:spLocks noChangeShapeType="1"/>
          </p:cNvSpPr>
          <p:nvPr/>
        </p:nvSpPr>
        <p:spPr bwMode="auto">
          <a:xfrm flipV="1">
            <a:off x="4299721" y="5772280"/>
            <a:ext cx="0" cy="28658"/>
          </a:xfrm>
          <a:prstGeom prst="line">
            <a:avLst/>
          </a:prstGeom>
          <a:noFill/>
          <a:ln w="0">
            <a:solidFill>
              <a:srgbClr val="000000"/>
            </a:solidFill>
            <a:round/>
            <a:headEnd/>
            <a:tailEnd/>
          </a:ln>
        </p:spPr>
        <p:txBody>
          <a:bodyPr/>
          <a:lstStyle/>
          <a:p>
            <a:endParaRPr lang="ko-KR" altLang="en-US"/>
          </a:p>
        </p:txBody>
      </p:sp>
      <p:sp>
        <p:nvSpPr>
          <p:cNvPr id="210" name="Line 164"/>
          <p:cNvSpPr>
            <a:spLocks noChangeShapeType="1"/>
          </p:cNvSpPr>
          <p:nvPr/>
        </p:nvSpPr>
        <p:spPr bwMode="auto">
          <a:xfrm>
            <a:off x="4299721" y="2235446"/>
            <a:ext cx="0" cy="19105"/>
          </a:xfrm>
          <a:prstGeom prst="line">
            <a:avLst/>
          </a:prstGeom>
          <a:noFill/>
          <a:ln w="0">
            <a:solidFill>
              <a:srgbClr val="000000"/>
            </a:solidFill>
            <a:round/>
            <a:headEnd/>
            <a:tailEnd/>
          </a:ln>
        </p:spPr>
        <p:txBody>
          <a:bodyPr/>
          <a:lstStyle/>
          <a:p>
            <a:endParaRPr lang="ko-KR" altLang="en-US"/>
          </a:p>
        </p:txBody>
      </p:sp>
      <p:sp>
        <p:nvSpPr>
          <p:cNvPr id="211" name="Line 165"/>
          <p:cNvSpPr>
            <a:spLocks noChangeShapeType="1"/>
          </p:cNvSpPr>
          <p:nvPr/>
        </p:nvSpPr>
        <p:spPr bwMode="auto">
          <a:xfrm flipV="1">
            <a:off x="4380457" y="5772280"/>
            <a:ext cx="0" cy="28658"/>
          </a:xfrm>
          <a:prstGeom prst="line">
            <a:avLst/>
          </a:prstGeom>
          <a:noFill/>
          <a:ln w="0">
            <a:solidFill>
              <a:srgbClr val="000000"/>
            </a:solidFill>
            <a:round/>
            <a:headEnd/>
            <a:tailEnd/>
          </a:ln>
        </p:spPr>
        <p:txBody>
          <a:bodyPr/>
          <a:lstStyle/>
          <a:p>
            <a:endParaRPr lang="ko-KR" altLang="en-US"/>
          </a:p>
        </p:txBody>
      </p:sp>
      <p:sp>
        <p:nvSpPr>
          <p:cNvPr id="212" name="Line 166"/>
          <p:cNvSpPr>
            <a:spLocks noChangeShapeType="1"/>
          </p:cNvSpPr>
          <p:nvPr/>
        </p:nvSpPr>
        <p:spPr bwMode="auto">
          <a:xfrm>
            <a:off x="4380457" y="2235446"/>
            <a:ext cx="0" cy="19105"/>
          </a:xfrm>
          <a:prstGeom prst="line">
            <a:avLst/>
          </a:prstGeom>
          <a:noFill/>
          <a:ln w="0">
            <a:solidFill>
              <a:srgbClr val="000000"/>
            </a:solidFill>
            <a:round/>
            <a:headEnd/>
            <a:tailEnd/>
          </a:ln>
        </p:spPr>
        <p:txBody>
          <a:bodyPr/>
          <a:lstStyle/>
          <a:p>
            <a:endParaRPr lang="ko-KR" altLang="en-US"/>
          </a:p>
        </p:txBody>
      </p:sp>
      <p:sp>
        <p:nvSpPr>
          <p:cNvPr id="213" name="Line 167"/>
          <p:cNvSpPr>
            <a:spLocks noChangeShapeType="1"/>
          </p:cNvSpPr>
          <p:nvPr/>
        </p:nvSpPr>
        <p:spPr bwMode="auto">
          <a:xfrm flipV="1">
            <a:off x="4448959" y="5772280"/>
            <a:ext cx="0" cy="28658"/>
          </a:xfrm>
          <a:prstGeom prst="line">
            <a:avLst/>
          </a:prstGeom>
          <a:noFill/>
          <a:ln w="0">
            <a:solidFill>
              <a:srgbClr val="000000"/>
            </a:solidFill>
            <a:round/>
            <a:headEnd/>
            <a:tailEnd/>
          </a:ln>
        </p:spPr>
        <p:txBody>
          <a:bodyPr/>
          <a:lstStyle/>
          <a:p>
            <a:endParaRPr lang="ko-KR" altLang="en-US"/>
          </a:p>
        </p:txBody>
      </p:sp>
      <p:sp>
        <p:nvSpPr>
          <p:cNvPr id="214" name="Line 168"/>
          <p:cNvSpPr>
            <a:spLocks noChangeShapeType="1"/>
          </p:cNvSpPr>
          <p:nvPr/>
        </p:nvSpPr>
        <p:spPr bwMode="auto">
          <a:xfrm>
            <a:off x="4448959" y="2235446"/>
            <a:ext cx="0" cy="19105"/>
          </a:xfrm>
          <a:prstGeom prst="line">
            <a:avLst/>
          </a:prstGeom>
          <a:noFill/>
          <a:ln w="0">
            <a:solidFill>
              <a:srgbClr val="000000"/>
            </a:solidFill>
            <a:round/>
            <a:headEnd/>
            <a:tailEnd/>
          </a:ln>
        </p:spPr>
        <p:txBody>
          <a:bodyPr/>
          <a:lstStyle/>
          <a:p>
            <a:endParaRPr lang="ko-KR" altLang="en-US"/>
          </a:p>
        </p:txBody>
      </p:sp>
      <p:sp>
        <p:nvSpPr>
          <p:cNvPr id="215" name="Line 169"/>
          <p:cNvSpPr>
            <a:spLocks noChangeShapeType="1"/>
          </p:cNvSpPr>
          <p:nvPr/>
        </p:nvSpPr>
        <p:spPr bwMode="auto">
          <a:xfrm flipV="1">
            <a:off x="4500335" y="5772280"/>
            <a:ext cx="0" cy="28658"/>
          </a:xfrm>
          <a:prstGeom prst="line">
            <a:avLst/>
          </a:prstGeom>
          <a:noFill/>
          <a:ln w="0">
            <a:solidFill>
              <a:srgbClr val="000000"/>
            </a:solidFill>
            <a:round/>
            <a:headEnd/>
            <a:tailEnd/>
          </a:ln>
        </p:spPr>
        <p:txBody>
          <a:bodyPr/>
          <a:lstStyle/>
          <a:p>
            <a:endParaRPr lang="ko-KR" altLang="en-US"/>
          </a:p>
        </p:txBody>
      </p:sp>
      <p:sp>
        <p:nvSpPr>
          <p:cNvPr id="216" name="Line 170"/>
          <p:cNvSpPr>
            <a:spLocks noChangeShapeType="1"/>
          </p:cNvSpPr>
          <p:nvPr/>
        </p:nvSpPr>
        <p:spPr bwMode="auto">
          <a:xfrm>
            <a:off x="4500335" y="2235446"/>
            <a:ext cx="0" cy="19105"/>
          </a:xfrm>
          <a:prstGeom prst="line">
            <a:avLst/>
          </a:prstGeom>
          <a:noFill/>
          <a:ln w="0">
            <a:solidFill>
              <a:srgbClr val="000000"/>
            </a:solidFill>
            <a:round/>
            <a:headEnd/>
            <a:tailEnd/>
          </a:ln>
        </p:spPr>
        <p:txBody>
          <a:bodyPr/>
          <a:lstStyle/>
          <a:p>
            <a:endParaRPr lang="ko-KR" altLang="en-US"/>
          </a:p>
        </p:txBody>
      </p:sp>
      <p:sp>
        <p:nvSpPr>
          <p:cNvPr id="217" name="Line 171"/>
          <p:cNvSpPr>
            <a:spLocks noChangeShapeType="1"/>
          </p:cNvSpPr>
          <p:nvPr/>
        </p:nvSpPr>
        <p:spPr bwMode="auto">
          <a:xfrm flipV="1">
            <a:off x="4549265" y="5772280"/>
            <a:ext cx="0" cy="28658"/>
          </a:xfrm>
          <a:prstGeom prst="line">
            <a:avLst/>
          </a:prstGeom>
          <a:noFill/>
          <a:ln w="0">
            <a:solidFill>
              <a:srgbClr val="000000"/>
            </a:solidFill>
            <a:round/>
            <a:headEnd/>
            <a:tailEnd/>
          </a:ln>
        </p:spPr>
        <p:txBody>
          <a:bodyPr/>
          <a:lstStyle/>
          <a:p>
            <a:endParaRPr lang="ko-KR" altLang="en-US"/>
          </a:p>
        </p:txBody>
      </p:sp>
      <p:sp>
        <p:nvSpPr>
          <p:cNvPr id="218" name="Line 172"/>
          <p:cNvSpPr>
            <a:spLocks noChangeShapeType="1"/>
          </p:cNvSpPr>
          <p:nvPr/>
        </p:nvSpPr>
        <p:spPr bwMode="auto">
          <a:xfrm>
            <a:off x="4549265" y="2235446"/>
            <a:ext cx="0" cy="19105"/>
          </a:xfrm>
          <a:prstGeom prst="line">
            <a:avLst/>
          </a:prstGeom>
          <a:noFill/>
          <a:ln w="0">
            <a:solidFill>
              <a:srgbClr val="000000"/>
            </a:solidFill>
            <a:round/>
            <a:headEnd/>
            <a:tailEnd/>
          </a:ln>
        </p:spPr>
        <p:txBody>
          <a:bodyPr/>
          <a:lstStyle/>
          <a:p>
            <a:endParaRPr lang="ko-KR" altLang="en-US"/>
          </a:p>
        </p:txBody>
      </p:sp>
      <p:sp>
        <p:nvSpPr>
          <p:cNvPr id="219" name="Line 173"/>
          <p:cNvSpPr>
            <a:spLocks noChangeShapeType="1"/>
          </p:cNvSpPr>
          <p:nvPr/>
        </p:nvSpPr>
        <p:spPr bwMode="auto">
          <a:xfrm flipV="1">
            <a:off x="4588410" y="5772280"/>
            <a:ext cx="0" cy="28658"/>
          </a:xfrm>
          <a:prstGeom prst="line">
            <a:avLst/>
          </a:prstGeom>
          <a:noFill/>
          <a:ln w="0">
            <a:solidFill>
              <a:srgbClr val="000000"/>
            </a:solidFill>
            <a:round/>
            <a:headEnd/>
            <a:tailEnd/>
          </a:ln>
        </p:spPr>
        <p:txBody>
          <a:bodyPr/>
          <a:lstStyle/>
          <a:p>
            <a:endParaRPr lang="ko-KR" altLang="en-US"/>
          </a:p>
        </p:txBody>
      </p:sp>
      <p:sp>
        <p:nvSpPr>
          <p:cNvPr id="220" name="Line 174"/>
          <p:cNvSpPr>
            <a:spLocks noChangeShapeType="1"/>
          </p:cNvSpPr>
          <p:nvPr/>
        </p:nvSpPr>
        <p:spPr bwMode="auto">
          <a:xfrm>
            <a:off x="4588410" y="2235446"/>
            <a:ext cx="0" cy="19105"/>
          </a:xfrm>
          <a:prstGeom prst="line">
            <a:avLst/>
          </a:prstGeom>
          <a:noFill/>
          <a:ln w="0">
            <a:solidFill>
              <a:srgbClr val="000000"/>
            </a:solidFill>
            <a:round/>
            <a:headEnd/>
            <a:tailEnd/>
          </a:ln>
        </p:spPr>
        <p:txBody>
          <a:bodyPr/>
          <a:lstStyle/>
          <a:p>
            <a:endParaRPr lang="ko-KR" altLang="en-US"/>
          </a:p>
        </p:txBody>
      </p:sp>
      <p:sp>
        <p:nvSpPr>
          <p:cNvPr id="221" name="Line 175"/>
          <p:cNvSpPr>
            <a:spLocks noChangeShapeType="1"/>
          </p:cNvSpPr>
          <p:nvPr/>
        </p:nvSpPr>
        <p:spPr bwMode="auto">
          <a:xfrm flipV="1">
            <a:off x="4627554" y="5772280"/>
            <a:ext cx="0" cy="28658"/>
          </a:xfrm>
          <a:prstGeom prst="line">
            <a:avLst/>
          </a:prstGeom>
          <a:noFill/>
          <a:ln w="0">
            <a:solidFill>
              <a:srgbClr val="000000"/>
            </a:solidFill>
            <a:round/>
            <a:headEnd/>
            <a:tailEnd/>
          </a:ln>
        </p:spPr>
        <p:txBody>
          <a:bodyPr/>
          <a:lstStyle/>
          <a:p>
            <a:endParaRPr lang="ko-KR" altLang="en-US"/>
          </a:p>
        </p:txBody>
      </p:sp>
      <p:sp>
        <p:nvSpPr>
          <p:cNvPr id="222" name="Line 176"/>
          <p:cNvSpPr>
            <a:spLocks noChangeShapeType="1"/>
          </p:cNvSpPr>
          <p:nvPr/>
        </p:nvSpPr>
        <p:spPr bwMode="auto">
          <a:xfrm>
            <a:off x="4627554" y="2235446"/>
            <a:ext cx="0" cy="19105"/>
          </a:xfrm>
          <a:prstGeom prst="line">
            <a:avLst/>
          </a:prstGeom>
          <a:noFill/>
          <a:ln w="0">
            <a:solidFill>
              <a:srgbClr val="000000"/>
            </a:solidFill>
            <a:round/>
            <a:headEnd/>
            <a:tailEnd/>
          </a:ln>
        </p:spPr>
        <p:txBody>
          <a:bodyPr/>
          <a:lstStyle/>
          <a:p>
            <a:endParaRPr lang="ko-KR" altLang="en-US"/>
          </a:p>
        </p:txBody>
      </p:sp>
      <p:sp>
        <p:nvSpPr>
          <p:cNvPr id="223" name="Line 177"/>
          <p:cNvSpPr>
            <a:spLocks noChangeShapeType="1"/>
          </p:cNvSpPr>
          <p:nvPr/>
        </p:nvSpPr>
        <p:spPr bwMode="auto">
          <a:xfrm flipV="1">
            <a:off x="4627554" y="5743622"/>
            <a:ext cx="0" cy="57315"/>
          </a:xfrm>
          <a:prstGeom prst="line">
            <a:avLst/>
          </a:prstGeom>
          <a:noFill/>
          <a:ln w="0">
            <a:solidFill>
              <a:srgbClr val="000000"/>
            </a:solidFill>
            <a:round/>
            <a:headEnd/>
            <a:tailEnd/>
          </a:ln>
        </p:spPr>
        <p:txBody>
          <a:bodyPr/>
          <a:lstStyle/>
          <a:p>
            <a:endParaRPr lang="ko-KR" altLang="en-US"/>
          </a:p>
        </p:txBody>
      </p:sp>
      <p:sp>
        <p:nvSpPr>
          <p:cNvPr id="224" name="Line 178"/>
          <p:cNvSpPr>
            <a:spLocks noChangeShapeType="1"/>
          </p:cNvSpPr>
          <p:nvPr/>
        </p:nvSpPr>
        <p:spPr bwMode="auto">
          <a:xfrm>
            <a:off x="4627554" y="2235446"/>
            <a:ext cx="0" cy="45375"/>
          </a:xfrm>
          <a:prstGeom prst="line">
            <a:avLst/>
          </a:prstGeom>
          <a:noFill/>
          <a:ln w="0">
            <a:solidFill>
              <a:srgbClr val="000000"/>
            </a:solidFill>
            <a:round/>
            <a:headEnd/>
            <a:tailEnd/>
          </a:ln>
        </p:spPr>
        <p:txBody>
          <a:bodyPr/>
          <a:lstStyle/>
          <a:p>
            <a:endParaRPr lang="ko-KR" altLang="en-US"/>
          </a:p>
        </p:txBody>
      </p:sp>
      <p:sp>
        <p:nvSpPr>
          <p:cNvPr id="225" name="Rectangle 179"/>
          <p:cNvSpPr>
            <a:spLocks noChangeArrowheads="1"/>
          </p:cNvSpPr>
          <p:nvPr/>
        </p:nvSpPr>
        <p:spPr bwMode="auto">
          <a:xfrm>
            <a:off x="4461191" y="6017032"/>
            <a:ext cx="256480" cy="276999"/>
          </a:xfrm>
          <a:prstGeom prst="rect">
            <a:avLst/>
          </a:prstGeom>
          <a:noFill/>
          <a:ln w="9525">
            <a:noFill/>
            <a:miter lim="800000"/>
            <a:headEnd/>
            <a:tailEnd/>
          </a:ln>
        </p:spPr>
        <p:txBody>
          <a:bodyPr wrap="none" lIns="0" tIns="0" rIns="0" bIns="0">
            <a:spAutoFit/>
          </a:bodyPr>
          <a:lstStyle/>
          <a:p>
            <a:r>
              <a:rPr lang="en-US" altLang="ko-KR">
                <a:solidFill>
                  <a:srgbClr val="000000"/>
                </a:solidFill>
                <a:latin typeface="Helvetica" pitchFamily="34" charset="0"/>
              </a:rPr>
              <a:t>10</a:t>
            </a:r>
            <a:endParaRPr lang="en-US" altLang="ko-KR"/>
          </a:p>
        </p:txBody>
      </p:sp>
      <p:sp>
        <p:nvSpPr>
          <p:cNvPr id="226" name="Rectangle 180"/>
          <p:cNvSpPr>
            <a:spLocks noChangeArrowheads="1"/>
          </p:cNvSpPr>
          <p:nvPr/>
        </p:nvSpPr>
        <p:spPr bwMode="auto">
          <a:xfrm>
            <a:off x="4678931" y="5867400"/>
            <a:ext cx="99386" cy="215444"/>
          </a:xfrm>
          <a:prstGeom prst="rect">
            <a:avLst/>
          </a:prstGeom>
          <a:noFill/>
          <a:ln w="9525">
            <a:noFill/>
            <a:miter lim="800000"/>
            <a:headEnd/>
            <a:tailEnd/>
          </a:ln>
        </p:spPr>
        <p:txBody>
          <a:bodyPr wrap="none" lIns="0" tIns="0" rIns="0" bIns="0">
            <a:spAutoFit/>
          </a:bodyPr>
          <a:lstStyle/>
          <a:p>
            <a:r>
              <a:rPr lang="en-US" altLang="ko-KR" sz="1400">
                <a:solidFill>
                  <a:srgbClr val="000000"/>
                </a:solidFill>
                <a:latin typeface="Helvetica" pitchFamily="34" charset="0"/>
              </a:rPr>
              <a:t>3</a:t>
            </a:r>
            <a:endParaRPr lang="en-US" altLang="ko-KR" sz="1400"/>
          </a:p>
        </p:txBody>
      </p:sp>
      <p:sp>
        <p:nvSpPr>
          <p:cNvPr id="227" name="Line 181"/>
          <p:cNvSpPr>
            <a:spLocks noChangeShapeType="1"/>
          </p:cNvSpPr>
          <p:nvPr/>
        </p:nvSpPr>
        <p:spPr bwMode="auto">
          <a:xfrm flipV="1">
            <a:off x="4867312" y="5772280"/>
            <a:ext cx="0" cy="28658"/>
          </a:xfrm>
          <a:prstGeom prst="line">
            <a:avLst/>
          </a:prstGeom>
          <a:noFill/>
          <a:ln w="0">
            <a:solidFill>
              <a:srgbClr val="000000"/>
            </a:solidFill>
            <a:round/>
            <a:headEnd/>
            <a:tailEnd/>
          </a:ln>
        </p:spPr>
        <p:txBody>
          <a:bodyPr/>
          <a:lstStyle/>
          <a:p>
            <a:endParaRPr lang="ko-KR" altLang="en-US"/>
          </a:p>
        </p:txBody>
      </p:sp>
      <p:sp>
        <p:nvSpPr>
          <p:cNvPr id="228" name="Line 182"/>
          <p:cNvSpPr>
            <a:spLocks noChangeShapeType="1"/>
          </p:cNvSpPr>
          <p:nvPr/>
        </p:nvSpPr>
        <p:spPr bwMode="auto">
          <a:xfrm>
            <a:off x="4867312" y="2235446"/>
            <a:ext cx="0" cy="19105"/>
          </a:xfrm>
          <a:prstGeom prst="line">
            <a:avLst/>
          </a:prstGeom>
          <a:noFill/>
          <a:ln w="0">
            <a:solidFill>
              <a:srgbClr val="000000"/>
            </a:solidFill>
            <a:round/>
            <a:headEnd/>
            <a:tailEnd/>
          </a:ln>
        </p:spPr>
        <p:txBody>
          <a:bodyPr/>
          <a:lstStyle/>
          <a:p>
            <a:endParaRPr lang="ko-KR" altLang="en-US"/>
          </a:p>
        </p:txBody>
      </p:sp>
      <p:sp>
        <p:nvSpPr>
          <p:cNvPr id="229" name="Line 183"/>
          <p:cNvSpPr>
            <a:spLocks noChangeShapeType="1"/>
          </p:cNvSpPr>
          <p:nvPr/>
        </p:nvSpPr>
        <p:spPr bwMode="auto">
          <a:xfrm flipV="1">
            <a:off x="5016550" y="5772280"/>
            <a:ext cx="0" cy="28658"/>
          </a:xfrm>
          <a:prstGeom prst="line">
            <a:avLst/>
          </a:prstGeom>
          <a:noFill/>
          <a:ln w="0">
            <a:solidFill>
              <a:srgbClr val="000000"/>
            </a:solidFill>
            <a:round/>
            <a:headEnd/>
            <a:tailEnd/>
          </a:ln>
        </p:spPr>
        <p:txBody>
          <a:bodyPr/>
          <a:lstStyle/>
          <a:p>
            <a:endParaRPr lang="ko-KR" altLang="en-US"/>
          </a:p>
        </p:txBody>
      </p:sp>
      <p:sp>
        <p:nvSpPr>
          <p:cNvPr id="230" name="Line 184"/>
          <p:cNvSpPr>
            <a:spLocks noChangeShapeType="1"/>
          </p:cNvSpPr>
          <p:nvPr/>
        </p:nvSpPr>
        <p:spPr bwMode="auto">
          <a:xfrm>
            <a:off x="5016550" y="2235446"/>
            <a:ext cx="0" cy="19105"/>
          </a:xfrm>
          <a:prstGeom prst="line">
            <a:avLst/>
          </a:prstGeom>
          <a:noFill/>
          <a:ln w="0">
            <a:solidFill>
              <a:srgbClr val="000000"/>
            </a:solidFill>
            <a:round/>
            <a:headEnd/>
            <a:tailEnd/>
          </a:ln>
        </p:spPr>
        <p:txBody>
          <a:bodyPr/>
          <a:lstStyle/>
          <a:p>
            <a:endParaRPr lang="ko-KR" altLang="en-US"/>
          </a:p>
        </p:txBody>
      </p:sp>
      <p:sp>
        <p:nvSpPr>
          <p:cNvPr id="231" name="Line 185"/>
          <p:cNvSpPr>
            <a:spLocks noChangeShapeType="1"/>
          </p:cNvSpPr>
          <p:nvPr/>
        </p:nvSpPr>
        <p:spPr bwMode="auto">
          <a:xfrm flipV="1">
            <a:off x="5116857" y="5772280"/>
            <a:ext cx="0" cy="28658"/>
          </a:xfrm>
          <a:prstGeom prst="line">
            <a:avLst/>
          </a:prstGeom>
          <a:noFill/>
          <a:ln w="0">
            <a:solidFill>
              <a:srgbClr val="000000"/>
            </a:solidFill>
            <a:round/>
            <a:headEnd/>
            <a:tailEnd/>
          </a:ln>
        </p:spPr>
        <p:txBody>
          <a:bodyPr/>
          <a:lstStyle/>
          <a:p>
            <a:endParaRPr lang="ko-KR" altLang="en-US"/>
          </a:p>
        </p:txBody>
      </p:sp>
      <p:sp>
        <p:nvSpPr>
          <p:cNvPr id="232" name="Line 186"/>
          <p:cNvSpPr>
            <a:spLocks noChangeShapeType="1"/>
          </p:cNvSpPr>
          <p:nvPr/>
        </p:nvSpPr>
        <p:spPr bwMode="auto">
          <a:xfrm>
            <a:off x="5116857" y="2235446"/>
            <a:ext cx="0" cy="19105"/>
          </a:xfrm>
          <a:prstGeom prst="line">
            <a:avLst/>
          </a:prstGeom>
          <a:noFill/>
          <a:ln w="0">
            <a:solidFill>
              <a:srgbClr val="000000"/>
            </a:solidFill>
            <a:round/>
            <a:headEnd/>
            <a:tailEnd/>
          </a:ln>
        </p:spPr>
        <p:txBody>
          <a:bodyPr/>
          <a:lstStyle/>
          <a:p>
            <a:endParaRPr lang="ko-KR" altLang="en-US"/>
          </a:p>
        </p:txBody>
      </p:sp>
      <p:sp>
        <p:nvSpPr>
          <p:cNvPr id="233" name="Line 187"/>
          <p:cNvSpPr>
            <a:spLocks noChangeShapeType="1"/>
          </p:cNvSpPr>
          <p:nvPr/>
        </p:nvSpPr>
        <p:spPr bwMode="auto">
          <a:xfrm flipV="1">
            <a:off x="5195145" y="5772280"/>
            <a:ext cx="0" cy="28658"/>
          </a:xfrm>
          <a:prstGeom prst="line">
            <a:avLst/>
          </a:prstGeom>
          <a:noFill/>
          <a:ln w="0">
            <a:solidFill>
              <a:srgbClr val="000000"/>
            </a:solidFill>
            <a:round/>
            <a:headEnd/>
            <a:tailEnd/>
          </a:ln>
        </p:spPr>
        <p:txBody>
          <a:bodyPr/>
          <a:lstStyle/>
          <a:p>
            <a:endParaRPr lang="ko-KR" altLang="en-US"/>
          </a:p>
        </p:txBody>
      </p:sp>
      <p:sp>
        <p:nvSpPr>
          <p:cNvPr id="234" name="Line 188"/>
          <p:cNvSpPr>
            <a:spLocks noChangeShapeType="1"/>
          </p:cNvSpPr>
          <p:nvPr/>
        </p:nvSpPr>
        <p:spPr bwMode="auto">
          <a:xfrm>
            <a:off x="5195145" y="2235446"/>
            <a:ext cx="0" cy="19105"/>
          </a:xfrm>
          <a:prstGeom prst="line">
            <a:avLst/>
          </a:prstGeom>
          <a:noFill/>
          <a:ln w="0">
            <a:solidFill>
              <a:srgbClr val="000000"/>
            </a:solidFill>
            <a:round/>
            <a:headEnd/>
            <a:tailEnd/>
          </a:ln>
        </p:spPr>
        <p:txBody>
          <a:bodyPr/>
          <a:lstStyle/>
          <a:p>
            <a:endParaRPr lang="ko-KR" altLang="en-US"/>
          </a:p>
        </p:txBody>
      </p:sp>
      <p:sp>
        <p:nvSpPr>
          <p:cNvPr id="235" name="Line 189"/>
          <p:cNvSpPr>
            <a:spLocks noChangeShapeType="1"/>
          </p:cNvSpPr>
          <p:nvPr/>
        </p:nvSpPr>
        <p:spPr bwMode="auto">
          <a:xfrm flipV="1">
            <a:off x="5253862" y="5772280"/>
            <a:ext cx="0" cy="28658"/>
          </a:xfrm>
          <a:prstGeom prst="line">
            <a:avLst/>
          </a:prstGeom>
          <a:noFill/>
          <a:ln w="0">
            <a:solidFill>
              <a:srgbClr val="000000"/>
            </a:solidFill>
            <a:round/>
            <a:headEnd/>
            <a:tailEnd/>
          </a:ln>
        </p:spPr>
        <p:txBody>
          <a:bodyPr/>
          <a:lstStyle/>
          <a:p>
            <a:endParaRPr lang="ko-KR" altLang="en-US"/>
          </a:p>
        </p:txBody>
      </p:sp>
      <p:sp>
        <p:nvSpPr>
          <p:cNvPr id="236" name="Line 190"/>
          <p:cNvSpPr>
            <a:spLocks noChangeShapeType="1"/>
          </p:cNvSpPr>
          <p:nvPr/>
        </p:nvSpPr>
        <p:spPr bwMode="auto">
          <a:xfrm>
            <a:off x="5253862" y="2235446"/>
            <a:ext cx="0" cy="19105"/>
          </a:xfrm>
          <a:prstGeom prst="line">
            <a:avLst/>
          </a:prstGeom>
          <a:noFill/>
          <a:ln w="0">
            <a:solidFill>
              <a:srgbClr val="000000"/>
            </a:solidFill>
            <a:round/>
            <a:headEnd/>
            <a:tailEnd/>
          </a:ln>
        </p:spPr>
        <p:txBody>
          <a:bodyPr/>
          <a:lstStyle/>
          <a:p>
            <a:endParaRPr lang="ko-KR" altLang="en-US"/>
          </a:p>
        </p:txBody>
      </p:sp>
      <p:sp>
        <p:nvSpPr>
          <p:cNvPr id="237" name="Line 191"/>
          <p:cNvSpPr>
            <a:spLocks noChangeShapeType="1"/>
          </p:cNvSpPr>
          <p:nvPr/>
        </p:nvSpPr>
        <p:spPr bwMode="auto">
          <a:xfrm flipV="1">
            <a:off x="5315025" y="5772280"/>
            <a:ext cx="0" cy="28658"/>
          </a:xfrm>
          <a:prstGeom prst="line">
            <a:avLst/>
          </a:prstGeom>
          <a:noFill/>
          <a:ln w="0">
            <a:solidFill>
              <a:srgbClr val="000000"/>
            </a:solidFill>
            <a:round/>
            <a:headEnd/>
            <a:tailEnd/>
          </a:ln>
        </p:spPr>
        <p:txBody>
          <a:bodyPr/>
          <a:lstStyle/>
          <a:p>
            <a:endParaRPr lang="ko-KR" altLang="en-US"/>
          </a:p>
        </p:txBody>
      </p:sp>
      <p:sp>
        <p:nvSpPr>
          <p:cNvPr id="238" name="Line 192"/>
          <p:cNvSpPr>
            <a:spLocks noChangeShapeType="1"/>
          </p:cNvSpPr>
          <p:nvPr/>
        </p:nvSpPr>
        <p:spPr bwMode="auto">
          <a:xfrm>
            <a:off x="5315025" y="2235446"/>
            <a:ext cx="0" cy="19105"/>
          </a:xfrm>
          <a:prstGeom prst="line">
            <a:avLst/>
          </a:prstGeom>
          <a:noFill/>
          <a:ln w="0">
            <a:solidFill>
              <a:srgbClr val="000000"/>
            </a:solidFill>
            <a:round/>
            <a:headEnd/>
            <a:tailEnd/>
          </a:ln>
        </p:spPr>
        <p:txBody>
          <a:bodyPr/>
          <a:lstStyle/>
          <a:p>
            <a:endParaRPr lang="ko-KR" altLang="en-US"/>
          </a:p>
        </p:txBody>
      </p:sp>
      <p:sp>
        <p:nvSpPr>
          <p:cNvPr id="239" name="Line 193"/>
          <p:cNvSpPr>
            <a:spLocks noChangeShapeType="1"/>
          </p:cNvSpPr>
          <p:nvPr/>
        </p:nvSpPr>
        <p:spPr bwMode="auto">
          <a:xfrm flipV="1">
            <a:off x="5363956" y="5772280"/>
            <a:ext cx="0" cy="28658"/>
          </a:xfrm>
          <a:prstGeom prst="line">
            <a:avLst/>
          </a:prstGeom>
          <a:noFill/>
          <a:ln w="0">
            <a:solidFill>
              <a:srgbClr val="000000"/>
            </a:solidFill>
            <a:round/>
            <a:headEnd/>
            <a:tailEnd/>
          </a:ln>
        </p:spPr>
        <p:txBody>
          <a:bodyPr/>
          <a:lstStyle/>
          <a:p>
            <a:endParaRPr lang="ko-KR" altLang="en-US"/>
          </a:p>
        </p:txBody>
      </p:sp>
      <p:sp>
        <p:nvSpPr>
          <p:cNvPr id="240" name="Line 194"/>
          <p:cNvSpPr>
            <a:spLocks noChangeShapeType="1"/>
          </p:cNvSpPr>
          <p:nvPr/>
        </p:nvSpPr>
        <p:spPr bwMode="auto">
          <a:xfrm>
            <a:off x="5363956" y="2235446"/>
            <a:ext cx="0" cy="19105"/>
          </a:xfrm>
          <a:prstGeom prst="line">
            <a:avLst/>
          </a:prstGeom>
          <a:noFill/>
          <a:ln w="0">
            <a:solidFill>
              <a:srgbClr val="000000"/>
            </a:solidFill>
            <a:round/>
            <a:headEnd/>
            <a:tailEnd/>
          </a:ln>
        </p:spPr>
        <p:txBody>
          <a:bodyPr/>
          <a:lstStyle/>
          <a:p>
            <a:endParaRPr lang="ko-KR" altLang="en-US"/>
          </a:p>
        </p:txBody>
      </p:sp>
      <p:sp>
        <p:nvSpPr>
          <p:cNvPr id="241" name="Line 195"/>
          <p:cNvSpPr>
            <a:spLocks noChangeShapeType="1"/>
          </p:cNvSpPr>
          <p:nvPr/>
        </p:nvSpPr>
        <p:spPr bwMode="auto">
          <a:xfrm flipV="1">
            <a:off x="5403100" y="5772280"/>
            <a:ext cx="0" cy="28658"/>
          </a:xfrm>
          <a:prstGeom prst="line">
            <a:avLst/>
          </a:prstGeom>
          <a:noFill/>
          <a:ln w="0">
            <a:solidFill>
              <a:srgbClr val="000000"/>
            </a:solidFill>
            <a:round/>
            <a:headEnd/>
            <a:tailEnd/>
          </a:ln>
        </p:spPr>
        <p:txBody>
          <a:bodyPr/>
          <a:lstStyle/>
          <a:p>
            <a:endParaRPr lang="ko-KR" altLang="en-US"/>
          </a:p>
        </p:txBody>
      </p:sp>
      <p:sp>
        <p:nvSpPr>
          <p:cNvPr id="242" name="Line 196"/>
          <p:cNvSpPr>
            <a:spLocks noChangeShapeType="1"/>
          </p:cNvSpPr>
          <p:nvPr/>
        </p:nvSpPr>
        <p:spPr bwMode="auto">
          <a:xfrm>
            <a:off x="5403100" y="2235446"/>
            <a:ext cx="0" cy="19105"/>
          </a:xfrm>
          <a:prstGeom prst="line">
            <a:avLst/>
          </a:prstGeom>
          <a:noFill/>
          <a:ln w="0">
            <a:solidFill>
              <a:srgbClr val="000000"/>
            </a:solidFill>
            <a:round/>
            <a:headEnd/>
            <a:tailEnd/>
          </a:ln>
        </p:spPr>
        <p:txBody>
          <a:bodyPr/>
          <a:lstStyle/>
          <a:p>
            <a:endParaRPr lang="ko-KR" altLang="en-US"/>
          </a:p>
        </p:txBody>
      </p:sp>
      <p:sp>
        <p:nvSpPr>
          <p:cNvPr id="243" name="Line 197"/>
          <p:cNvSpPr>
            <a:spLocks noChangeShapeType="1"/>
          </p:cNvSpPr>
          <p:nvPr/>
        </p:nvSpPr>
        <p:spPr bwMode="auto">
          <a:xfrm flipV="1">
            <a:off x="5444690" y="5772280"/>
            <a:ext cx="0" cy="28658"/>
          </a:xfrm>
          <a:prstGeom prst="line">
            <a:avLst/>
          </a:prstGeom>
          <a:noFill/>
          <a:ln w="0">
            <a:solidFill>
              <a:srgbClr val="000000"/>
            </a:solidFill>
            <a:round/>
            <a:headEnd/>
            <a:tailEnd/>
          </a:ln>
        </p:spPr>
        <p:txBody>
          <a:bodyPr/>
          <a:lstStyle/>
          <a:p>
            <a:endParaRPr lang="ko-KR" altLang="en-US"/>
          </a:p>
        </p:txBody>
      </p:sp>
      <p:sp>
        <p:nvSpPr>
          <p:cNvPr id="244" name="Line 198"/>
          <p:cNvSpPr>
            <a:spLocks noChangeShapeType="1"/>
          </p:cNvSpPr>
          <p:nvPr/>
        </p:nvSpPr>
        <p:spPr bwMode="auto">
          <a:xfrm>
            <a:off x="5444690" y="2235446"/>
            <a:ext cx="0" cy="19105"/>
          </a:xfrm>
          <a:prstGeom prst="line">
            <a:avLst/>
          </a:prstGeom>
          <a:noFill/>
          <a:ln w="0">
            <a:solidFill>
              <a:srgbClr val="000000"/>
            </a:solidFill>
            <a:round/>
            <a:headEnd/>
            <a:tailEnd/>
          </a:ln>
        </p:spPr>
        <p:txBody>
          <a:bodyPr/>
          <a:lstStyle/>
          <a:p>
            <a:endParaRPr lang="ko-KR" altLang="en-US"/>
          </a:p>
        </p:txBody>
      </p:sp>
      <p:sp>
        <p:nvSpPr>
          <p:cNvPr id="245" name="Line 199"/>
          <p:cNvSpPr>
            <a:spLocks noChangeShapeType="1"/>
          </p:cNvSpPr>
          <p:nvPr/>
        </p:nvSpPr>
        <p:spPr bwMode="auto">
          <a:xfrm flipV="1">
            <a:off x="5444690" y="5743622"/>
            <a:ext cx="0" cy="57315"/>
          </a:xfrm>
          <a:prstGeom prst="line">
            <a:avLst/>
          </a:prstGeom>
          <a:noFill/>
          <a:ln w="0">
            <a:solidFill>
              <a:srgbClr val="000000"/>
            </a:solidFill>
            <a:round/>
            <a:headEnd/>
            <a:tailEnd/>
          </a:ln>
        </p:spPr>
        <p:txBody>
          <a:bodyPr/>
          <a:lstStyle/>
          <a:p>
            <a:endParaRPr lang="ko-KR" altLang="en-US"/>
          </a:p>
        </p:txBody>
      </p:sp>
      <p:sp>
        <p:nvSpPr>
          <p:cNvPr id="246" name="Line 200"/>
          <p:cNvSpPr>
            <a:spLocks noChangeShapeType="1"/>
          </p:cNvSpPr>
          <p:nvPr/>
        </p:nvSpPr>
        <p:spPr bwMode="auto">
          <a:xfrm>
            <a:off x="5444690" y="2235446"/>
            <a:ext cx="0" cy="45375"/>
          </a:xfrm>
          <a:prstGeom prst="line">
            <a:avLst/>
          </a:prstGeom>
          <a:noFill/>
          <a:ln w="0">
            <a:solidFill>
              <a:srgbClr val="000000"/>
            </a:solidFill>
            <a:round/>
            <a:headEnd/>
            <a:tailEnd/>
          </a:ln>
        </p:spPr>
        <p:txBody>
          <a:bodyPr/>
          <a:lstStyle/>
          <a:p>
            <a:endParaRPr lang="ko-KR" altLang="en-US"/>
          </a:p>
        </p:txBody>
      </p:sp>
      <p:sp>
        <p:nvSpPr>
          <p:cNvPr id="247" name="Rectangle 201"/>
          <p:cNvSpPr>
            <a:spLocks noChangeArrowheads="1"/>
          </p:cNvSpPr>
          <p:nvPr/>
        </p:nvSpPr>
        <p:spPr bwMode="auto">
          <a:xfrm>
            <a:off x="5275881" y="6017032"/>
            <a:ext cx="256480" cy="276999"/>
          </a:xfrm>
          <a:prstGeom prst="rect">
            <a:avLst/>
          </a:prstGeom>
          <a:noFill/>
          <a:ln w="9525">
            <a:noFill/>
            <a:miter lim="800000"/>
            <a:headEnd/>
            <a:tailEnd/>
          </a:ln>
        </p:spPr>
        <p:txBody>
          <a:bodyPr wrap="none" lIns="0" tIns="0" rIns="0" bIns="0">
            <a:spAutoFit/>
          </a:bodyPr>
          <a:lstStyle/>
          <a:p>
            <a:r>
              <a:rPr lang="en-US" altLang="ko-KR">
                <a:solidFill>
                  <a:srgbClr val="000000"/>
                </a:solidFill>
                <a:latin typeface="Helvetica" pitchFamily="34" charset="0"/>
              </a:rPr>
              <a:t>10</a:t>
            </a:r>
            <a:endParaRPr lang="en-US" altLang="ko-KR"/>
          </a:p>
        </p:txBody>
      </p:sp>
      <p:sp>
        <p:nvSpPr>
          <p:cNvPr id="248" name="Rectangle 202"/>
          <p:cNvSpPr>
            <a:spLocks noChangeArrowheads="1"/>
          </p:cNvSpPr>
          <p:nvPr/>
        </p:nvSpPr>
        <p:spPr bwMode="auto">
          <a:xfrm>
            <a:off x="5493620" y="5867400"/>
            <a:ext cx="99386" cy="215444"/>
          </a:xfrm>
          <a:prstGeom prst="rect">
            <a:avLst/>
          </a:prstGeom>
          <a:noFill/>
          <a:ln w="9525">
            <a:noFill/>
            <a:miter lim="800000"/>
            <a:headEnd/>
            <a:tailEnd/>
          </a:ln>
        </p:spPr>
        <p:txBody>
          <a:bodyPr wrap="none" lIns="0" tIns="0" rIns="0" bIns="0">
            <a:spAutoFit/>
          </a:bodyPr>
          <a:lstStyle/>
          <a:p>
            <a:r>
              <a:rPr lang="en-US" altLang="ko-KR" sz="1400">
                <a:solidFill>
                  <a:srgbClr val="000000"/>
                </a:solidFill>
                <a:latin typeface="Helvetica" pitchFamily="34" charset="0"/>
              </a:rPr>
              <a:t>4</a:t>
            </a:r>
            <a:endParaRPr lang="en-US" altLang="ko-KR" sz="1400"/>
          </a:p>
        </p:txBody>
      </p:sp>
      <p:sp>
        <p:nvSpPr>
          <p:cNvPr id="249" name="Line 203"/>
          <p:cNvSpPr>
            <a:spLocks noChangeShapeType="1"/>
          </p:cNvSpPr>
          <p:nvPr/>
        </p:nvSpPr>
        <p:spPr bwMode="auto">
          <a:xfrm flipV="1">
            <a:off x="5682003" y="5772280"/>
            <a:ext cx="0" cy="28658"/>
          </a:xfrm>
          <a:prstGeom prst="line">
            <a:avLst/>
          </a:prstGeom>
          <a:noFill/>
          <a:ln w="0">
            <a:solidFill>
              <a:srgbClr val="000000"/>
            </a:solidFill>
            <a:round/>
            <a:headEnd/>
            <a:tailEnd/>
          </a:ln>
        </p:spPr>
        <p:txBody>
          <a:bodyPr/>
          <a:lstStyle/>
          <a:p>
            <a:endParaRPr lang="ko-KR" altLang="en-US"/>
          </a:p>
        </p:txBody>
      </p:sp>
      <p:sp>
        <p:nvSpPr>
          <p:cNvPr id="250" name="Line 204"/>
          <p:cNvSpPr>
            <a:spLocks noChangeShapeType="1"/>
          </p:cNvSpPr>
          <p:nvPr/>
        </p:nvSpPr>
        <p:spPr bwMode="auto">
          <a:xfrm>
            <a:off x="5682003" y="2235446"/>
            <a:ext cx="0" cy="19105"/>
          </a:xfrm>
          <a:prstGeom prst="line">
            <a:avLst/>
          </a:prstGeom>
          <a:noFill/>
          <a:ln w="0">
            <a:solidFill>
              <a:srgbClr val="000000"/>
            </a:solidFill>
            <a:round/>
            <a:headEnd/>
            <a:tailEnd/>
          </a:ln>
        </p:spPr>
        <p:txBody>
          <a:bodyPr/>
          <a:lstStyle/>
          <a:p>
            <a:endParaRPr lang="ko-KR" altLang="en-US"/>
          </a:p>
        </p:txBody>
      </p:sp>
      <p:sp>
        <p:nvSpPr>
          <p:cNvPr id="251" name="Line 205"/>
          <p:cNvSpPr>
            <a:spLocks noChangeShapeType="1"/>
          </p:cNvSpPr>
          <p:nvPr/>
        </p:nvSpPr>
        <p:spPr bwMode="auto">
          <a:xfrm flipV="1">
            <a:off x="5831239" y="5772280"/>
            <a:ext cx="0" cy="28658"/>
          </a:xfrm>
          <a:prstGeom prst="line">
            <a:avLst/>
          </a:prstGeom>
          <a:noFill/>
          <a:ln w="0">
            <a:solidFill>
              <a:srgbClr val="000000"/>
            </a:solidFill>
            <a:round/>
            <a:headEnd/>
            <a:tailEnd/>
          </a:ln>
        </p:spPr>
        <p:txBody>
          <a:bodyPr/>
          <a:lstStyle/>
          <a:p>
            <a:endParaRPr lang="ko-KR" altLang="en-US"/>
          </a:p>
        </p:txBody>
      </p:sp>
      <p:sp>
        <p:nvSpPr>
          <p:cNvPr id="252" name="Line 206"/>
          <p:cNvSpPr>
            <a:spLocks noChangeShapeType="1"/>
          </p:cNvSpPr>
          <p:nvPr/>
        </p:nvSpPr>
        <p:spPr bwMode="auto">
          <a:xfrm>
            <a:off x="5831239" y="2235446"/>
            <a:ext cx="0" cy="19105"/>
          </a:xfrm>
          <a:prstGeom prst="line">
            <a:avLst/>
          </a:prstGeom>
          <a:noFill/>
          <a:ln w="0">
            <a:solidFill>
              <a:srgbClr val="000000"/>
            </a:solidFill>
            <a:round/>
            <a:headEnd/>
            <a:tailEnd/>
          </a:ln>
        </p:spPr>
        <p:txBody>
          <a:bodyPr/>
          <a:lstStyle/>
          <a:p>
            <a:endParaRPr lang="ko-KR" altLang="en-US"/>
          </a:p>
        </p:txBody>
      </p:sp>
      <p:sp>
        <p:nvSpPr>
          <p:cNvPr id="253" name="Line 207"/>
          <p:cNvSpPr>
            <a:spLocks noChangeShapeType="1"/>
          </p:cNvSpPr>
          <p:nvPr/>
        </p:nvSpPr>
        <p:spPr bwMode="auto">
          <a:xfrm flipV="1">
            <a:off x="5931547" y="5772280"/>
            <a:ext cx="0" cy="28658"/>
          </a:xfrm>
          <a:prstGeom prst="line">
            <a:avLst/>
          </a:prstGeom>
          <a:noFill/>
          <a:ln w="0">
            <a:solidFill>
              <a:srgbClr val="000000"/>
            </a:solidFill>
            <a:round/>
            <a:headEnd/>
            <a:tailEnd/>
          </a:ln>
        </p:spPr>
        <p:txBody>
          <a:bodyPr/>
          <a:lstStyle/>
          <a:p>
            <a:endParaRPr lang="ko-KR" altLang="en-US"/>
          </a:p>
        </p:txBody>
      </p:sp>
      <p:sp>
        <p:nvSpPr>
          <p:cNvPr id="254" name="Line 208"/>
          <p:cNvSpPr>
            <a:spLocks noChangeShapeType="1"/>
          </p:cNvSpPr>
          <p:nvPr/>
        </p:nvSpPr>
        <p:spPr bwMode="auto">
          <a:xfrm>
            <a:off x="5931547" y="2235446"/>
            <a:ext cx="0" cy="19105"/>
          </a:xfrm>
          <a:prstGeom prst="line">
            <a:avLst/>
          </a:prstGeom>
          <a:noFill/>
          <a:ln w="0">
            <a:solidFill>
              <a:srgbClr val="000000"/>
            </a:solidFill>
            <a:round/>
            <a:headEnd/>
            <a:tailEnd/>
          </a:ln>
        </p:spPr>
        <p:txBody>
          <a:bodyPr/>
          <a:lstStyle/>
          <a:p>
            <a:endParaRPr lang="ko-KR" altLang="en-US"/>
          </a:p>
        </p:txBody>
      </p:sp>
      <p:sp>
        <p:nvSpPr>
          <p:cNvPr id="255" name="Line 209"/>
          <p:cNvSpPr>
            <a:spLocks noChangeShapeType="1"/>
          </p:cNvSpPr>
          <p:nvPr/>
        </p:nvSpPr>
        <p:spPr bwMode="auto">
          <a:xfrm flipV="1">
            <a:off x="6009836" y="5772280"/>
            <a:ext cx="0" cy="28658"/>
          </a:xfrm>
          <a:prstGeom prst="line">
            <a:avLst/>
          </a:prstGeom>
          <a:noFill/>
          <a:ln w="0">
            <a:solidFill>
              <a:srgbClr val="000000"/>
            </a:solidFill>
            <a:round/>
            <a:headEnd/>
            <a:tailEnd/>
          </a:ln>
        </p:spPr>
        <p:txBody>
          <a:bodyPr/>
          <a:lstStyle/>
          <a:p>
            <a:endParaRPr lang="ko-KR" altLang="en-US"/>
          </a:p>
        </p:txBody>
      </p:sp>
      <p:sp>
        <p:nvSpPr>
          <p:cNvPr id="256" name="Line 210"/>
          <p:cNvSpPr>
            <a:spLocks noChangeShapeType="1"/>
          </p:cNvSpPr>
          <p:nvPr/>
        </p:nvSpPr>
        <p:spPr bwMode="auto">
          <a:xfrm>
            <a:off x="6009836" y="2235446"/>
            <a:ext cx="0" cy="19105"/>
          </a:xfrm>
          <a:prstGeom prst="line">
            <a:avLst/>
          </a:prstGeom>
          <a:noFill/>
          <a:ln w="0">
            <a:solidFill>
              <a:srgbClr val="000000"/>
            </a:solidFill>
            <a:round/>
            <a:headEnd/>
            <a:tailEnd/>
          </a:ln>
        </p:spPr>
        <p:txBody>
          <a:bodyPr/>
          <a:lstStyle/>
          <a:p>
            <a:endParaRPr lang="ko-KR" altLang="en-US"/>
          </a:p>
        </p:txBody>
      </p:sp>
      <p:sp>
        <p:nvSpPr>
          <p:cNvPr id="257" name="Line 211"/>
          <p:cNvSpPr>
            <a:spLocks noChangeShapeType="1"/>
          </p:cNvSpPr>
          <p:nvPr/>
        </p:nvSpPr>
        <p:spPr bwMode="auto">
          <a:xfrm flipV="1">
            <a:off x="6070998" y="5772280"/>
            <a:ext cx="0" cy="28658"/>
          </a:xfrm>
          <a:prstGeom prst="line">
            <a:avLst/>
          </a:prstGeom>
          <a:noFill/>
          <a:ln w="0">
            <a:solidFill>
              <a:srgbClr val="000000"/>
            </a:solidFill>
            <a:round/>
            <a:headEnd/>
            <a:tailEnd/>
          </a:ln>
        </p:spPr>
        <p:txBody>
          <a:bodyPr/>
          <a:lstStyle/>
          <a:p>
            <a:endParaRPr lang="ko-KR" altLang="en-US"/>
          </a:p>
        </p:txBody>
      </p:sp>
      <p:sp>
        <p:nvSpPr>
          <p:cNvPr id="258" name="Line 212"/>
          <p:cNvSpPr>
            <a:spLocks noChangeShapeType="1"/>
          </p:cNvSpPr>
          <p:nvPr/>
        </p:nvSpPr>
        <p:spPr bwMode="auto">
          <a:xfrm>
            <a:off x="6070998" y="2235446"/>
            <a:ext cx="0" cy="19105"/>
          </a:xfrm>
          <a:prstGeom prst="line">
            <a:avLst/>
          </a:prstGeom>
          <a:noFill/>
          <a:ln w="0">
            <a:solidFill>
              <a:srgbClr val="000000"/>
            </a:solidFill>
            <a:round/>
            <a:headEnd/>
            <a:tailEnd/>
          </a:ln>
        </p:spPr>
        <p:txBody>
          <a:bodyPr/>
          <a:lstStyle/>
          <a:p>
            <a:endParaRPr lang="ko-KR" altLang="en-US"/>
          </a:p>
        </p:txBody>
      </p:sp>
      <p:sp>
        <p:nvSpPr>
          <p:cNvPr id="259" name="Line 213"/>
          <p:cNvSpPr>
            <a:spLocks noChangeShapeType="1"/>
          </p:cNvSpPr>
          <p:nvPr/>
        </p:nvSpPr>
        <p:spPr bwMode="auto">
          <a:xfrm flipV="1">
            <a:off x="6129714" y="5772280"/>
            <a:ext cx="0" cy="28658"/>
          </a:xfrm>
          <a:prstGeom prst="line">
            <a:avLst/>
          </a:prstGeom>
          <a:noFill/>
          <a:ln w="0">
            <a:solidFill>
              <a:srgbClr val="000000"/>
            </a:solidFill>
            <a:round/>
            <a:headEnd/>
            <a:tailEnd/>
          </a:ln>
        </p:spPr>
        <p:txBody>
          <a:bodyPr/>
          <a:lstStyle/>
          <a:p>
            <a:endParaRPr lang="ko-KR" altLang="en-US"/>
          </a:p>
        </p:txBody>
      </p:sp>
      <p:sp>
        <p:nvSpPr>
          <p:cNvPr id="260" name="Line 214"/>
          <p:cNvSpPr>
            <a:spLocks noChangeShapeType="1"/>
          </p:cNvSpPr>
          <p:nvPr/>
        </p:nvSpPr>
        <p:spPr bwMode="auto">
          <a:xfrm>
            <a:off x="6129714" y="2235446"/>
            <a:ext cx="0" cy="19105"/>
          </a:xfrm>
          <a:prstGeom prst="line">
            <a:avLst/>
          </a:prstGeom>
          <a:noFill/>
          <a:ln w="0">
            <a:solidFill>
              <a:srgbClr val="000000"/>
            </a:solidFill>
            <a:round/>
            <a:headEnd/>
            <a:tailEnd/>
          </a:ln>
        </p:spPr>
        <p:txBody>
          <a:bodyPr/>
          <a:lstStyle/>
          <a:p>
            <a:endParaRPr lang="ko-KR" altLang="en-US"/>
          </a:p>
        </p:txBody>
      </p:sp>
      <p:sp>
        <p:nvSpPr>
          <p:cNvPr id="261" name="Line 215"/>
          <p:cNvSpPr>
            <a:spLocks noChangeShapeType="1"/>
          </p:cNvSpPr>
          <p:nvPr/>
        </p:nvSpPr>
        <p:spPr bwMode="auto">
          <a:xfrm flipV="1">
            <a:off x="6168858" y="5772280"/>
            <a:ext cx="0" cy="28658"/>
          </a:xfrm>
          <a:prstGeom prst="line">
            <a:avLst/>
          </a:prstGeom>
          <a:noFill/>
          <a:ln w="0">
            <a:solidFill>
              <a:srgbClr val="000000"/>
            </a:solidFill>
            <a:round/>
            <a:headEnd/>
            <a:tailEnd/>
          </a:ln>
        </p:spPr>
        <p:txBody>
          <a:bodyPr/>
          <a:lstStyle/>
          <a:p>
            <a:endParaRPr lang="ko-KR" altLang="en-US"/>
          </a:p>
        </p:txBody>
      </p:sp>
      <p:sp>
        <p:nvSpPr>
          <p:cNvPr id="262" name="Line 216"/>
          <p:cNvSpPr>
            <a:spLocks noChangeShapeType="1"/>
          </p:cNvSpPr>
          <p:nvPr/>
        </p:nvSpPr>
        <p:spPr bwMode="auto">
          <a:xfrm>
            <a:off x="6168858" y="2235446"/>
            <a:ext cx="0" cy="19105"/>
          </a:xfrm>
          <a:prstGeom prst="line">
            <a:avLst/>
          </a:prstGeom>
          <a:noFill/>
          <a:ln w="0">
            <a:solidFill>
              <a:srgbClr val="000000"/>
            </a:solidFill>
            <a:round/>
            <a:headEnd/>
            <a:tailEnd/>
          </a:ln>
        </p:spPr>
        <p:txBody>
          <a:bodyPr/>
          <a:lstStyle/>
          <a:p>
            <a:endParaRPr lang="ko-KR" altLang="en-US"/>
          </a:p>
        </p:txBody>
      </p:sp>
      <p:sp>
        <p:nvSpPr>
          <p:cNvPr id="263" name="Line 217"/>
          <p:cNvSpPr>
            <a:spLocks noChangeShapeType="1"/>
          </p:cNvSpPr>
          <p:nvPr/>
        </p:nvSpPr>
        <p:spPr bwMode="auto">
          <a:xfrm flipV="1">
            <a:off x="6220236" y="5772280"/>
            <a:ext cx="0" cy="28658"/>
          </a:xfrm>
          <a:prstGeom prst="line">
            <a:avLst/>
          </a:prstGeom>
          <a:noFill/>
          <a:ln w="0">
            <a:solidFill>
              <a:srgbClr val="000000"/>
            </a:solidFill>
            <a:round/>
            <a:headEnd/>
            <a:tailEnd/>
          </a:ln>
        </p:spPr>
        <p:txBody>
          <a:bodyPr/>
          <a:lstStyle/>
          <a:p>
            <a:endParaRPr lang="ko-KR" altLang="en-US"/>
          </a:p>
        </p:txBody>
      </p:sp>
      <p:sp>
        <p:nvSpPr>
          <p:cNvPr id="264" name="Line 218"/>
          <p:cNvSpPr>
            <a:spLocks noChangeShapeType="1"/>
          </p:cNvSpPr>
          <p:nvPr/>
        </p:nvSpPr>
        <p:spPr bwMode="auto">
          <a:xfrm>
            <a:off x="6220236" y="2235446"/>
            <a:ext cx="0" cy="19105"/>
          </a:xfrm>
          <a:prstGeom prst="line">
            <a:avLst/>
          </a:prstGeom>
          <a:noFill/>
          <a:ln w="0">
            <a:solidFill>
              <a:srgbClr val="000000"/>
            </a:solidFill>
            <a:round/>
            <a:headEnd/>
            <a:tailEnd/>
          </a:ln>
        </p:spPr>
        <p:txBody>
          <a:bodyPr/>
          <a:lstStyle/>
          <a:p>
            <a:endParaRPr lang="ko-KR" altLang="en-US"/>
          </a:p>
        </p:txBody>
      </p:sp>
      <p:sp>
        <p:nvSpPr>
          <p:cNvPr id="265" name="Line 219"/>
          <p:cNvSpPr>
            <a:spLocks noChangeShapeType="1"/>
          </p:cNvSpPr>
          <p:nvPr/>
        </p:nvSpPr>
        <p:spPr bwMode="auto">
          <a:xfrm flipV="1">
            <a:off x="6249594" y="5772280"/>
            <a:ext cx="0" cy="28658"/>
          </a:xfrm>
          <a:prstGeom prst="line">
            <a:avLst/>
          </a:prstGeom>
          <a:noFill/>
          <a:ln w="0">
            <a:solidFill>
              <a:srgbClr val="000000"/>
            </a:solidFill>
            <a:round/>
            <a:headEnd/>
            <a:tailEnd/>
          </a:ln>
        </p:spPr>
        <p:txBody>
          <a:bodyPr/>
          <a:lstStyle/>
          <a:p>
            <a:endParaRPr lang="ko-KR" altLang="en-US"/>
          </a:p>
        </p:txBody>
      </p:sp>
      <p:sp>
        <p:nvSpPr>
          <p:cNvPr id="266" name="Line 220"/>
          <p:cNvSpPr>
            <a:spLocks noChangeShapeType="1"/>
          </p:cNvSpPr>
          <p:nvPr/>
        </p:nvSpPr>
        <p:spPr bwMode="auto">
          <a:xfrm>
            <a:off x="6249594" y="2235446"/>
            <a:ext cx="0" cy="19105"/>
          </a:xfrm>
          <a:prstGeom prst="line">
            <a:avLst/>
          </a:prstGeom>
          <a:noFill/>
          <a:ln w="0">
            <a:solidFill>
              <a:srgbClr val="000000"/>
            </a:solidFill>
            <a:round/>
            <a:headEnd/>
            <a:tailEnd/>
          </a:ln>
        </p:spPr>
        <p:txBody>
          <a:bodyPr/>
          <a:lstStyle/>
          <a:p>
            <a:endParaRPr lang="ko-KR" altLang="en-US"/>
          </a:p>
        </p:txBody>
      </p:sp>
      <p:sp>
        <p:nvSpPr>
          <p:cNvPr id="267" name="Line 221"/>
          <p:cNvSpPr>
            <a:spLocks noChangeShapeType="1"/>
          </p:cNvSpPr>
          <p:nvPr/>
        </p:nvSpPr>
        <p:spPr bwMode="auto">
          <a:xfrm flipV="1">
            <a:off x="6249594" y="5743622"/>
            <a:ext cx="0" cy="57315"/>
          </a:xfrm>
          <a:prstGeom prst="line">
            <a:avLst/>
          </a:prstGeom>
          <a:noFill/>
          <a:ln w="0">
            <a:solidFill>
              <a:srgbClr val="000000"/>
            </a:solidFill>
            <a:round/>
            <a:headEnd/>
            <a:tailEnd/>
          </a:ln>
        </p:spPr>
        <p:txBody>
          <a:bodyPr/>
          <a:lstStyle/>
          <a:p>
            <a:endParaRPr lang="ko-KR" altLang="en-US"/>
          </a:p>
        </p:txBody>
      </p:sp>
      <p:sp>
        <p:nvSpPr>
          <p:cNvPr id="268" name="Line 222"/>
          <p:cNvSpPr>
            <a:spLocks noChangeShapeType="1"/>
          </p:cNvSpPr>
          <p:nvPr/>
        </p:nvSpPr>
        <p:spPr bwMode="auto">
          <a:xfrm>
            <a:off x="6249594" y="2235446"/>
            <a:ext cx="0" cy="45375"/>
          </a:xfrm>
          <a:prstGeom prst="line">
            <a:avLst/>
          </a:prstGeom>
          <a:noFill/>
          <a:ln w="0">
            <a:solidFill>
              <a:srgbClr val="000000"/>
            </a:solidFill>
            <a:round/>
            <a:headEnd/>
            <a:tailEnd/>
          </a:ln>
        </p:spPr>
        <p:txBody>
          <a:bodyPr/>
          <a:lstStyle/>
          <a:p>
            <a:endParaRPr lang="ko-KR" altLang="en-US"/>
          </a:p>
        </p:txBody>
      </p:sp>
      <p:sp>
        <p:nvSpPr>
          <p:cNvPr id="269" name="Rectangle 223"/>
          <p:cNvSpPr>
            <a:spLocks noChangeArrowheads="1"/>
          </p:cNvSpPr>
          <p:nvPr/>
        </p:nvSpPr>
        <p:spPr bwMode="auto">
          <a:xfrm>
            <a:off x="6080784" y="6017032"/>
            <a:ext cx="256480" cy="276999"/>
          </a:xfrm>
          <a:prstGeom prst="rect">
            <a:avLst/>
          </a:prstGeom>
          <a:noFill/>
          <a:ln w="9525">
            <a:noFill/>
            <a:miter lim="800000"/>
            <a:headEnd/>
            <a:tailEnd/>
          </a:ln>
        </p:spPr>
        <p:txBody>
          <a:bodyPr wrap="none" lIns="0" tIns="0" rIns="0" bIns="0">
            <a:spAutoFit/>
          </a:bodyPr>
          <a:lstStyle/>
          <a:p>
            <a:r>
              <a:rPr lang="en-US" altLang="ko-KR">
                <a:solidFill>
                  <a:srgbClr val="000000"/>
                </a:solidFill>
                <a:latin typeface="Helvetica" pitchFamily="34" charset="0"/>
              </a:rPr>
              <a:t>10</a:t>
            </a:r>
            <a:endParaRPr lang="en-US" altLang="ko-KR"/>
          </a:p>
        </p:txBody>
      </p:sp>
      <p:sp>
        <p:nvSpPr>
          <p:cNvPr id="270" name="Rectangle 224"/>
          <p:cNvSpPr>
            <a:spLocks noChangeArrowheads="1"/>
          </p:cNvSpPr>
          <p:nvPr/>
        </p:nvSpPr>
        <p:spPr bwMode="auto">
          <a:xfrm>
            <a:off x="6298524" y="5867400"/>
            <a:ext cx="99386" cy="215444"/>
          </a:xfrm>
          <a:prstGeom prst="rect">
            <a:avLst/>
          </a:prstGeom>
          <a:noFill/>
          <a:ln w="9525">
            <a:noFill/>
            <a:miter lim="800000"/>
            <a:headEnd/>
            <a:tailEnd/>
          </a:ln>
        </p:spPr>
        <p:txBody>
          <a:bodyPr wrap="none" lIns="0" tIns="0" rIns="0" bIns="0">
            <a:spAutoFit/>
          </a:bodyPr>
          <a:lstStyle/>
          <a:p>
            <a:r>
              <a:rPr lang="en-US" altLang="ko-KR" sz="1400">
                <a:solidFill>
                  <a:srgbClr val="000000"/>
                </a:solidFill>
                <a:latin typeface="Helvetica" pitchFamily="34" charset="0"/>
              </a:rPr>
              <a:t>5</a:t>
            </a:r>
            <a:endParaRPr lang="en-US" altLang="ko-KR" sz="1400"/>
          </a:p>
        </p:txBody>
      </p:sp>
      <p:sp>
        <p:nvSpPr>
          <p:cNvPr id="271" name="Line 225"/>
          <p:cNvSpPr>
            <a:spLocks noChangeShapeType="1"/>
          </p:cNvSpPr>
          <p:nvPr/>
        </p:nvSpPr>
        <p:spPr bwMode="auto">
          <a:xfrm flipV="1">
            <a:off x="6496691" y="5772280"/>
            <a:ext cx="0" cy="28658"/>
          </a:xfrm>
          <a:prstGeom prst="line">
            <a:avLst/>
          </a:prstGeom>
          <a:noFill/>
          <a:ln w="0">
            <a:solidFill>
              <a:srgbClr val="000000"/>
            </a:solidFill>
            <a:round/>
            <a:headEnd/>
            <a:tailEnd/>
          </a:ln>
        </p:spPr>
        <p:txBody>
          <a:bodyPr/>
          <a:lstStyle/>
          <a:p>
            <a:endParaRPr lang="ko-KR" altLang="en-US"/>
          </a:p>
        </p:txBody>
      </p:sp>
      <p:sp>
        <p:nvSpPr>
          <p:cNvPr id="272" name="Line 226"/>
          <p:cNvSpPr>
            <a:spLocks noChangeShapeType="1"/>
          </p:cNvSpPr>
          <p:nvPr/>
        </p:nvSpPr>
        <p:spPr bwMode="auto">
          <a:xfrm>
            <a:off x="6496691" y="2235446"/>
            <a:ext cx="0" cy="19105"/>
          </a:xfrm>
          <a:prstGeom prst="line">
            <a:avLst/>
          </a:prstGeom>
          <a:noFill/>
          <a:ln w="0">
            <a:solidFill>
              <a:srgbClr val="000000"/>
            </a:solidFill>
            <a:round/>
            <a:headEnd/>
            <a:tailEnd/>
          </a:ln>
        </p:spPr>
        <p:txBody>
          <a:bodyPr/>
          <a:lstStyle/>
          <a:p>
            <a:endParaRPr lang="ko-KR" altLang="en-US"/>
          </a:p>
        </p:txBody>
      </p:sp>
      <p:sp>
        <p:nvSpPr>
          <p:cNvPr id="273" name="Line 227"/>
          <p:cNvSpPr>
            <a:spLocks noChangeShapeType="1"/>
          </p:cNvSpPr>
          <p:nvPr/>
        </p:nvSpPr>
        <p:spPr bwMode="auto">
          <a:xfrm flipV="1">
            <a:off x="6636144" y="5772280"/>
            <a:ext cx="0" cy="28658"/>
          </a:xfrm>
          <a:prstGeom prst="line">
            <a:avLst/>
          </a:prstGeom>
          <a:noFill/>
          <a:ln w="0">
            <a:solidFill>
              <a:srgbClr val="000000"/>
            </a:solidFill>
            <a:round/>
            <a:headEnd/>
            <a:tailEnd/>
          </a:ln>
        </p:spPr>
        <p:txBody>
          <a:bodyPr/>
          <a:lstStyle/>
          <a:p>
            <a:endParaRPr lang="ko-KR" altLang="en-US"/>
          </a:p>
        </p:txBody>
      </p:sp>
      <p:sp>
        <p:nvSpPr>
          <p:cNvPr id="274" name="Line 228"/>
          <p:cNvSpPr>
            <a:spLocks noChangeShapeType="1"/>
          </p:cNvSpPr>
          <p:nvPr/>
        </p:nvSpPr>
        <p:spPr bwMode="auto">
          <a:xfrm>
            <a:off x="6636144" y="2235446"/>
            <a:ext cx="0" cy="19105"/>
          </a:xfrm>
          <a:prstGeom prst="line">
            <a:avLst/>
          </a:prstGeom>
          <a:noFill/>
          <a:ln w="0">
            <a:solidFill>
              <a:srgbClr val="000000"/>
            </a:solidFill>
            <a:round/>
            <a:headEnd/>
            <a:tailEnd/>
          </a:ln>
        </p:spPr>
        <p:txBody>
          <a:bodyPr/>
          <a:lstStyle/>
          <a:p>
            <a:endParaRPr lang="ko-KR" altLang="en-US"/>
          </a:p>
        </p:txBody>
      </p:sp>
      <p:sp>
        <p:nvSpPr>
          <p:cNvPr id="275" name="Line 229"/>
          <p:cNvSpPr>
            <a:spLocks noChangeShapeType="1"/>
          </p:cNvSpPr>
          <p:nvPr/>
        </p:nvSpPr>
        <p:spPr bwMode="auto">
          <a:xfrm flipV="1">
            <a:off x="6746236" y="5772280"/>
            <a:ext cx="0" cy="28658"/>
          </a:xfrm>
          <a:prstGeom prst="line">
            <a:avLst/>
          </a:prstGeom>
          <a:noFill/>
          <a:ln w="0">
            <a:solidFill>
              <a:srgbClr val="000000"/>
            </a:solidFill>
            <a:round/>
            <a:headEnd/>
            <a:tailEnd/>
          </a:ln>
        </p:spPr>
        <p:txBody>
          <a:bodyPr/>
          <a:lstStyle/>
          <a:p>
            <a:endParaRPr lang="ko-KR" altLang="en-US"/>
          </a:p>
        </p:txBody>
      </p:sp>
      <p:sp>
        <p:nvSpPr>
          <p:cNvPr id="276" name="Line 230"/>
          <p:cNvSpPr>
            <a:spLocks noChangeShapeType="1"/>
          </p:cNvSpPr>
          <p:nvPr/>
        </p:nvSpPr>
        <p:spPr bwMode="auto">
          <a:xfrm>
            <a:off x="6746236" y="2235446"/>
            <a:ext cx="0" cy="19105"/>
          </a:xfrm>
          <a:prstGeom prst="line">
            <a:avLst/>
          </a:prstGeom>
          <a:noFill/>
          <a:ln w="0">
            <a:solidFill>
              <a:srgbClr val="000000"/>
            </a:solidFill>
            <a:round/>
            <a:headEnd/>
            <a:tailEnd/>
          </a:ln>
        </p:spPr>
        <p:txBody>
          <a:bodyPr/>
          <a:lstStyle/>
          <a:p>
            <a:endParaRPr lang="ko-KR" altLang="en-US"/>
          </a:p>
        </p:txBody>
      </p:sp>
      <p:sp>
        <p:nvSpPr>
          <p:cNvPr id="277" name="Line 231"/>
          <p:cNvSpPr>
            <a:spLocks noChangeShapeType="1"/>
          </p:cNvSpPr>
          <p:nvPr/>
        </p:nvSpPr>
        <p:spPr bwMode="auto">
          <a:xfrm flipV="1">
            <a:off x="6824525" y="5772280"/>
            <a:ext cx="0" cy="28658"/>
          </a:xfrm>
          <a:prstGeom prst="line">
            <a:avLst/>
          </a:prstGeom>
          <a:noFill/>
          <a:ln w="0">
            <a:solidFill>
              <a:srgbClr val="000000"/>
            </a:solidFill>
            <a:round/>
            <a:headEnd/>
            <a:tailEnd/>
          </a:ln>
        </p:spPr>
        <p:txBody>
          <a:bodyPr/>
          <a:lstStyle/>
          <a:p>
            <a:endParaRPr lang="ko-KR" altLang="en-US"/>
          </a:p>
        </p:txBody>
      </p:sp>
      <p:sp>
        <p:nvSpPr>
          <p:cNvPr id="278" name="Line 232"/>
          <p:cNvSpPr>
            <a:spLocks noChangeShapeType="1"/>
          </p:cNvSpPr>
          <p:nvPr/>
        </p:nvSpPr>
        <p:spPr bwMode="auto">
          <a:xfrm>
            <a:off x="6824525" y="2235446"/>
            <a:ext cx="0" cy="19105"/>
          </a:xfrm>
          <a:prstGeom prst="line">
            <a:avLst/>
          </a:prstGeom>
          <a:noFill/>
          <a:ln w="0">
            <a:solidFill>
              <a:srgbClr val="000000"/>
            </a:solidFill>
            <a:round/>
            <a:headEnd/>
            <a:tailEnd/>
          </a:ln>
        </p:spPr>
        <p:txBody>
          <a:bodyPr/>
          <a:lstStyle/>
          <a:p>
            <a:endParaRPr lang="ko-KR" altLang="en-US"/>
          </a:p>
        </p:txBody>
      </p:sp>
      <p:sp>
        <p:nvSpPr>
          <p:cNvPr id="279" name="Line 233"/>
          <p:cNvSpPr>
            <a:spLocks noChangeShapeType="1"/>
          </p:cNvSpPr>
          <p:nvPr/>
        </p:nvSpPr>
        <p:spPr bwMode="auto">
          <a:xfrm flipV="1">
            <a:off x="6885688" y="5772280"/>
            <a:ext cx="0" cy="28658"/>
          </a:xfrm>
          <a:prstGeom prst="line">
            <a:avLst/>
          </a:prstGeom>
          <a:noFill/>
          <a:ln w="0">
            <a:solidFill>
              <a:srgbClr val="000000"/>
            </a:solidFill>
            <a:round/>
            <a:headEnd/>
            <a:tailEnd/>
          </a:ln>
        </p:spPr>
        <p:txBody>
          <a:bodyPr/>
          <a:lstStyle/>
          <a:p>
            <a:endParaRPr lang="ko-KR" altLang="en-US"/>
          </a:p>
        </p:txBody>
      </p:sp>
      <p:sp>
        <p:nvSpPr>
          <p:cNvPr id="280" name="Line 234"/>
          <p:cNvSpPr>
            <a:spLocks noChangeShapeType="1"/>
          </p:cNvSpPr>
          <p:nvPr/>
        </p:nvSpPr>
        <p:spPr bwMode="auto">
          <a:xfrm>
            <a:off x="6885688" y="2235446"/>
            <a:ext cx="0" cy="19105"/>
          </a:xfrm>
          <a:prstGeom prst="line">
            <a:avLst/>
          </a:prstGeom>
          <a:noFill/>
          <a:ln w="0">
            <a:solidFill>
              <a:srgbClr val="000000"/>
            </a:solidFill>
            <a:round/>
            <a:headEnd/>
            <a:tailEnd/>
          </a:ln>
        </p:spPr>
        <p:txBody>
          <a:bodyPr/>
          <a:lstStyle/>
          <a:p>
            <a:endParaRPr lang="ko-KR" altLang="en-US"/>
          </a:p>
        </p:txBody>
      </p:sp>
      <p:sp>
        <p:nvSpPr>
          <p:cNvPr id="281" name="Line 235"/>
          <p:cNvSpPr>
            <a:spLocks noChangeShapeType="1"/>
          </p:cNvSpPr>
          <p:nvPr/>
        </p:nvSpPr>
        <p:spPr bwMode="auto">
          <a:xfrm flipV="1">
            <a:off x="6944405" y="5772280"/>
            <a:ext cx="0" cy="28658"/>
          </a:xfrm>
          <a:prstGeom prst="line">
            <a:avLst/>
          </a:prstGeom>
          <a:noFill/>
          <a:ln w="0">
            <a:solidFill>
              <a:srgbClr val="000000"/>
            </a:solidFill>
            <a:round/>
            <a:headEnd/>
            <a:tailEnd/>
          </a:ln>
        </p:spPr>
        <p:txBody>
          <a:bodyPr/>
          <a:lstStyle/>
          <a:p>
            <a:endParaRPr lang="ko-KR" altLang="en-US"/>
          </a:p>
        </p:txBody>
      </p:sp>
      <p:sp>
        <p:nvSpPr>
          <p:cNvPr id="282" name="Line 236"/>
          <p:cNvSpPr>
            <a:spLocks noChangeShapeType="1"/>
          </p:cNvSpPr>
          <p:nvPr/>
        </p:nvSpPr>
        <p:spPr bwMode="auto">
          <a:xfrm>
            <a:off x="6944405" y="2235446"/>
            <a:ext cx="0" cy="19105"/>
          </a:xfrm>
          <a:prstGeom prst="line">
            <a:avLst/>
          </a:prstGeom>
          <a:noFill/>
          <a:ln w="0">
            <a:solidFill>
              <a:srgbClr val="000000"/>
            </a:solidFill>
            <a:round/>
            <a:headEnd/>
            <a:tailEnd/>
          </a:ln>
        </p:spPr>
        <p:txBody>
          <a:bodyPr/>
          <a:lstStyle/>
          <a:p>
            <a:endParaRPr lang="ko-KR" altLang="en-US"/>
          </a:p>
        </p:txBody>
      </p:sp>
      <p:sp>
        <p:nvSpPr>
          <p:cNvPr id="283" name="Line 237"/>
          <p:cNvSpPr>
            <a:spLocks noChangeShapeType="1"/>
          </p:cNvSpPr>
          <p:nvPr/>
        </p:nvSpPr>
        <p:spPr bwMode="auto">
          <a:xfrm flipV="1">
            <a:off x="6983549" y="5772280"/>
            <a:ext cx="0" cy="28658"/>
          </a:xfrm>
          <a:prstGeom prst="line">
            <a:avLst/>
          </a:prstGeom>
          <a:noFill/>
          <a:ln w="0">
            <a:solidFill>
              <a:srgbClr val="000000"/>
            </a:solidFill>
            <a:round/>
            <a:headEnd/>
            <a:tailEnd/>
          </a:ln>
        </p:spPr>
        <p:txBody>
          <a:bodyPr/>
          <a:lstStyle/>
          <a:p>
            <a:endParaRPr lang="ko-KR" altLang="en-US"/>
          </a:p>
        </p:txBody>
      </p:sp>
      <p:sp>
        <p:nvSpPr>
          <p:cNvPr id="284" name="Line 238"/>
          <p:cNvSpPr>
            <a:spLocks noChangeShapeType="1"/>
          </p:cNvSpPr>
          <p:nvPr/>
        </p:nvSpPr>
        <p:spPr bwMode="auto">
          <a:xfrm>
            <a:off x="6983549" y="2235446"/>
            <a:ext cx="0" cy="19105"/>
          </a:xfrm>
          <a:prstGeom prst="line">
            <a:avLst/>
          </a:prstGeom>
          <a:noFill/>
          <a:ln w="0">
            <a:solidFill>
              <a:srgbClr val="000000"/>
            </a:solidFill>
            <a:round/>
            <a:headEnd/>
            <a:tailEnd/>
          </a:ln>
        </p:spPr>
        <p:txBody>
          <a:bodyPr/>
          <a:lstStyle/>
          <a:p>
            <a:endParaRPr lang="ko-KR" altLang="en-US"/>
          </a:p>
        </p:txBody>
      </p:sp>
      <p:sp>
        <p:nvSpPr>
          <p:cNvPr id="285" name="Line 239"/>
          <p:cNvSpPr>
            <a:spLocks noChangeShapeType="1"/>
          </p:cNvSpPr>
          <p:nvPr/>
        </p:nvSpPr>
        <p:spPr bwMode="auto">
          <a:xfrm flipV="1">
            <a:off x="7034925" y="5772280"/>
            <a:ext cx="0" cy="28658"/>
          </a:xfrm>
          <a:prstGeom prst="line">
            <a:avLst/>
          </a:prstGeom>
          <a:noFill/>
          <a:ln w="0">
            <a:solidFill>
              <a:srgbClr val="000000"/>
            </a:solidFill>
            <a:round/>
            <a:headEnd/>
            <a:tailEnd/>
          </a:ln>
        </p:spPr>
        <p:txBody>
          <a:bodyPr/>
          <a:lstStyle/>
          <a:p>
            <a:endParaRPr lang="ko-KR" altLang="en-US"/>
          </a:p>
        </p:txBody>
      </p:sp>
      <p:sp>
        <p:nvSpPr>
          <p:cNvPr id="286" name="Line 240"/>
          <p:cNvSpPr>
            <a:spLocks noChangeShapeType="1"/>
          </p:cNvSpPr>
          <p:nvPr/>
        </p:nvSpPr>
        <p:spPr bwMode="auto">
          <a:xfrm>
            <a:off x="7034925" y="2235446"/>
            <a:ext cx="0" cy="19105"/>
          </a:xfrm>
          <a:prstGeom prst="line">
            <a:avLst/>
          </a:prstGeom>
          <a:noFill/>
          <a:ln w="0">
            <a:solidFill>
              <a:srgbClr val="000000"/>
            </a:solidFill>
            <a:round/>
            <a:headEnd/>
            <a:tailEnd/>
          </a:ln>
        </p:spPr>
        <p:txBody>
          <a:bodyPr/>
          <a:lstStyle/>
          <a:p>
            <a:endParaRPr lang="ko-KR" altLang="en-US"/>
          </a:p>
        </p:txBody>
      </p:sp>
      <p:sp>
        <p:nvSpPr>
          <p:cNvPr id="287" name="Line 241"/>
          <p:cNvSpPr>
            <a:spLocks noChangeShapeType="1"/>
          </p:cNvSpPr>
          <p:nvPr/>
        </p:nvSpPr>
        <p:spPr bwMode="auto">
          <a:xfrm flipV="1">
            <a:off x="7064283" y="5772280"/>
            <a:ext cx="0" cy="28658"/>
          </a:xfrm>
          <a:prstGeom prst="line">
            <a:avLst/>
          </a:prstGeom>
          <a:noFill/>
          <a:ln w="0">
            <a:solidFill>
              <a:srgbClr val="000000"/>
            </a:solidFill>
            <a:round/>
            <a:headEnd/>
            <a:tailEnd/>
          </a:ln>
        </p:spPr>
        <p:txBody>
          <a:bodyPr/>
          <a:lstStyle/>
          <a:p>
            <a:endParaRPr lang="ko-KR" altLang="en-US"/>
          </a:p>
        </p:txBody>
      </p:sp>
      <p:sp>
        <p:nvSpPr>
          <p:cNvPr id="288" name="Line 242"/>
          <p:cNvSpPr>
            <a:spLocks noChangeShapeType="1"/>
          </p:cNvSpPr>
          <p:nvPr/>
        </p:nvSpPr>
        <p:spPr bwMode="auto">
          <a:xfrm>
            <a:off x="7064283" y="2235446"/>
            <a:ext cx="0" cy="19105"/>
          </a:xfrm>
          <a:prstGeom prst="line">
            <a:avLst/>
          </a:prstGeom>
          <a:noFill/>
          <a:ln w="0">
            <a:solidFill>
              <a:srgbClr val="000000"/>
            </a:solidFill>
            <a:round/>
            <a:headEnd/>
            <a:tailEnd/>
          </a:ln>
        </p:spPr>
        <p:txBody>
          <a:bodyPr/>
          <a:lstStyle/>
          <a:p>
            <a:endParaRPr lang="ko-KR" altLang="en-US"/>
          </a:p>
        </p:txBody>
      </p:sp>
      <p:sp>
        <p:nvSpPr>
          <p:cNvPr id="289" name="Line 243"/>
          <p:cNvSpPr>
            <a:spLocks noChangeShapeType="1"/>
          </p:cNvSpPr>
          <p:nvPr/>
        </p:nvSpPr>
        <p:spPr bwMode="auto">
          <a:xfrm flipV="1">
            <a:off x="7064283" y="5743622"/>
            <a:ext cx="0" cy="57315"/>
          </a:xfrm>
          <a:prstGeom prst="line">
            <a:avLst/>
          </a:prstGeom>
          <a:noFill/>
          <a:ln w="0">
            <a:solidFill>
              <a:srgbClr val="000000"/>
            </a:solidFill>
            <a:round/>
            <a:headEnd/>
            <a:tailEnd/>
          </a:ln>
        </p:spPr>
        <p:txBody>
          <a:bodyPr/>
          <a:lstStyle/>
          <a:p>
            <a:endParaRPr lang="ko-KR" altLang="en-US"/>
          </a:p>
        </p:txBody>
      </p:sp>
      <p:sp>
        <p:nvSpPr>
          <p:cNvPr id="290" name="Line 244"/>
          <p:cNvSpPr>
            <a:spLocks noChangeShapeType="1"/>
          </p:cNvSpPr>
          <p:nvPr/>
        </p:nvSpPr>
        <p:spPr bwMode="auto">
          <a:xfrm>
            <a:off x="7064283" y="2235446"/>
            <a:ext cx="0" cy="45375"/>
          </a:xfrm>
          <a:prstGeom prst="line">
            <a:avLst/>
          </a:prstGeom>
          <a:noFill/>
          <a:ln w="0">
            <a:solidFill>
              <a:srgbClr val="000000"/>
            </a:solidFill>
            <a:round/>
            <a:headEnd/>
            <a:tailEnd/>
          </a:ln>
        </p:spPr>
        <p:txBody>
          <a:bodyPr/>
          <a:lstStyle/>
          <a:p>
            <a:endParaRPr lang="ko-KR" altLang="en-US"/>
          </a:p>
        </p:txBody>
      </p:sp>
      <p:sp>
        <p:nvSpPr>
          <p:cNvPr id="291" name="Rectangle 245"/>
          <p:cNvSpPr>
            <a:spLocks noChangeArrowheads="1"/>
          </p:cNvSpPr>
          <p:nvPr/>
        </p:nvSpPr>
        <p:spPr bwMode="auto">
          <a:xfrm>
            <a:off x="6895474" y="6017032"/>
            <a:ext cx="256480" cy="276999"/>
          </a:xfrm>
          <a:prstGeom prst="rect">
            <a:avLst/>
          </a:prstGeom>
          <a:noFill/>
          <a:ln w="9525">
            <a:noFill/>
            <a:miter lim="800000"/>
            <a:headEnd/>
            <a:tailEnd/>
          </a:ln>
        </p:spPr>
        <p:txBody>
          <a:bodyPr wrap="none" lIns="0" tIns="0" rIns="0" bIns="0">
            <a:spAutoFit/>
          </a:bodyPr>
          <a:lstStyle/>
          <a:p>
            <a:r>
              <a:rPr lang="en-US" altLang="ko-KR">
                <a:solidFill>
                  <a:srgbClr val="000000"/>
                </a:solidFill>
                <a:latin typeface="Helvetica" pitchFamily="34" charset="0"/>
              </a:rPr>
              <a:t>10</a:t>
            </a:r>
            <a:endParaRPr lang="en-US" altLang="ko-KR"/>
          </a:p>
        </p:txBody>
      </p:sp>
      <p:sp>
        <p:nvSpPr>
          <p:cNvPr id="292" name="Rectangle 246"/>
          <p:cNvSpPr>
            <a:spLocks noChangeArrowheads="1"/>
          </p:cNvSpPr>
          <p:nvPr/>
        </p:nvSpPr>
        <p:spPr bwMode="auto">
          <a:xfrm>
            <a:off x="7113213" y="5867400"/>
            <a:ext cx="99386" cy="215444"/>
          </a:xfrm>
          <a:prstGeom prst="rect">
            <a:avLst/>
          </a:prstGeom>
          <a:noFill/>
          <a:ln w="9525">
            <a:noFill/>
            <a:miter lim="800000"/>
            <a:headEnd/>
            <a:tailEnd/>
          </a:ln>
        </p:spPr>
        <p:txBody>
          <a:bodyPr wrap="none" lIns="0" tIns="0" rIns="0" bIns="0">
            <a:spAutoFit/>
          </a:bodyPr>
          <a:lstStyle/>
          <a:p>
            <a:r>
              <a:rPr lang="en-US" altLang="ko-KR" sz="1400">
                <a:solidFill>
                  <a:srgbClr val="000000"/>
                </a:solidFill>
                <a:latin typeface="Helvetica" pitchFamily="34" charset="0"/>
              </a:rPr>
              <a:t>6</a:t>
            </a:r>
            <a:endParaRPr lang="en-US" altLang="ko-KR" sz="1400"/>
          </a:p>
        </p:txBody>
      </p:sp>
      <p:sp>
        <p:nvSpPr>
          <p:cNvPr id="293" name="Line 247"/>
          <p:cNvSpPr>
            <a:spLocks noChangeShapeType="1"/>
          </p:cNvSpPr>
          <p:nvPr/>
        </p:nvSpPr>
        <p:spPr bwMode="auto">
          <a:xfrm flipV="1">
            <a:off x="7313828" y="5772280"/>
            <a:ext cx="0" cy="28658"/>
          </a:xfrm>
          <a:prstGeom prst="line">
            <a:avLst/>
          </a:prstGeom>
          <a:noFill/>
          <a:ln w="0">
            <a:solidFill>
              <a:srgbClr val="000000"/>
            </a:solidFill>
            <a:round/>
            <a:headEnd/>
            <a:tailEnd/>
          </a:ln>
        </p:spPr>
        <p:txBody>
          <a:bodyPr/>
          <a:lstStyle/>
          <a:p>
            <a:endParaRPr lang="ko-KR" altLang="en-US"/>
          </a:p>
        </p:txBody>
      </p:sp>
      <p:sp>
        <p:nvSpPr>
          <p:cNvPr id="294" name="Line 248"/>
          <p:cNvSpPr>
            <a:spLocks noChangeShapeType="1"/>
          </p:cNvSpPr>
          <p:nvPr/>
        </p:nvSpPr>
        <p:spPr bwMode="auto">
          <a:xfrm>
            <a:off x="7313828" y="2235446"/>
            <a:ext cx="0" cy="19105"/>
          </a:xfrm>
          <a:prstGeom prst="line">
            <a:avLst/>
          </a:prstGeom>
          <a:noFill/>
          <a:ln w="0">
            <a:solidFill>
              <a:srgbClr val="000000"/>
            </a:solidFill>
            <a:round/>
            <a:headEnd/>
            <a:tailEnd/>
          </a:ln>
        </p:spPr>
        <p:txBody>
          <a:bodyPr/>
          <a:lstStyle/>
          <a:p>
            <a:endParaRPr lang="ko-KR" altLang="en-US"/>
          </a:p>
        </p:txBody>
      </p:sp>
      <p:sp>
        <p:nvSpPr>
          <p:cNvPr id="295" name="Line 249"/>
          <p:cNvSpPr>
            <a:spLocks noChangeShapeType="1"/>
          </p:cNvSpPr>
          <p:nvPr/>
        </p:nvSpPr>
        <p:spPr bwMode="auto">
          <a:xfrm flipV="1">
            <a:off x="7450832" y="5772280"/>
            <a:ext cx="0" cy="28658"/>
          </a:xfrm>
          <a:prstGeom prst="line">
            <a:avLst/>
          </a:prstGeom>
          <a:noFill/>
          <a:ln w="0">
            <a:solidFill>
              <a:srgbClr val="000000"/>
            </a:solidFill>
            <a:round/>
            <a:headEnd/>
            <a:tailEnd/>
          </a:ln>
        </p:spPr>
        <p:txBody>
          <a:bodyPr/>
          <a:lstStyle/>
          <a:p>
            <a:endParaRPr lang="ko-KR" altLang="en-US"/>
          </a:p>
        </p:txBody>
      </p:sp>
      <p:sp>
        <p:nvSpPr>
          <p:cNvPr id="296" name="Line 250"/>
          <p:cNvSpPr>
            <a:spLocks noChangeShapeType="1"/>
          </p:cNvSpPr>
          <p:nvPr/>
        </p:nvSpPr>
        <p:spPr bwMode="auto">
          <a:xfrm>
            <a:off x="7450832" y="2235446"/>
            <a:ext cx="0" cy="19105"/>
          </a:xfrm>
          <a:prstGeom prst="line">
            <a:avLst/>
          </a:prstGeom>
          <a:noFill/>
          <a:ln w="0">
            <a:solidFill>
              <a:srgbClr val="000000"/>
            </a:solidFill>
            <a:round/>
            <a:headEnd/>
            <a:tailEnd/>
          </a:ln>
        </p:spPr>
        <p:txBody>
          <a:bodyPr/>
          <a:lstStyle/>
          <a:p>
            <a:endParaRPr lang="ko-KR" altLang="en-US"/>
          </a:p>
        </p:txBody>
      </p:sp>
      <p:sp>
        <p:nvSpPr>
          <p:cNvPr id="297" name="Line 251"/>
          <p:cNvSpPr>
            <a:spLocks noChangeShapeType="1"/>
          </p:cNvSpPr>
          <p:nvPr/>
        </p:nvSpPr>
        <p:spPr bwMode="auto">
          <a:xfrm>
            <a:off x="2154128" y="5347191"/>
            <a:ext cx="19572" cy="0"/>
          </a:xfrm>
          <a:prstGeom prst="line">
            <a:avLst/>
          </a:prstGeom>
          <a:noFill/>
          <a:ln w="0">
            <a:solidFill>
              <a:srgbClr val="000000"/>
            </a:solidFill>
            <a:round/>
            <a:headEnd/>
            <a:tailEnd/>
          </a:ln>
        </p:spPr>
        <p:txBody>
          <a:bodyPr/>
          <a:lstStyle/>
          <a:p>
            <a:endParaRPr lang="ko-KR" altLang="en-US"/>
          </a:p>
        </p:txBody>
      </p:sp>
      <p:sp>
        <p:nvSpPr>
          <p:cNvPr id="298" name="Line 252"/>
          <p:cNvSpPr>
            <a:spLocks noChangeShapeType="1"/>
          </p:cNvSpPr>
          <p:nvPr/>
        </p:nvSpPr>
        <p:spPr bwMode="auto">
          <a:xfrm flipH="1">
            <a:off x="7492424" y="5347191"/>
            <a:ext cx="29358" cy="0"/>
          </a:xfrm>
          <a:prstGeom prst="line">
            <a:avLst/>
          </a:prstGeom>
          <a:noFill/>
          <a:ln w="0">
            <a:solidFill>
              <a:srgbClr val="000000"/>
            </a:solidFill>
            <a:round/>
            <a:headEnd/>
            <a:tailEnd/>
          </a:ln>
        </p:spPr>
        <p:txBody>
          <a:bodyPr/>
          <a:lstStyle/>
          <a:p>
            <a:endParaRPr lang="ko-KR" altLang="en-US"/>
          </a:p>
        </p:txBody>
      </p:sp>
      <p:sp>
        <p:nvSpPr>
          <p:cNvPr id="299" name="Line 253"/>
          <p:cNvSpPr>
            <a:spLocks noChangeShapeType="1"/>
          </p:cNvSpPr>
          <p:nvPr/>
        </p:nvSpPr>
        <p:spPr bwMode="auto">
          <a:xfrm>
            <a:off x="2154128" y="5394954"/>
            <a:ext cx="19572" cy="0"/>
          </a:xfrm>
          <a:prstGeom prst="line">
            <a:avLst/>
          </a:prstGeom>
          <a:noFill/>
          <a:ln w="0">
            <a:solidFill>
              <a:srgbClr val="000000"/>
            </a:solidFill>
            <a:round/>
            <a:headEnd/>
            <a:tailEnd/>
          </a:ln>
        </p:spPr>
        <p:txBody>
          <a:bodyPr/>
          <a:lstStyle/>
          <a:p>
            <a:endParaRPr lang="ko-KR" altLang="en-US"/>
          </a:p>
        </p:txBody>
      </p:sp>
      <p:sp>
        <p:nvSpPr>
          <p:cNvPr id="300" name="Line 254"/>
          <p:cNvSpPr>
            <a:spLocks noChangeShapeType="1"/>
          </p:cNvSpPr>
          <p:nvPr/>
        </p:nvSpPr>
        <p:spPr bwMode="auto">
          <a:xfrm flipH="1">
            <a:off x="7492424" y="5394954"/>
            <a:ext cx="29358" cy="0"/>
          </a:xfrm>
          <a:prstGeom prst="line">
            <a:avLst/>
          </a:prstGeom>
          <a:noFill/>
          <a:ln w="0">
            <a:solidFill>
              <a:srgbClr val="000000"/>
            </a:solidFill>
            <a:round/>
            <a:headEnd/>
            <a:tailEnd/>
          </a:ln>
        </p:spPr>
        <p:txBody>
          <a:bodyPr/>
          <a:lstStyle/>
          <a:p>
            <a:endParaRPr lang="ko-KR" altLang="en-US"/>
          </a:p>
        </p:txBody>
      </p:sp>
      <p:sp>
        <p:nvSpPr>
          <p:cNvPr id="301" name="Line 255"/>
          <p:cNvSpPr>
            <a:spLocks noChangeShapeType="1"/>
          </p:cNvSpPr>
          <p:nvPr/>
        </p:nvSpPr>
        <p:spPr bwMode="auto">
          <a:xfrm>
            <a:off x="2154128" y="5442717"/>
            <a:ext cx="19572" cy="0"/>
          </a:xfrm>
          <a:prstGeom prst="line">
            <a:avLst/>
          </a:prstGeom>
          <a:noFill/>
          <a:ln w="0">
            <a:solidFill>
              <a:srgbClr val="000000"/>
            </a:solidFill>
            <a:round/>
            <a:headEnd/>
            <a:tailEnd/>
          </a:ln>
        </p:spPr>
        <p:txBody>
          <a:bodyPr/>
          <a:lstStyle/>
          <a:p>
            <a:endParaRPr lang="ko-KR" altLang="en-US"/>
          </a:p>
        </p:txBody>
      </p:sp>
      <p:sp>
        <p:nvSpPr>
          <p:cNvPr id="302" name="Line 256"/>
          <p:cNvSpPr>
            <a:spLocks noChangeShapeType="1"/>
          </p:cNvSpPr>
          <p:nvPr/>
        </p:nvSpPr>
        <p:spPr bwMode="auto">
          <a:xfrm flipH="1">
            <a:off x="7492424" y="5442717"/>
            <a:ext cx="29358" cy="0"/>
          </a:xfrm>
          <a:prstGeom prst="line">
            <a:avLst/>
          </a:prstGeom>
          <a:noFill/>
          <a:ln w="0">
            <a:solidFill>
              <a:srgbClr val="000000"/>
            </a:solidFill>
            <a:round/>
            <a:headEnd/>
            <a:tailEnd/>
          </a:ln>
        </p:spPr>
        <p:txBody>
          <a:bodyPr/>
          <a:lstStyle/>
          <a:p>
            <a:endParaRPr lang="ko-KR" altLang="en-US"/>
          </a:p>
        </p:txBody>
      </p:sp>
      <p:sp>
        <p:nvSpPr>
          <p:cNvPr id="303" name="Line 257"/>
          <p:cNvSpPr>
            <a:spLocks noChangeShapeType="1"/>
          </p:cNvSpPr>
          <p:nvPr/>
        </p:nvSpPr>
        <p:spPr bwMode="auto">
          <a:xfrm>
            <a:off x="2154128" y="5507196"/>
            <a:ext cx="19572" cy="0"/>
          </a:xfrm>
          <a:prstGeom prst="line">
            <a:avLst/>
          </a:prstGeom>
          <a:noFill/>
          <a:ln w="0">
            <a:solidFill>
              <a:srgbClr val="000000"/>
            </a:solidFill>
            <a:round/>
            <a:headEnd/>
            <a:tailEnd/>
          </a:ln>
        </p:spPr>
        <p:txBody>
          <a:bodyPr/>
          <a:lstStyle/>
          <a:p>
            <a:endParaRPr lang="ko-KR" altLang="en-US"/>
          </a:p>
        </p:txBody>
      </p:sp>
      <p:sp>
        <p:nvSpPr>
          <p:cNvPr id="304" name="Line 258"/>
          <p:cNvSpPr>
            <a:spLocks noChangeShapeType="1"/>
          </p:cNvSpPr>
          <p:nvPr/>
        </p:nvSpPr>
        <p:spPr bwMode="auto">
          <a:xfrm flipH="1">
            <a:off x="7492424" y="5507196"/>
            <a:ext cx="29358" cy="0"/>
          </a:xfrm>
          <a:prstGeom prst="line">
            <a:avLst/>
          </a:prstGeom>
          <a:noFill/>
          <a:ln w="0">
            <a:solidFill>
              <a:srgbClr val="000000"/>
            </a:solidFill>
            <a:round/>
            <a:headEnd/>
            <a:tailEnd/>
          </a:ln>
        </p:spPr>
        <p:txBody>
          <a:bodyPr/>
          <a:lstStyle/>
          <a:p>
            <a:endParaRPr lang="ko-KR" altLang="en-US"/>
          </a:p>
        </p:txBody>
      </p:sp>
      <p:sp>
        <p:nvSpPr>
          <p:cNvPr id="305" name="Line 259"/>
          <p:cNvSpPr>
            <a:spLocks noChangeShapeType="1"/>
          </p:cNvSpPr>
          <p:nvPr/>
        </p:nvSpPr>
        <p:spPr bwMode="auto">
          <a:xfrm>
            <a:off x="2154128" y="5574064"/>
            <a:ext cx="19572" cy="0"/>
          </a:xfrm>
          <a:prstGeom prst="line">
            <a:avLst/>
          </a:prstGeom>
          <a:noFill/>
          <a:ln w="0">
            <a:solidFill>
              <a:srgbClr val="000000"/>
            </a:solidFill>
            <a:round/>
            <a:headEnd/>
            <a:tailEnd/>
          </a:ln>
        </p:spPr>
        <p:txBody>
          <a:bodyPr/>
          <a:lstStyle/>
          <a:p>
            <a:endParaRPr lang="ko-KR" altLang="en-US"/>
          </a:p>
        </p:txBody>
      </p:sp>
      <p:sp>
        <p:nvSpPr>
          <p:cNvPr id="306" name="Line 260"/>
          <p:cNvSpPr>
            <a:spLocks noChangeShapeType="1"/>
          </p:cNvSpPr>
          <p:nvPr/>
        </p:nvSpPr>
        <p:spPr bwMode="auto">
          <a:xfrm flipH="1">
            <a:off x="7492424" y="5574064"/>
            <a:ext cx="29358" cy="0"/>
          </a:xfrm>
          <a:prstGeom prst="line">
            <a:avLst/>
          </a:prstGeom>
          <a:noFill/>
          <a:ln w="0">
            <a:solidFill>
              <a:srgbClr val="000000"/>
            </a:solidFill>
            <a:round/>
            <a:headEnd/>
            <a:tailEnd/>
          </a:ln>
        </p:spPr>
        <p:txBody>
          <a:bodyPr/>
          <a:lstStyle/>
          <a:p>
            <a:endParaRPr lang="ko-KR" altLang="en-US"/>
          </a:p>
        </p:txBody>
      </p:sp>
      <p:sp>
        <p:nvSpPr>
          <p:cNvPr id="307" name="Line 261"/>
          <p:cNvSpPr>
            <a:spLocks noChangeShapeType="1"/>
          </p:cNvSpPr>
          <p:nvPr/>
        </p:nvSpPr>
        <p:spPr bwMode="auto">
          <a:xfrm>
            <a:off x="2154128" y="5660037"/>
            <a:ext cx="19572" cy="0"/>
          </a:xfrm>
          <a:prstGeom prst="line">
            <a:avLst/>
          </a:prstGeom>
          <a:noFill/>
          <a:ln w="0">
            <a:solidFill>
              <a:srgbClr val="000000"/>
            </a:solidFill>
            <a:round/>
            <a:headEnd/>
            <a:tailEnd/>
          </a:ln>
        </p:spPr>
        <p:txBody>
          <a:bodyPr/>
          <a:lstStyle/>
          <a:p>
            <a:endParaRPr lang="ko-KR" altLang="en-US"/>
          </a:p>
        </p:txBody>
      </p:sp>
      <p:sp>
        <p:nvSpPr>
          <p:cNvPr id="308" name="Line 262"/>
          <p:cNvSpPr>
            <a:spLocks noChangeShapeType="1"/>
          </p:cNvSpPr>
          <p:nvPr/>
        </p:nvSpPr>
        <p:spPr bwMode="auto">
          <a:xfrm flipH="1">
            <a:off x="7492424" y="5660037"/>
            <a:ext cx="29358" cy="0"/>
          </a:xfrm>
          <a:prstGeom prst="line">
            <a:avLst/>
          </a:prstGeom>
          <a:noFill/>
          <a:ln w="0">
            <a:solidFill>
              <a:srgbClr val="000000"/>
            </a:solidFill>
            <a:round/>
            <a:headEnd/>
            <a:tailEnd/>
          </a:ln>
        </p:spPr>
        <p:txBody>
          <a:bodyPr/>
          <a:lstStyle/>
          <a:p>
            <a:endParaRPr lang="ko-KR" altLang="en-US"/>
          </a:p>
        </p:txBody>
      </p:sp>
      <p:sp>
        <p:nvSpPr>
          <p:cNvPr id="309" name="Line 263"/>
          <p:cNvSpPr>
            <a:spLocks noChangeShapeType="1"/>
          </p:cNvSpPr>
          <p:nvPr/>
        </p:nvSpPr>
        <p:spPr bwMode="auto">
          <a:xfrm>
            <a:off x="2154128" y="5753175"/>
            <a:ext cx="19572" cy="0"/>
          </a:xfrm>
          <a:prstGeom prst="line">
            <a:avLst/>
          </a:prstGeom>
          <a:noFill/>
          <a:ln w="0">
            <a:solidFill>
              <a:srgbClr val="000000"/>
            </a:solidFill>
            <a:round/>
            <a:headEnd/>
            <a:tailEnd/>
          </a:ln>
        </p:spPr>
        <p:txBody>
          <a:bodyPr/>
          <a:lstStyle/>
          <a:p>
            <a:endParaRPr lang="ko-KR" altLang="en-US"/>
          </a:p>
        </p:txBody>
      </p:sp>
      <p:sp>
        <p:nvSpPr>
          <p:cNvPr id="310" name="Line 264"/>
          <p:cNvSpPr>
            <a:spLocks noChangeShapeType="1"/>
          </p:cNvSpPr>
          <p:nvPr/>
        </p:nvSpPr>
        <p:spPr bwMode="auto">
          <a:xfrm flipH="1">
            <a:off x="7492424" y="5753175"/>
            <a:ext cx="29358" cy="0"/>
          </a:xfrm>
          <a:prstGeom prst="line">
            <a:avLst/>
          </a:prstGeom>
          <a:noFill/>
          <a:ln w="0">
            <a:solidFill>
              <a:srgbClr val="000000"/>
            </a:solidFill>
            <a:round/>
            <a:headEnd/>
            <a:tailEnd/>
          </a:ln>
        </p:spPr>
        <p:txBody>
          <a:bodyPr/>
          <a:lstStyle/>
          <a:p>
            <a:endParaRPr lang="ko-KR" altLang="en-US"/>
          </a:p>
        </p:txBody>
      </p:sp>
      <p:sp>
        <p:nvSpPr>
          <p:cNvPr id="311" name="Line 265"/>
          <p:cNvSpPr>
            <a:spLocks noChangeShapeType="1"/>
          </p:cNvSpPr>
          <p:nvPr/>
        </p:nvSpPr>
        <p:spPr bwMode="auto">
          <a:xfrm>
            <a:off x="2154128" y="5347191"/>
            <a:ext cx="48930" cy="0"/>
          </a:xfrm>
          <a:prstGeom prst="line">
            <a:avLst/>
          </a:prstGeom>
          <a:noFill/>
          <a:ln w="0">
            <a:solidFill>
              <a:srgbClr val="000000"/>
            </a:solidFill>
            <a:round/>
            <a:headEnd/>
            <a:tailEnd/>
          </a:ln>
        </p:spPr>
        <p:txBody>
          <a:bodyPr/>
          <a:lstStyle/>
          <a:p>
            <a:endParaRPr lang="ko-KR" altLang="en-US"/>
          </a:p>
        </p:txBody>
      </p:sp>
      <p:sp>
        <p:nvSpPr>
          <p:cNvPr id="312" name="Line 266"/>
          <p:cNvSpPr>
            <a:spLocks noChangeShapeType="1"/>
          </p:cNvSpPr>
          <p:nvPr/>
        </p:nvSpPr>
        <p:spPr bwMode="auto">
          <a:xfrm flipH="1">
            <a:off x="7460618" y="5347191"/>
            <a:ext cx="61164" cy="0"/>
          </a:xfrm>
          <a:prstGeom prst="line">
            <a:avLst/>
          </a:prstGeom>
          <a:noFill/>
          <a:ln w="0">
            <a:solidFill>
              <a:srgbClr val="000000"/>
            </a:solidFill>
            <a:round/>
            <a:headEnd/>
            <a:tailEnd/>
          </a:ln>
        </p:spPr>
        <p:txBody>
          <a:bodyPr/>
          <a:lstStyle/>
          <a:p>
            <a:endParaRPr lang="ko-KR" altLang="en-US"/>
          </a:p>
        </p:txBody>
      </p:sp>
      <p:sp>
        <p:nvSpPr>
          <p:cNvPr id="313" name="Rectangle 267"/>
          <p:cNvSpPr>
            <a:spLocks noChangeArrowheads="1"/>
          </p:cNvSpPr>
          <p:nvPr/>
        </p:nvSpPr>
        <p:spPr bwMode="auto">
          <a:xfrm>
            <a:off x="1696629" y="5273158"/>
            <a:ext cx="285335"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10</a:t>
            </a:r>
            <a:endParaRPr lang="en-US" altLang="ko-KR" sz="2000"/>
          </a:p>
        </p:txBody>
      </p:sp>
      <p:sp>
        <p:nvSpPr>
          <p:cNvPr id="314" name="Rectangle 268"/>
          <p:cNvSpPr>
            <a:spLocks noChangeArrowheads="1"/>
          </p:cNvSpPr>
          <p:nvPr/>
        </p:nvSpPr>
        <p:spPr bwMode="auto">
          <a:xfrm>
            <a:off x="1931494" y="5148975"/>
            <a:ext cx="158698" cy="215444"/>
          </a:xfrm>
          <a:prstGeom prst="rect">
            <a:avLst/>
          </a:prstGeom>
          <a:noFill/>
          <a:ln w="9525">
            <a:noFill/>
            <a:miter lim="800000"/>
            <a:headEnd/>
            <a:tailEnd/>
          </a:ln>
        </p:spPr>
        <p:txBody>
          <a:bodyPr wrap="none" lIns="0" tIns="0" rIns="0" bIns="0">
            <a:spAutoFit/>
          </a:bodyPr>
          <a:lstStyle/>
          <a:p>
            <a:r>
              <a:rPr lang="en-US" altLang="ko-KR" sz="1400">
                <a:solidFill>
                  <a:srgbClr val="000000"/>
                </a:solidFill>
                <a:latin typeface="Helvetica" pitchFamily="34" charset="0"/>
              </a:rPr>
              <a:t>-3</a:t>
            </a:r>
            <a:endParaRPr lang="en-US" altLang="ko-KR" sz="1400"/>
          </a:p>
        </p:txBody>
      </p:sp>
      <p:sp>
        <p:nvSpPr>
          <p:cNvPr id="315" name="Line 269"/>
          <p:cNvSpPr>
            <a:spLocks noChangeShapeType="1"/>
          </p:cNvSpPr>
          <p:nvPr/>
        </p:nvSpPr>
        <p:spPr bwMode="auto">
          <a:xfrm>
            <a:off x="2154128" y="5036733"/>
            <a:ext cx="19572" cy="0"/>
          </a:xfrm>
          <a:prstGeom prst="line">
            <a:avLst/>
          </a:prstGeom>
          <a:noFill/>
          <a:ln w="0">
            <a:solidFill>
              <a:srgbClr val="000000"/>
            </a:solidFill>
            <a:round/>
            <a:headEnd/>
            <a:tailEnd/>
          </a:ln>
        </p:spPr>
        <p:txBody>
          <a:bodyPr/>
          <a:lstStyle/>
          <a:p>
            <a:endParaRPr lang="ko-KR" altLang="en-US"/>
          </a:p>
        </p:txBody>
      </p:sp>
      <p:sp>
        <p:nvSpPr>
          <p:cNvPr id="316" name="Line 270"/>
          <p:cNvSpPr>
            <a:spLocks noChangeShapeType="1"/>
          </p:cNvSpPr>
          <p:nvPr/>
        </p:nvSpPr>
        <p:spPr bwMode="auto">
          <a:xfrm flipH="1">
            <a:off x="7492424" y="5036733"/>
            <a:ext cx="29358" cy="0"/>
          </a:xfrm>
          <a:prstGeom prst="line">
            <a:avLst/>
          </a:prstGeom>
          <a:noFill/>
          <a:ln w="0">
            <a:solidFill>
              <a:srgbClr val="000000"/>
            </a:solidFill>
            <a:round/>
            <a:headEnd/>
            <a:tailEnd/>
          </a:ln>
        </p:spPr>
        <p:txBody>
          <a:bodyPr/>
          <a:lstStyle/>
          <a:p>
            <a:endParaRPr lang="ko-KR" altLang="en-US"/>
          </a:p>
        </p:txBody>
      </p:sp>
      <p:sp>
        <p:nvSpPr>
          <p:cNvPr id="317" name="Line 271"/>
          <p:cNvSpPr>
            <a:spLocks noChangeShapeType="1"/>
          </p:cNvSpPr>
          <p:nvPr/>
        </p:nvSpPr>
        <p:spPr bwMode="auto">
          <a:xfrm>
            <a:off x="2154128" y="4848070"/>
            <a:ext cx="19572" cy="0"/>
          </a:xfrm>
          <a:prstGeom prst="line">
            <a:avLst/>
          </a:prstGeom>
          <a:noFill/>
          <a:ln w="0">
            <a:solidFill>
              <a:srgbClr val="000000"/>
            </a:solidFill>
            <a:round/>
            <a:headEnd/>
            <a:tailEnd/>
          </a:ln>
        </p:spPr>
        <p:txBody>
          <a:bodyPr/>
          <a:lstStyle/>
          <a:p>
            <a:endParaRPr lang="ko-KR" altLang="en-US"/>
          </a:p>
        </p:txBody>
      </p:sp>
      <p:sp>
        <p:nvSpPr>
          <p:cNvPr id="318" name="Line 272"/>
          <p:cNvSpPr>
            <a:spLocks noChangeShapeType="1"/>
          </p:cNvSpPr>
          <p:nvPr/>
        </p:nvSpPr>
        <p:spPr bwMode="auto">
          <a:xfrm flipH="1">
            <a:off x="7492424" y="4848070"/>
            <a:ext cx="29358" cy="0"/>
          </a:xfrm>
          <a:prstGeom prst="line">
            <a:avLst/>
          </a:prstGeom>
          <a:noFill/>
          <a:ln w="0">
            <a:solidFill>
              <a:srgbClr val="000000"/>
            </a:solidFill>
            <a:round/>
            <a:headEnd/>
            <a:tailEnd/>
          </a:ln>
        </p:spPr>
        <p:txBody>
          <a:bodyPr/>
          <a:lstStyle/>
          <a:p>
            <a:endParaRPr lang="ko-KR" altLang="en-US"/>
          </a:p>
        </p:txBody>
      </p:sp>
      <p:sp>
        <p:nvSpPr>
          <p:cNvPr id="319" name="Line 273"/>
          <p:cNvSpPr>
            <a:spLocks noChangeShapeType="1"/>
          </p:cNvSpPr>
          <p:nvPr/>
        </p:nvSpPr>
        <p:spPr bwMode="auto">
          <a:xfrm>
            <a:off x="2154128" y="4726275"/>
            <a:ext cx="19572" cy="0"/>
          </a:xfrm>
          <a:prstGeom prst="line">
            <a:avLst/>
          </a:prstGeom>
          <a:noFill/>
          <a:ln w="0">
            <a:solidFill>
              <a:srgbClr val="000000"/>
            </a:solidFill>
            <a:round/>
            <a:headEnd/>
            <a:tailEnd/>
          </a:ln>
        </p:spPr>
        <p:txBody>
          <a:bodyPr/>
          <a:lstStyle/>
          <a:p>
            <a:endParaRPr lang="ko-KR" altLang="en-US"/>
          </a:p>
        </p:txBody>
      </p:sp>
      <p:sp>
        <p:nvSpPr>
          <p:cNvPr id="320" name="Line 274"/>
          <p:cNvSpPr>
            <a:spLocks noChangeShapeType="1"/>
          </p:cNvSpPr>
          <p:nvPr/>
        </p:nvSpPr>
        <p:spPr bwMode="auto">
          <a:xfrm flipH="1">
            <a:off x="7492424" y="4726275"/>
            <a:ext cx="29358" cy="0"/>
          </a:xfrm>
          <a:prstGeom prst="line">
            <a:avLst/>
          </a:prstGeom>
          <a:noFill/>
          <a:ln w="0">
            <a:solidFill>
              <a:srgbClr val="000000"/>
            </a:solidFill>
            <a:round/>
            <a:headEnd/>
            <a:tailEnd/>
          </a:ln>
        </p:spPr>
        <p:txBody>
          <a:bodyPr/>
          <a:lstStyle/>
          <a:p>
            <a:endParaRPr lang="ko-KR" altLang="en-US"/>
          </a:p>
        </p:txBody>
      </p:sp>
      <p:sp>
        <p:nvSpPr>
          <p:cNvPr id="321" name="Line 275"/>
          <p:cNvSpPr>
            <a:spLocks noChangeShapeType="1"/>
          </p:cNvSpPr>
          <p:nvPr/>
        </p:nvSpPr>
        <p:spPr bwMode="auto">
          <a:xfrm>
            <a:off x="2154128" y="4621197"/>
            <a:ext cx="19572" cy="0"/>
          </a:xfrm>
          <a:prstGeom prst="line">
            <a:avLst/>
          </a:prstGeom>
          <a:noFill/>
          <a:ln w="0">
            <a:solidFill>
              <a:srgbClr val="000000"/>
            </a:solidFill>
            <a:round/>
            <a:headEnd/>
            <a:tailEnd/>
          </a:ln>
        </p:spPr>
        <p:txBody>
          <a:bodyPr/>
          <a:lstStyle/>
          <a:p>
            <a:endParaRPr lang="ko-KR" altLang="en-US"/>
          </a:p>
        </p:txBody>
      </p:sp>
      <p:sp>
        <p:nvSpPr>
          <p:cNvPr id="322" name="Line 276"/>
          <p:cNvSpPr>
            <a:spLocks noChangeShapeType="1"/>
          </p:cNvSpPr>
          <p:nvPr/>
        </p:nvSpPr>
        <p:spPr bwMode="auto">
          <a:xfrm flipH="1">
            <a:off x="7492424" y="4621197"/>
            <a:ext cx="29358" cy="0"/>
          </a:xfrm>
          <a:prstGeom prst="line">
            <a:avLst/>
          </a:prstGeom>
          <a:noFill/>
          <a:ln w="0">
            <a:solidFill>
              <a:srgbClr val="000000"/>
            </a:solidFill>
            <a:round/>
            <a:headEnd/>
            <a:tailEnd/>
          </a:ln>
        </p:spPr>
        <p:txBody>
          <a:bodyPr/>
          <a:lstStyle/>
          <a:p>
            <a:endParaRPr lang="ko-KR" altLang="en-US"/>
          </a:p>
        </p:txBody>
      </p:sp>
      <p:sp>
        <p:nvSpPr>
          <p:cNvPr id="323" name="Line 277"/>
          <p:cNvSpPr>
            <a:spLocks noChangeShapeType="1"/>
          </p:cNvSpPr>
          <p:nvPr/>
        </p:nvSpPr>
        <p:spPr bwMode="auto">
          <a:xfrm>
            <a:off x="2154128" y="4537612"/>
            <a:ext cx="19572" cy="0"/>
          </a:xfrm>
          <a:prstGeom prst="line">
            <a:avLst/>
          </a:prstGeom>
          <a:noFill/>
          <a:ln w="0">
            <a:solidFill>
              <a:srgbClr val="000000"/>
            </a:solidFill>
            <a:round/>
            <a:headEnd/>
            <a:tailEnd/>
          </a:ln>
        </p:spPr>
        <p:txBody>
          <a:bodyPr/>
          <a:lstStyle/>
          <a:p>
            <a:endParaRPr lang="ko-KR" altLang="en-US"/>
          </a:p>
        </p:txBody>
      </p:sp>
      <p:sp>
        <p:nvSpPr>
          <p:cNvPr id="324" name="Line 278"/>
          <p:cNvSpPr>
            <a:spLocks noChangeShapeType="1"/>
          </p:cNvSpPr>
          <p:nvPr/>
        </p:nvSpPr>
        <p:spPr bwMode="auto">
          <a:xfrm flipH="1">
            <a:off x="7492424" y="4537612"/>
            <a:ext cx="29358" cy="0"/>
          </a:xfrm>
          <a:prstGeom prst="line">
            <a:avLst/>
          </a:prstGeom>
          <a:noFill/>
          <a:ln w="0">
            <a:solidFill>
              <a:srgbClr val="000000"/>
            </a:solidFill>
            <a:round/>
            <a:headEnd/>
            <a:tailEnd/>
          </a:ln>
        </p:spPr>
        <p:txBody>
          <a:bodyPr/>
          <a:lstStyle/>
          <a:p>
            <a:endParaRPr lang="ko-KR" altLang="en-US"/>
          </a:p>
        </p:txBody>
      </p:sp>
      <p:sp>
        <p:nvSpPr>
          <p:cNvPr id="325" name="Line 279"/>
          <p:cNvSpPr>
            <a:spLocks noChangeShapeType="1"/>
          </p:cNvSpPr>
          <p:nvPr/>
        </p:nvSpPr>
        <p:spPr bwMode="auto">
          <a:xfrm>
            <a:off x="2154128" y="4470744"/>
            <a:ext cx="19572" cy="0"/>
          </a:xfrm>
          <a:prstGeom prst="line">
            <a:avLst/>
          </a:prstGeom>
          <a:noFill/>
          <a:ln w="0">
            <a:solidFill>
              <a:srgbClr val="000000"/>
            </a:solidFill>
            <a:round/>
            <a:headEnd/>
            <a:tailEnd/>
          </a:ln>
        </p:spPr>
        <p:txBody>
          <a:bodyPr/>
          <a:lstStyle/>
          <a:p>
            <a:endParaRPr lang="ko-KR" altLang="en-US"/>
          </a:p>
        </p:txBody>
      </p:sp>
      <p:sp>
        <p:nvSpPr>
          <p:cNvPr id="326" name="Line 280"/>
          <p:cNvSpPr>
            <a:spLocks noChangeShapeType="1"/>
          </p:cNvSpPr>
          <p:nvPr/>
        </p:nvSpPr>
        <p:spPr bwMode="auto">
          <a:xfrm flipH="1">
            <a:off x="7492424" y="4470744"/>
            <a:ext cx="29358" cy="0"/>
          </a:xfrm>
          <a:prstGeom prst="line">
            <a:avLst/>
          </a:prstGeom>
          <a:noFill/>
          <a:ln w="0">
            <a:solidFill>
              <a:srgbClr val="000000"/>
            </a:solidFill>
            <a:round/>
            <a:headEnd/>
            <a:tailEnd/>
          </a:ln>
        </p:spPr>
        <p:txBody>
          <a:bodyPr/>
          <a:lstStyle/>
          <a:p>
            <a:endParaRPr lang="ko-KR" altLang="en-US"/>
          </a:p>
        </p:txBody>
      </p:sp>
      <p:sp>
        <p:nvSpPr>
          <p:cNvPr id="327" name="Line 281"/>
          <p:cNvSpPr>
            <a:spLocks noChangeShapeType="1"/>
          </p:cNvSpPr>
          <p:nvPr/>
        </p:nvSpPr>
        <p:spPr bwMode="auto">
          <a:xfrm>
            <a:off x="2154128" y="4413428"/>
            <a:ext cx="19572" cy="0"/>
          </a:xfrm>
          <a:prstGeom prst="line">
            <a:avLst/>
          </a:prstGeom>
          <a:noFill/>
          <a:ln w="0">
            <a:solidFill>
              <a:srgbClr val="000000"/>
            </a:solidFill>
            <a:round/>
            <a:headEnd/>
            <a:tailEnd/>
          </a:ln>
        </p:spPr>
        <p:txBody>
          <a:bodyPr/>
          <a:lstStyle/>
          <a:p>
            <a:endParaRPr lang="ko-KR" altLang="en-US"/>
          </a:p>
        </p:txBody>
      </p:sp>
      <p:sp>
        <p:nvSpPr>
          <p:cNvPr id="328" name="Line 282"/>
          <p:cNvSpPr>
            <a:spLocks noChangeShapeType="1"/>
          </p:cNvSpPr>
          <p:nvPr/>
        </p:nvSpPr>
        <p:spPr bwMode="auto">
          <a:xfrm flipH="1">
            <a:off x="7492424" y="4413428"/>
            <a:ext cx="29358" cy="0"/>
          </a:xfrm>
          <a:prstGeom prst="line">
            <a:avLst/>
          </a:prstGeom>
          <a:noFill/>
          <a:ln w="0">
            <a:solidFill>
              <a:srgbClr val="000000"/>
            </a:solidFill>
            <a:round/>
            <a:headEnd/>
            <a:tailEnd/>
          </a:ln>
        </p:spPr>
        <p:txBody>
          <a:bodyPr/>
          <a:lstStyle/>
          <a:p>
            <a:endParaRPr lang="ko-KR" altLang="en-US"/>
          </a:p>
        </p:txBody>
      </p:sp>
      <p:sp>
        <p:nvSpPr>
          <p:cNvPr id="329" name="Line 283"/>
          <p:cNvSpPr>
            <a:spLocks noChangeShapeType="1"/>
          </p:cNvSpPr>
          <p:nvPr/>
        </p:nvSpPr>
        <p:spPr bwMode="auto">
          <a:xfrm>
            <a:off x="2154128" y="4356113"/>
            <a:ext cx="19572" cy="0"/>
          </a:xfrm>
          <a:prstGeom prst="line">
            <a:avLst/>
          </a:prstGeom>
          <a:noFill/>
          <a:ln w="0">
            <a:solidFill>
              <a:srgbClr val="000000"/>
            </a:solidFill>
            <a:round/>
            <a:headEnd/>
            <a:tailEnd/>
          </a:ln>
        </p:spPr>
        <p:txBody>
          <a:bodyPr/>
          <a:lstStyle/>
          <a:p>
            <a:endParaRPr lang="ko-KR" altLang="en-US"/>
          </a:p>
        </p:txBody>
      </p:sp>
      <p:sp>
        <p:nvSpPr>
          <p:cNvPr id="330" name="Line 284"/>
          <p:cNvSpPr>
            <a:spLocks noChangeShapeType="1"/>
          </p:cNvSpPr>
          <p:nvPr/>
        </p:nvSpPr>
        <p:spPr bwMode="auto">
          <a:xfrm flipH="1">
            <a:off x="7492424" y="4356113"/>
            <a:ext cx="29358" cy="0"/>
          </a:xfrm>
          <a:prstGeom prst="line">
            <a:avLst/>
          </a:prstGeom>
          <a:noFill/>
          <a:ln w="0">
            <a:solidFill>
              <a:srgbClr val="000000"/>
            </a:solidFill>
            <a:round/>
            <a:headEnd/>
            <a:tailEnd/>
          </a:ln>
        </p:spPr>
        <p:txBody>
          <a:bodyPr/>
          <a:lstStyle/>
          <a:p>
            <a:endParaRPr lang="ko-KR" altLang="en-US"/>
          </a:p>
        </p:txBody>
      </p:sp>
      <p:sp>
        <p:nvSpPr>
          <p:cNvPr id="331" name="Line 285"/>
          <p:cNvSpPr>
            <a:spLocks noChangeShapeType="1"/>
          </p:cNvSpPr>
          <p:nvPr/>
        </p:nvSpPr>
        <p:spPr bwMode="auto">
          <a:xfrm>
            <a:off x="2154128" y="4310739"/>
            <a:ext cx="19572" cy="0"/>
          </a:xfrm>
          <a:prstGeom prst="line">
            <a:avLst/>
          </a:prstGeom>
          <a:noFill/>
          <a:ln w="0">
            <a:solidFill>
              <a:srgbClr val="000000"/>
            </a:solidFill>
            <a:round/>
            <a:headEnd/>
            <a:tailEnd/>
          </a:ln>
        </p:spPr>
        <p:txBody>
          <a:bodyPr/>
          <a:lstStyle/>
          <a:p>
            <a:endParaRPr lang="ko-KR" altLang="en-US"/>
          </a:p>
        </p:txBody>
      </p:sp>
      <p:sp>
        <p:nvSpPr>
          <p:cNvPr id="332" name="Line 286"/>
          <p:cNvSpPr>
            <a:spLocks noChangeShapeType="1"/>
          </p:cNvSpPr>
          <p:nvPr/>
        </p:nvSpPr>
        <p:spPr bwMode="auto">
          <a:xfrm flipH="1">
            <a:off x="7492424" y="4310739"/>
            <a:ext cx="29358" cy="0"/>
          </a:xfrm>
          <a:prstGeom prst="line">
            <a:avLst/>
          </a:prstGeom>
          <a:noFill/>
          <a:ln w="0">
            <a:solidFill>
              <a:srgbClr val="000000"/>
            </a:solidFill>
            <a:round/>
            <a:headEnd/>
            <a:tailEnd/>
          </a:ln>
        </p:spPr>
        <p:txBody>
          <a:bodyPr/>
          <a:lstStyle/>
          <a:p>
            <a:endParaRPr lang="ko-KR" altLang="en-US"/>
          </a:p>
        </p:txBody>
      </p:sp>
      <p:sp>
        <p:nvSpPr>
          <p:cNvPr id="333" name="Line 287"/>
          <p:cNvSpPr>
            <a:spLocks noChangeShapeType="1"/>
          </p:cNvSpPr>
          <p:nvPr/>
        </p:nvSpPr>
        <p:spPr bwMode="auto">
          <a:xfrm>
            <a:off x="2154128" y="4310739"/>
            <a:ext cx="48930" cy="0"/>
          </a:xfrm>
          <a:prstGeom prst="line">
            <a:avLst/>
          </a:prstGeom>
          <a:noFill/>
          <a:ln w="0">
            <a:solidFill>
              <a:srgbClr val="000000"/>
            </a:solidFill>
            <a:round/>
            <a:headEnd/>
            <a:tailEnd/>
          </a:ln>
        </p:spPr>
        <p:txBody>
          <a:bodyPr/>
          <a:lstStyle/>
          <a:p>
            <a:endParaRPr lang="ko-KR" altLang="en-US"/>
          </a:p>
        </p:txBody>
      </p:sp>
      <p:sp>
        <p:nvSpPr>
          <p:cNvPr id="334" name="Line 288"/>
          <p:cNvSpPr>
            <a:spLocks noChangeShapeType="1"/>
          </p:cNvSpPr>
          <p:nvPr/>
        </p:nvSpPr>
        <p:spPr bwMode="auto">
          <a:xfrm flipH="1">
            <a:off x="7460618" y="4310739"/>
            <a:ext cx="61164" cy="0"/>
          </a:xfrm>
          <a:prstGeom prst="line">
            <a:avLst/>
          </a:prstGeom>
          <a:noFill/>
          <a:ln w="0">
            <a:solidFill>
              <a:srgbClr val="000000"/>
            </a:solidFill>
            <a:round/>
            <a:headEnd/>
            <a:tailEnd/>
          </a:ln>
        </p:spPr>
        <p:txBody>
          <a:bodyPr/>
          <a:lstStyle/>
          <a:p>
            <a:endParaRPr lang="ko-KR" altLang="en-US"/>
          </a:p>
        </p:txBody>
      </p:sp>
      <p:sp>
        <p:nvSpPr>
          <p:cNvPr id="335" name="Rectangle 289"/>
          <p:cNvSpPr>
            <a:spLocks noChangeArrowheads="1"/>
          </p:cNvSpPr>
          <p:nvPr/>
        </p:nvSpPr>
        <p:spPr bwMode="auto">
          <a:xfrm>
            <a:off x="1696629" y="4234319"/>
            <a:ext cx="285335"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10</a:t>
            </a:r>
            <a:endParaRPr lang="en-US" altLang="ko-KR" sz="2000"/>
          </a:p>
        </p:txBody>
      </p:sp>
      <p:sp>
        <p:nvSpPr>
          <p:cNvPr id="336" name="Rectangle 290"/>
          <p:cNvSpPr>
            <a:spLocks noChangeArrowheads="1"/>
          </p:cNvSpPr>
          <p:nvPr/>
        </p:nvSpPr>
        <p:spPr bwMode="auto">
          <a:xfrm>
            <a:off x="1931494" y="4110135"/>
            <a:ext cx="158698" cy="215444"/>
          </a:xfrm>
          <a:prstGeom prst="rect">
            <a:avLst/>
          </a:prstGeom>
          <a:noFill/>
          <a:ln w="9525">
            <a:noFill/>
            <a:miter lim="800000"/>
            <a:headEnd/>
            <a:tailEnd/>
          </a:ln>
        </p:spPr>
        <p:txBody>
          <a:bodyPr wrap="none" lIns="0" tIns="0" rIns="0" bIns="0">
            <a:spAutoFit/>
          </a:bodyPr>
          <a:lstStyle/>
          <a:p>
            <a:r>
              <a:rPr lang="en-US" altLang="ko-KR" sz="1400">
                <a:solidFill>
                  <a:srgbClr val="000000"/>
                </a:solidFill>
                <a:latin typeface="Helvetica" pitchFamily="34" charset="0"/>
              </a:rPr>
              <a:t>-2</a:t>
            </a:r>
            <a:endParaRPr lang="en-US" altLang="ko-KR" sz="1400"/>
          </a:p>
        </p:txBody>
      </p:sp>
      <p:sp>
        <p:nvSpPr>
          <p:cNvPr id="337" name="Line 291"/>
          <p:cNvSpPr>
            <a:spLocks noChangeShapeType="1"/>
          </p:cNvSpPr>
          <p:nvPr/>
        </p:nvSpPr>
        <p:spPr bwMode="auto">
          <a:xfrm>
            <a:off x="2154128" y="3997892"/>
            <a:ext cx="19572" cy="0"/>
          </a:xfrm>
          <a:prstGeom prst="line">
            <a:avLst/>
          </a:prstGeom>
          <a:noFill/>
          <a:ln w="0">
            <a:solidFill>
              <a:srgbClr val="000000"/>
            </a:solidFill>
            <a:round/>
            <a:headEnd/>
            <a:tailEnd/>
          </a:ln>
        </p:spPr>
        <p:txBody>
          <a:bodyPr/>
          <a:lstStyle/>
          <a:p>
            <a:endParaRPr lang="ko-KR" altLang="en-US"/>
          </a:p>
        </p:txBody>
      </p:sp>
      <p:sp>
        <p:nvSpPr>
          <p:cNvPr id="338" name="Line 292"/>
          <p:cNvSpPr>
            <a:spLocks noChangeShapeType="1"/>
          </p:cNvSpPr>
          <p:nvPr/>
        </p:nvSpPr>
        <p:spPr bwMode="auto">
          <a:xfrm flipH="1">
            <a:off x="7492424" y="3997892"/>
            <a:ext cx="29358" cy="0"/>
          </a:xfrm>
          <a:prstGeom prst="line">
            <a:avLst/>
          </a:prstGeom>
          <a:noFill/>
          <a:ln w="0">
            <a:solidFill>
              <a:srgbClr val="000000"/>
            </a:solidFill>
            <a:round/>
            <a:headEnd/>
            <a:tailEnd/>
          </a:ln>
        </p:spPr>
        <p:txBody>
          <a:bodyPr/>
          <a:lstStyle/>
          <a:p>
            <a:endParaRPr lang="ko-KR" altLang="en-US"/>
          </a:p>
        </p:txBody>
      </p:sp>
      <p:sp>
        <p:nvSpPr>
          <p:cNvPr id="339" name="Line 293"/>
          <p:cNvSpPr>
            <a:spLocks noChangeShapeType="1"/>
          </p:cNvSpPr>
          <p:nvPr/>
        </p:nvSpPr>
        <p:spPr bwMode="auto">
          <a:xfrm>
            <a:off x="2154128" y="3809230"/>
            <a:ext cx="19572" cy="0"/>
          </a:xfrm>
          <a:prstGeom prst="line">
            <a:avLst/>
          </a:prstGeom>
          <a:noFill/>
          <a:ln w="0">
            <a:solidFill>
              <a:srgbClr val="000000"/>
            </a:solidFill>
            <a:round/>
            <a:headEnd/>
            <a:tailEnd/>
          </a:ln>
        </p:spPr>
        <p:txBody>
          <a:bodyPr/>
          <a:lstStyle/>
          <a:p>
            <a:endParaRPr lang="ko-KR" altLang="en-US"/>
          </a:p>
        </p:txBody>
      </p:sp>
      <p:sp>
        <p:nvSpPr>
          <p:cNvPr id="340" name="Line 294"/>
          <p:cNvSpPr>
            <a:spLocks noChangeShapeType="1"/>
          </p:cNvSpPr>
          <p:nvPr/>
        </p:nvSpPr>
        <p:spPr bwMode="auto">
          <a:xfrm flipH="1">
            <a:off x="7492424" y="3809230"/>
            <a:ext cx="29358" cy="0"/>
          </a:xfrm>
          <a:prstGeom prst="line">
            <a:avLst/>
          </a:prstGeom>
          <a:noFill/>
          <a:ln w="0">
            <a:solidFill>
              <a:srgbClr val="000000"/>
            </a:solidFill>
            <a:round/>
            <a:headEnd/>
            <a:tailEnd/>
          </a:ln>
        </p:spPr>
        <p:txBody>
          <a:bodyPr/>
          <a:lstStyle/>
          <a:p>
            <a:endParaRPr lang="ko-KR" altLang="en-US"/>
          </a:p>
        </p:txBody>
      </p:sp>
      <p:sp>
        <p:nvSpPr>
          <p:cNvPr id="341" name="Line 295"/>
          <p:cNvSpPr>
            <a:spLocks noChangeShapeType="1"/>
          </p:cNvSpPr>
          <p:nvPr/>
        </p:nvSpPr>
        <p:spPr bwMode="auto">
          <a:xfrm>
            <a:off x="2154128" y="3687434"/>
            <a:ext cx="19572" cy="0"/>
          </a:xfrm>
          <a:prstGeom prst="line">
            <a:avLst/>
          </a:prstGeom>
          <a:noFill/>
          <a:ln w="0">
            <a:solidFill>
              <a:srgbClr val="000000"/>
            </a:solidFill>
            <a:round/>
            <a:headEnd/>
            <a:tailEnd/>
          </a:ln>
        </p:spPr>
        <p:txBody>
          <a:bodyPr/>
          <a:lstStyle/>
          <a:p>
            <a:endParaRPr lang="ko-KR" altLang="en-US"/>
          </a:p>
        </p:txBody>
      </p:sp>
      <p:sp>
        <p:nvSpPr>
          <p:cNvPr id="342" name="Line 296"/>
          <p:cNvSpPr>
            <a:spLocks noChangeShapeType="1"/>
          </p:cNvSpPr>
          <p:nvPr/>
        </p:nvSpPr>
        <p:spPr bwMode="auto">
          <a:xfrm flipH="1">
            <a:off x="7492424" y="3687434"/>
            <a:ext cx="29358" cy="0"/>
          </a:xfrm>
          <a:prstGeom prst="line">
            <a:avLst/>
          </a:prstGeom>
          <a:noFill/>
          <a:ln w="0">
            <a:solidFill>
              <a:srgbClr val="000000"/>
            </a:solidFill>
            <a:round/>
            <a:headEnd/>
            <a:tailEnd/>
          </a:ln>
        </p:spPr>
        <p:txBody>
          <a:bodyPr/>
          <a:lstStyle/>
          <a:p>
            <a:endParaRPr lang="ko-KR" altLang="en-US"/>
          </a:p>
        </p:txBody>
      </p:sp>
      <p:sp>
        <p:nvSpPr>
          <p:cNvPr id="343" name="Line 297"/>
          <p:cNvSpPr>
            <a:spLocks noChangeShapeType="1"/>
          </p:cNvSpPr>
          <p:nvPr/>
        </p:nvSpPr>
        <p:spPr bwMode="auto">
          <a:xfrm>
            <a:off x="2154128" y="3584745"/>
            <a:ext cx="19572" cy="0"/>
          </a:xfrm>
          <a:prstGeom prst="line">
            <a:avLst/>
          </a:prstGeom>
          <a:noFill/>
          <a:ln w="0">
            <a:solidFill>
              <a:srgbClr val="000000"/>
            </a:solidFill>
            <a:round/>
            <a:headEnd/>
            <a:tailEnd/>
          </a:ln>
        </p:spPr>
        <p:txBody>
          <a:bodyPr/>
          <a:lstStyle/>
          <a:p>
            <a:endParaRPr lang="ko-KR" altLang="en-US"/>
          </a:p>
        </p:txBody>
      </p:sp>
      <p:sp>
        <p:nvSpPr>
          <p:cNvPr id="344" name="Line 298"/>
          <p:cNvSpPr>
            <a:spLocks noChangeShapeType="1"/>
          </p:cNvSpPr>
          <p:nvPr/>
        </p:nvSpPr>
        <p:spPr bwMode="auto">
          <a:xfrm flipH="1">
            <a:off x="7492424" y="3584745"/>
            <a:ext cx="29358" cy="0"/>
          </a:xfrm>
          <a:prstGeom prst="line">
            <a:avLst/>
          </a:prstGeom>
          <a:noFill/>
          <a:ln w="0">
            <a:solidFill>
              <a:srgbClr val="000000"/>
            </a:solidFill>
            <a:round/>
            <a:headEnd/>
            <a:tailEnd/>
          </a:ln>
        </p:spPr>
        <p:txBody>
          <a:bodyPr/>
          <a:lstStyle/>
          <a:p>
            <a:endParaRPr lang="ko-KR" altLang="en-US"/>
          </a:p>
        </p:txBody>
      </p:sp>
      <p:sp>
        <p:nvSpPr>
          <p:cNvPr id="345" name="Line 299"/>
          <p:cNvSpPr>
            <a:spLocks noChangeShapeType="1"/>
          </p:cNvSpPr>
          <p:nvPr/>
        </p:nvSpPr>
        <p:spPr bwMode="auto">
          <a:xfrm>
            <a:off x="2154128" y="3498772"/>
            <a:ext cx="19572" cy="0"/>
          </a:xfrm>
          <a:prstGeom prst="line">
            <a:avLst/>
          </a:prstGeom>
          <a:noFill/>
          <a:ln w="0">
            <a:solidFill>
              <a:srgbClr val="000000"/>
            </a:solidFill>
            <a:round/>
            <a:headEnd/>
            <a:tailEnd/>
          </a:ln>
        </p:spPr>
        <p:txBody>
          <a:bodyPr/>
          <a:lstStyle/>
          <a:p>
            <a:endParaRPr lang="ko-KR" altLang="en-US"/>
          </a:p>
        </p:txBody>
      </p:sp>
      <p:sp>
        <p:nvSpPr>
          <p:cNvPr id="346" name="Line 301"/>
          <p:cNvSpPr>
            <a:spLocks noChangeShapeType="1"/>
          </p:cNvSpPr>
          <p:nvPr/>
        </p:nvSpPr>
        <p:spPr bwMode="auto">
          <a:xfrm flipH="1">
            <a:off x="7492424" y="3498772"/>
            <a:ext cx="29358" cy="0"/>
          </a:xfrm>
          <a:prstGeom prst="line">
            <a:avLst/>
          </a:prstGeom>
          <a:noFill/>
          <a:ln w="0">
            <a:solidFill>
              <a:srgbClr val="000000"/>
            </a:solidFill>
            <a:round/>
            <a:headEnd/>
            <a:tailEnd/>
          </a:ln>
        </p:spPr>
        <p:txBody>
          <a:bodyPr/>
          <a:lstStyle/>
          <a:p>
            <a:endParaRPr lang="ko-KR" altLang="en-US"/>
          </a:p>
        </p:txBody>
      </p:sp>
      <p:sp>
        <p:nvSpPr>
          <p:cNvPr id="347" name="Line 302"/>
          <p:cNvSpPr>
            <a:spLocks noChangeShapeType="1"/>
          </p:cNvSpPr>
          <p:nvPr/>
        </p:nvSpPr>
        <p:spPr bwMode="auto">
          <a:xfrm>
            <a:off x="2154128" y="3431904"/>
            <a:ext cx="19572" cy="0"/>
          </a:xfrm>
          <a:prstGeom prst="line">
            <a:avLst/>
          </a:prstGeom>
          <a:noFill/>
          <a:ln w="0">
            <a:solidFill>
              <a:srgbClr val="000000"/>
            </a:solidFill>
            <a:round/>
            <a:headEnd/>
            <a:tailEnd/>
          </a:ln>
        </p:spPr>
        <p:txBody>
          <a:bodyPr/>
          <a:lstStyle/>
          <a:p>
            <a:endParaRPr lang="ko-KR" altLang="en-US"/>
          </a:p>
        </p:txBody>
      </p:sp>
      <p:sp>
        <p:nvSpPr>
          <p:cNvPr id="348" name="Line 303"/>
          <p:cNvSpPr>
            <a:spLocks noChangeShapeType="1"/>
          </p:cNvSpPr>
          <p:nvPr/>
        </p:nvSpPr>
        <p:spPr bwMode="auto">
          <a:xfrm flipH="1">
            <a:off x="7492424" y="3431904"/>
            <a:ext cx="29358" cy="0"/>
          </a:xfrm>
          <a:prstGeom prst="line">
            <a:avLst/>
          </a:prstGeom>
          <a:noFill/>
          <a:ln w="0">
            <a:solidFill>
              <a:srgbClr val="000000"/>
            </a:solidFill>
            <a:round/>
            <a:headEnd/>
            <a:tailEnd/>
          </a:ln>
        </p:spPr>
        <p:txBody>
          <a:bodyPr/>
          <a:lstStyle/>
          <a:p>
            <a:endParaRPr lang="ko-KR" altLang="en-US"/>
          </a:p>
        </p:txBody>
      </p:sp>
      <p:sp>
        <p:nvSpPr>
          <p:cNvPr id="349" name="Line 304"/>
          <p:cNvSpPr>
            <a:spLocks noChangeShapeType="1"/>
          </p:cNvSpPr>
          <p:nvPr/>
        </p:nvSpPr>
        <p:spPr bwMode="auto">
          <a:xfrm>
            <a:off x="2154128" y="3376976"/>
            <a:ext cx="19572" cy="0"/>
          </a:xfrm>
          <a:prstGeom prst="line">
            <a:avLst/>
          </a:prstGeom>
          <a:noFill/>
          <a:ln w="0">
            <a:solidFill>
              <a:srgbClr val="000000"/>
            </a:solidFill>
            <a:round/>
            <a:headEnd/>
            <a:tailEnd/>
          </a:ln>
        </p:spPr>
        <p:txBody>
          <a:bodyPr/>
          <a:lstStyle/>
          <a:p>
            <a:endParaRPr lang="ko-KR" altLang="en-US"/>
          </a:p>
        </p:txBody>
      </p:sp>
      <p:sp>
        <p:nvSpPr>
          <p:cNvPr id="350" name="Line 305"/>
          <p:cNvSpPr>
            <a:spLocks noChangeShapeType="1"/>
          </p:cNvSpPr>
          <p:nvPr/>
        </p:nvSpPr>
        <p:spPr bwMode="auto">
          <a:xfrm flipH="1">
            <a:off x="7492424" y="3376976"/>
            <a:ext cx="29358" cy="0"/>
          </a:xfrm>
          <a:prstGeom prst="line">
            <a:avLst/>
          </a:prstGeom>
          <a:noFill/>
          <a:ln w="0">
            <a:solidFill>
              <a:srgbClr val="000000"/>
            </a:solidFill>
            <a:round/>
            <a:headEnd/>
            <a:tailEnd/>
          </a:ln>
        </p:spPr>
        <p:txBody>
          <a:bodyPr/>
          <a:lstStyle/>
          <a:p>
            <a:endParaRPr lang="ko-KR" altLang="en-US"/>
          </a:p>
        </p:txBody>
      </p:sp>
      <p:sp>
        <p:nvSpPr>
          <p:cNvPr id="351" name="Line 306"/>
          <p:cNvSpPr>
            <a:spLocks noChangeShapeType="1"/>
          </p:cNvSpPr>
          <p:nvPr/>
        </p:nvSpPr>
        <p:spPr bwMode="auto">
          <a:xfrm>
            <a:off x="2154128" y="3319661"/>
            <a:ext cx="19572" cy="0"/>
          </a:xfrm>
          <a:prstGeom prst="line">
            <a:avLst/>
          </a:prstGeom>
          <a:noFill/>
          <a:ln w="0">
            <a:solidFill>
              <a:srgbClr val="000000"/>
            </a:solidFill>
            <a:round/>
            <a:headEnd/>
            <a:tailEnd/>
          </a:ln>
        </p:spPr>
        <p:txBody>
          <a:bodyPr/>
          <a:lstStyle/>
          <a:p>
            <a:endParaRPr lang="ko-KR" altLang="en-US"/>
          </a:p>
        </p:txBody>
      </p:sp>
      <p:sp>
        <p:nvSpPr>
          <p:cNvPr id="352" name="Line 307"/>
          <p:cNvSpPr>
            <a:spLocks noChangeShapeType="1"/>
          </p:cNvSpPr>
          <p:nvPr/>
        </p:nvSpPr>
        <p:spPr bwMode="auto">
          <a:xfrm flipH="1">
            <a:off x="7492424" y="3319661"/>
            <a:ext cx="29358" cy="0"/>
          </a:xfrm>
          <a:prstGeom prst="line">
            <a:avLst/>
          </a:prstGeom>
          <a:noFill/>
          <a:ln w="0">
            <a:solidFill>
              <a:srgbClr val="000000"/>
            </a:solidFill>
            <a:round/>
            <a:headEnd/>
            <a:tailEnd/>
          </a:ln>
        </p:spPr>
        <p:txBody>
          <a:bodyPr/>
          <a:lstStyle/>
          <a:p>
            <a:endParaRPr lang="ko-KR" altLang="en-US"/>
          </a:p>
        </p:txBody>
      </p:sp>
      <p:sp>
        <p:nvSpPr>
          <p:cNvPr id="353" name="Line 308"/>
          <p:cNvSpPr>
            <a:spLocks noChangeShapeType="1"/>
          </p:cNvSpPr>
          <p:nvPr/>
        </p:nvSpPr>
        <p:spPr bwMode="auto">
          <a:xfrm>
            <a:off x="2154128" y="3271898"/>
            <a:ext cx="19572" cy="0"/>
          </a:xfrm>
          <a:prstGeom prst="line">
            <a:avLst/>
          </a:prstGeom>
          <a:noFill/>
          <a:ln w="0">
            <a:solidFill>
              <a:srgbClr val="000000"/>
            </a:solidFill>
            <a:round/>
            <a:headEnd/>
            <a:tailEnd/>
          </a:ln>
        </p:spPr>
        <p:txBody>
          <a:bodyPr/>
          <a:lstStyle/>
          <a:p>
            <a:endParaRPr lang="ko-KR" altLang="en-US"/>
          </a:p>
        </p:txBody>
      </p:sp>
      <p:sp>
        <p:nvSpPr>
          <p:cNvPr id="354" name="Line 309"/>
          <p:cNvSpPr>
            <a:spLocks noChangeShapeType="1"/>
          </p:cNvSpPr>
          <p:nvPr/>
        </p:nvSpPr>
        <p:spPr bwMode="auto">
          <a:xfrm flipH="1">
            <a:off x="7492424" y="3271898"/>
            <a:ext cx="29358" cy="0"/>
          </a:xfrm>
          <a:prstGeom prst="line">
            <a:avLst/>
          </a:prstGeom>
          <a:noFill/>
          <a:ln w="0">
            <a:solidFill>
              <a:srgbClr val="000000"/>
            </a:solidFill>
            <a:round/>
            <a:headEnd/>
            <a:tailEnd/>
          </a:ln>
        </p:spPr>
        <p:txBody>
          <a:bodyPr/>
          <a:lstStyle/>
          <a:p>
            <a:endParaRPr lang="ko-KR" altLang="en-US"/>
          </a:p>
        </p:txBody>
      </p:sp>
      <p:sp>
        <p:nvSpPr>
          <p:cNvPr id="355" name="Line 310"/>
          <p:cNvSpPr>
            <a:spLocks noChangeShapeType="1"/>
          </p:cNvSpPr>
          <p:nvPr/>
        </p:nvSpPr>
        <p:spPr bwMode="auto">
          <a:xfrm>
            <a:off x="2154128" y="3271898"/>
            <a:ext cx="48930" cy="0"/>
          </a:xfrm>
          <a:prstGeom prst="line">
            <a:avLst/>
          </a:prstGeom>
          <a:noFill/>
          <a:ln w="0">
            <a:solidFill>
              <a:srgbClr val="000000"/>
            </a:solidFill>
            <a:round/>
            <a:headEnd/>
            <a:tailEnd/>
          </a:ln>
        </p:spPr>
        <p:txBody>
          <a:bodyPr/>
          <a:lstStyle/>
          <a:p>
            <a:endParaRPr lang="ko-KR" altLang="en-US"/>
          </a:p>
        </p:txBody>
      </p:sp>
      <p:sp>
        <p:nvSpPr>
          <p:cNvPr id="356" name="Line 311"/>
          <p:cNvSpPr>
            <a:spLocks noChangeShapeType="1"/>
          </p:cNvSpPr>
          <p:nvPr/>
        </p:nvSpPr>
        <p:spPr bwMode="auto">
          <a:xfrm flipH="1">
            <a:off x="7460618" y="3271898"/>
            <a:ext cx="61164" cy="0"/>
          </a:xfrm>
          <a:prstGeom prst="line">
            <a:avLst/>
          </a:prstGeom>
          <a:noFill/>
          <a:ln w="0">
            <a:solidFill>
              <a:srgbClr val="000000"/>
            </a:solidFill>
            <a:round/>
            <a:headEnd/>
            <a:tailEnd/>
          </a:ln>
        </p:spPr>
        <p:txBody>
          <a:bodyPr/>
          <a:lstStyle/>
          <a:p>
            <a:endParaRPr lang="ko-KR" altLang="en-US"/>
          </a:p>
        </p:txBody>
      </p:sp>
      <p:sp>
        <p:nvSpPr>
          <p:cNvPr id="357" name="Rectangle 312"/>
          <p:cNvSpPr>
            <a:spLocks noChangeArrowheads="1"/>
          </p:cNvSpPr>
          <p:nvPr/>
        </p:nvSpPr>
        <p:spPr bwMode="auto">
          <a:xfrm>
            <a:off x="1696629" y="3197866"/>
            <a:ext cx="285335"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10</a:t>
            </a:r>
            <a:endParaRPr lang="en-US" altLang="ko-KR" sz="2000"/>
          </a:p>
        </p:txBody>
      </p:sp>
      <p:sp>
        <p:nvSpPr>
          <p:cNvPr id="358" name="Rectangle 313"/>
          <p:cNvSpPr>
            <a:spLocks noChangeArrowheads="1"/>
          </p:cNvSpPr>
          <p:nvPr/>
        </p:nvSpPr>
        <p:spPr bwMode="auto">
          <a:xfrm>
            <a:off x="1931494" y="3073683"/>
            <a:ext cx="158698" cy="215444"/>
          </a:xfrm>
          <a:prstGeom prst="rect">
            <a:avLst/>
          </a:prstGeom>
          <a:noFill/>
          <a:ln w="9525">
            <a:noFill/>
            <a:miter lim="800000"/>
            <a:headEnd/>
            <a:tailEnd/>
          </a:ln>
        </p:spPr>
        <p:txBody>
          <a:bodyPr wrap="none" lIns="0" tIns="0" rIns="0" bIns="0">
            <a:spAutoFit/>
          </a:bodyPr>
          <a:lstStyle/>
          <a:p>
            <a:r>
              <a:rPr lang="en-US" altLang="ko-KR" sz="1400">
                <a:solidFill>
                  <a:srgbClr val="000000"/>
                </a:solidFill>
                <a:latin typeface="Helvetica" pitchFamily="34" charset="0"/>
              </a:rPr>
              <a:t>-1</a:t>
            </a:r>
            <a:endParaRPr lang="en-US" altLang="ko-KR" sz="1400"/>
          </a:p>
        </p:txBody>
      </p:sp>
      <p:sp>
        <p:nvSpPr>
          <p:cNvPr id="359" name="Line 314"/>
          <p:cNvSpPr>
            <a:spLocks noChangeShapeType="1"/>
          </p:cNvSpPr>
          <p:nvPr/>
        </p:nvSpPr>
        <p:spPr bwMode="auto">
          <a:xfrm>
            <a:off x="2154128" y="2961440"/>
            <a:ext cx="19572" cy="0"/>
          </a:xfrm>
          <a:prstGeom prst="line">
            <a:avLst/>
          </a:prstGeom>
          <a:noFill/>
          <a:ln w="0">
            <a:solidFill>
              <a:srgbClr val="000000"/>
            </a:solidFill>
            <a:round/>
            <a:headEnd/>
            <a:tailEnd/>
          </a:ln>
        </p:spPr>
        <p:txBody>
          <a:bodyPr/>
          <a:lstStyle/>
          <a:p>
            <a:endParaRPr lang="ko-KR" altLang="en-US"/>
          </a:p>
        </p:txBody>
      </p:sp>
      <p:sp>
        <p:nvSpPr>
          <p:cNvPr id="360" name="Line 315"/>
          <p:cNvSpPr>
            <a:spLocks noChangeShapeType="1"/>
          </p:cNvSpPr>
          <p:nvPr/>
        </p:nvSpPr>
        <p:spPr bwMode="auto">
          <a:xfrm flipH="1">
            <a:off x="7492424" y="2961440"/>
            <a:ext cx="29358" cy="0"/>
          </a:xfrm>
          <a:prstGeom prst="line">
            <a:avLst/>
          </a:prstGeom>
          <a:noFill/>
          <a:ln w="0">
            <a:solidFill>
              <a:srgbClr val="000000"/>
            </a:solidFill>
            <a:round/>
            <a:headEnd/>
            <a:tailEnd/>
          </a:ln>
        </p:spPr>
        <p:txBody>
          <a:bodyPr/>
          <a:lstStyle/>
          <a:p>
            <a:endParaRPr lang="ko-KR" altLang="en-US"/>
          </a:p>
        </p:txBody>
      </p:sp>
      <p:sp>
        <p:nvSpPr>
          <p:cNvPr id="361" name="Line 316"/>
          <p:cNvSpPr>
            <a:spLocks noChangeShapeType="1"/>
          </p:cNvSpPr>
          <p:nvPr/>
        </p:nvSpPr>
        <p:spPr bwMode="auto">
          <a:xfrm>
            <a:off x="2154128" y="2782330"/>
            <a:ext cx="19572" cy="0"/>
          </a:xfrm>
          <a:prstGeom prst="line">
            <a:avLst/>
          </a:prstGeom>
          <a:noFill/>
          <a:ln w="0">
            <a:solidFill>
              <a:srgbClr val="000000"/>
            </a:solidFill>
            <a:round/>
            <a:headEnd/>
            <a:tailEnd/>
          </a:ln>
        </p:spPr>
        <p:txBody>
          <a:bodyPr/>
          <a:lstStyle/>
          <a:p>
            <a:endParaRPr lang="ko-KR" altLang="en-US"/>
          </a:p>
        </p:txBody>
      </p:sp>
      <p:sp>
        <p:nvSpPr>
          <p:cNvPr id="362" name="Line 317"/>
          <p:cNvSpPr>
            <a:spLocks noChangeShapeType="1"/>
          </p:cNvSpPr>
          <p:nvPr/>
        </p:nvSpPr>
        <p:spPr bwMode="auto">
          <a:xfrm flipH="1">
            <a:off x="7492424" y="2782330"/>
            <a:ext cx="29358" cy="0"/>
          </a:xfrm>
          <a:prstGeom prst="line">
            <a:avLst/>
          </a:prstGeom>
          <a:noFill/>
          <a:ln w="0">
            <a:solidFill>
              <a:srgbClr val="000000"/>
            </a:solidFill>
            <a:round/>
            <a:headEnd/>
            <a:tailEnd/>
          </a:ln>
        </p:spPr>
        <p:txBody>
          <a:bodyPr/>
          <a:lstStyle/>
          <a:p>
            <a:endParaRPr lang="ko-KR" altLang="en-US"/>
          </a:p>
        </p:txBody>
      </p:sp>
      <p:sp>
        <p:nvSpPr>
          <p:cNvPr id="363" name="Line 318"/>
          <p:cNvSpPr>
            <a:spLocks noChangeShapeType="1"/>
          </p:cNvSpPr>
          <p:nvPr/>
        </p:nvSpPr>
        <p:spPr bwMode="auto">
          <a:xfrm>
            <a:off x="2154128" y="2648594"/>
            <a:ext cx="19572" cy="0"/>
          </a:xfrm>
          <a:prstGeom prst="line">
            <a:avLst/>
          </a:prstGeom>
          <a:noFill/>
          <a:ln w="0">
            <a:solidFill>
              <a:srgbClr val="000000"/>
            </a:solidFill>
            <a:round/>
            <a:headEnd/>
            <a:tailEnd/>
          </a:ln>
        </p:spPr>
        <p:txBody>
          <a:bodyPr/>
          <a:lstStyle/>
          <a:p>
            <a:endParaRPr lang="ko-KR" altLang="en-US"/>
          </a:p>
        </p:txBody>
      </p:sp>
      <p:sp>
        <p:nvSpPr>
          <p:cNvPr id="364" name="Line 319"/>
          <p:cNvSpPr>
            <a:spLocks noChangeShapeType="1"/>
          </p:cNvSpPr>
          <p:nvPr/>
        </p:nvSpPr>
        <p:spPr bwMode="auto">
          <a:xfrm flipH="1">
            <a:off x="7492424" y="2648594"/>
            <a:ext cx="29358" cy="0"/>
          </a:xfrm>
          <a:prstGeom prst="line">
            <a:avLst/>
          </a:prstGeom>
          <a:noFill/>
          <a:ln w="0">
            <a:solidFill>
              <a:srgbClr val="000000"/>
            </a:solidFill>
            <a:round/>
            <a:headEnd/>
            <a:tailEnd/>
          </a:ln>
        </p:spPr>
        <p:txBody>
          <a:bodyPr/>
          <a:lstStyle/>
          <a:p>
            <a:endParaRPr lang="ko-KR" altLang="en-US"/>
          </a:p>
        </p:txBody>
      </p:sp>
      <p:sp>
        <p:nvSpPr>
          <p:cNvPr id="365" name="Line 320"/>
          <p:cNvSpPr>
            <a:spLocks noChangeShapeType="1"/>
          </p:cNvSpPr>
          <p:nvPr/>
        </p:nvSpPr>
        <p:spPr bwMode="auto">
          <a:xfrm>
            <a:off x="2154128" y="2545904"/>
            <a:ext cx="19572" cy="0"/>
          </a:xfrm>
          <a:prstGeom prst="line">
            <a:avLst/>
          </a:prstGeom>
          <a:noFill/>
          <a:ln w="0">
            <a:solidFill>
              <a:srgbClr val="000000"/>
            </a:solidFill>
            <a:round/>
            <a:headEnd/>
            <a:tailEnd/>
          </a:ln>
        </p:spPr>
        <p:txBody>
          <a:bodyPr/>
          <a:lstStyle/>
          <a:p>
            <a:endParaRPr lang="ko-KR" altLang="en-US"/>
          </a:p>
        </p:txBody>
      </p:sp>
      <p:sp>
        <p:nvSpPr>
          <p:cNvPr id="366" name="Line 321"/>
          <p:cNvSpPr>
            <a:spLocks noChangeShapeType="1"/>
          </p:cNvSpPr>
          <p:nvPr/>
        </p:nvSpPr>
        <p:spPr bwMode="auto">
          <a:xfrm flipH="1">
            <a:off x="7492424" y="2545904"/>
            <a:ext cx="29358" cy="0"/>
          </a:xfrm>
          <a:prstGeom prst="line">
            <a:avLst/>
          </a:prstGeom>
          <a:noFill/>
          <a:ln w="0">
            <a:solidFill>
              <a:srgbClr val="000000"/>
            </a:solidFill>
            <a:round/>
            <a:headEnd/>
            <a:tailEnd/>
          </a:ln>
        </p:spPr>
        <p:txBody>
          <a:bodyPr/>
          <a:lstStyle/>
          <a:p>
            <a:endParaRPr lang="ko-KR" altLang="en-US"/>
          </a:p>
        </p:txBody>
      </p:sp>
      <p:sp>
        <p:nvSpPr>
          <p:cNvPr id="367" name="Line 322"/>
          <p:cNvSpPr>
            <a:spLocks noChangeShapeType="1"/>
          </p:cNvSpPr>
          <p:nvPr/>
        </p:nvSpPr>
        <p:spPr bwMode="auto">
          <a:xfrm>
            <a:off x="2154128" y="2469483"/>
            <a:ext cx="19572" cy="0"/>
          </a:xfrm>
          <a:prstGeom prst="line">
            <a:avLst/>
          </a:prstGeom>
          <a:noFill/>
          <a:ln w="0">
            <a:solidFill>
              <a:srgbClr val="000000"/>
            </a:solidFill>
            <a:round/>
            <a:headEnd/>
            <a:tailEnd/>
          </a:ln>
        </p:spPr>
        <p:txBody>
          <a:bodyPr/>
          <a:lstStyle/>
          <a:p>
            <a:endParaRPr lang="ko-KR" altLang="en-US"/>
          </a:p>
        </p:txBody>
      </p:sp>
      <p:sp>
        <p:nvSpPr>
          <p:cNvPr id="368" name="Line 323"/>
          <p:cNvSpPr>
            <a:spLocks noChangeShapeType="1"/>
          </p:cNvSpPr>
          <p:nvPr/>
        </p:nvSpPr>
        <p:spPr bwMode="auto">
          <a:xfrm flipH="1">
            <a:off x="7492424" y="2469483"/>
            <a:ext cx="29358" cy="0"/>
          </a:xfrm>
          <a:prstGeom prst="line">
            <a:avLst/>
          </a:prstGeom>
          <a:noFill/>
          <a:ln w="0">
            <a:solidFill>
              <a:srgbClr val="000000"/>
            </a:solidFill>
            <a:round/>
            <a:headEnd/>
            <a:tailEnd/>
          </a:ln>
        </p:spPr>
        <p:txBody>
          <a:bodyPr/>
          <a:lstStyle/>
          <a:p>
            <a:endParaRPr lang="ko-KR" altLang="en-US"/>
          </a:p>
        </p:txBody>
      </p:sp>
      <p:sp>
        <p:nvSpPr>
          <p:cNvPr id="369" name="Line 324"/>
          <p:cNvSpPr>
            <a:spLocks noChangeShapeType="1"/>
          </p:cNvSpPr>
          <p:nvPr/>
        </p:nvSpPr>
        <p:spPr bwMode="auto">
          <a:xfrm>
            <a:off x="2154128" y="2395452"/>
            <a:ext cx="19572" cy="0"/>
          </a:xfrm>
          <a:prstGeom prst="line">
            <a:avLst/>
          </a:prstGeom>
          <a:noFill/>
          <a:ln w="0">
            <a:solidFill>
              <a:srgbClr val="000000"/>
            </a:solidFill>
            <a:round/>
            <a:headEnd/>
            <a:tailEnd/>
          </a:ln>
        </p:spPr>
        <p:txBody>
          <a:bodyPr/>
          <a:lstStyle/>
          <a:p>
            <a:endParaRPr lang="ko-KR" altLang="en-US"/>
          </a:p>
        </p:txBody>
      </p:sp>
      <p:sp>
        <p:nvSpPr>
          <p:cNvPr id="370" name="Line 325"/>
          <p:cNvSpPr>
            <a:spLocks noChangeShapeType="1"/>
          </p:cNvSpPr>
          <p:nvPr/>
        </p:nvSpPr>
        <p:spPr bwMode="auto">
          <a:xfrm flipH="1">
            <a:off x="7492424" y="2395452"/>
            <a:ext cx="29358" cy="0"/>
          </a:xfrm>
          <a:prstGeom prst="line">
            <a:avLst/>
          </a:prstGeom>
          <a:noFill/>
          <a:ln w="0">
            <a:solidFill>
              <a:srgbClr val="000000"/>
            </a:solidFill>
            <a:round/>
            <a:headEnd/>
            <a:tailEnd/>
          </a:ln>
        </p:spPr>
        <p:txBody>
          <a:bodyPr/>
          <a:lstStyle/>
          <a:p>
            <a:endParaRPr lang="ko-KR" altLang="en-US"/>
          </a:p>
        </p:txBody>
      </p:sp>
      <p:sp>
        <p:nvSpPr>
          <p:cNvPr id="371" name="Line 326"/>
          <p:cNvSpPr>
            <a:spLocks noChangeShapeType="1"/>
          </p:cNvSpPr>
          <p:nvPr/>
        </p:nvSpPr>
        <p:spPr bwMode="auto">
          <a:xfrm>
            <a:off x="2154128" y="2338136"/>
            <a:ext cx="19572" cy="0"/>
          </a:xfrm>
          <a:prstGeom prst="line">
            <a:avLst/>
          </a:prstGeom>
          <a:noFill/>
          <a:ln w="0">
            <a:solidFill>
              <a:srgbClr val="000000"/>
            </a:solidFill>
            <a:round/>
            <a:headEnd/>
            <a:tailEnd/>
          </a:ln>
        </p:spPr>
        <p:txBody>
          <a:bodyPr/>
          <a:lstStyle/>
          <a:p>
            <a:endParaRPr lang="ko-KR" altLang="en-US"/>
          </a:p>
        </p:txBody>
      </p:sp>
      <p:sp>
        <p:nvSpPr>
          <p:cNvPr id="372" name="Line 327"/>
          <p:cNvSpPr>
            <a:spLocks noChangeShapeType="1"/>
          </p:cNvSpPr>
          <p:nvPr/>
        </p:nvSpPr>
        <p:spPr bwMode="auto">
          <a:xfrm flipH="1">
            <a:off x="7492424" y="2338136"/>
            <a:ext cx="29358" cy="0"/>
          </a:xfrm>
          <a:prstGeom prst="line">
            <a:avLst/>
          </a:prstGeom>
          <a:noFill/>
          <a:ln w="0">
            <a:solidFill>
              <a:srgbClr val="000000"/>
            </a:solidFill>
            <a:round/>
            <a:headEnd/>
            <a:tailEnd/>
          </a:ln>
        </p:spPr>
        <p:txBody>
          <a:bodyPr/>
          <a:lstStyle/>
          <a:p>
            <a:endParaRPr lang="ko-KR" altLang="en-US"/>
          </a:p>
        </p:txBody>
      </p:sp>
      <p:sp>
        <p:nvSpPr>
          <p:cNvPr id="373" name="Line 328"/>
          <p:cNvSpPr>
            <a:spLocks noChangeShapeType="1"/>
          </p:cNvSpPr>
          <p:nvPr/>
        </p:nvSpPr>
        <p:spPr bwMode="auto">
          <a:xfrm>
            <a:off x="2154128" y="2280821"/>
            <a:ext cx="19572" cy="0"/>
          </a:xfrm>
          <a:prstGeom prst="line">
            <a:avLst/>
          </a:prstGeom>
          <a:noFill/>
          <a:ln w="0">
            <a:solidFill>
              <a:srgbClr val="000000"/>
            </a:solidFill>
            <a:round/>
            <a:headEnd/>
            <a:tailEnd/>
          </a:ln>
        </p:spPr>
        <p:txBody>
          <a:bodyPr/>
          <a:lstStyle/>
          <a:p>
            <a:endParaRPr lang="ko-KR" altLang="en-US"/>
          </a:p>
        </p:txBody>
      </p:sp>
      <p:sp>
        <p:nvSpPr>
          <p:cNvPr id="374" name="Line 329"/>
          <p:cNvSpPr>
            <a:spLocks noChangeShapeType="1"/>
          </p:cNvSpPr>
          <p:nvPr/>
        </p:nvSpPr>
        <p:spPr bwMode="auto">
          <a:xfrm flipH="1">
            <a:off x="7492424" y="2280821"/>
            <a:ext cx="29358" cy="0"/>
          </a:xfrm>
          <a:prstGeom prst="line">
            <a:avLst/>
          </a:prstGeom>
          <a:noFill/>
          <a:ln w="0">
            <a:solidFill>
              <a:srgbClr val="000000"/>
            </a:solidFill>
            <a:round/>
            <a:headEnd/>
            <a:tailEnd/>
          </a:ln>
        </p:spPr>
        <p:txBody>
          <a:bodyPr/>
          <a:lstStyle/>
          <a:p>
            <a:endParaRPr lang="ko-KR" altLang="en-US"/>
          </a:p>
        </p:txBody>
      </p:sp>
      <p:sp>
        <p:nvSpPr>
          <p:cNvPr id="375" name="Line 330"/>
          <p:cNvSpPr>
            <a:spLocks noChangeShapeType="1"/>
          </p:cNvSpPr>
          <p:nvPr/>
        </p:nvSpPr>
        <p:spPr bwMode="auto">
          <a:xfrm>
            <a:off x="2154128" y="2235446"/>
            <a:ext cx="19572" cy="0"/>
          </a:xfrm>
          <a:prstGeom prst="line">
            <a:avLst/>
          </a:prstGeom>
          <a:noFill/>
          <a:ln w="0">
            <a:solidFill>
              <a:srgbClr val="000000"/>
            </a:solidFill>
            <a:round/>
            <a:headEnd/>
            <a:tailEnd/>
          </a:ln>
        </p:spPr>
        <p:txBody>
          <a:bodyPr/>
          <a:lstStyle/>
          <a:p>
            <a:endParaRPr lang="ko-KR" altLang="en-US"/>
          </a:p>
        </p:txBody>
      </p:sp>
      <p:sp>
        <p:nvSpPr>
          <p:cNvPr id="376" name="Line 331"/>
          <p:cNvSpPr>
            <a:spLocks noChangeShapeType="1"/>
          </p:cNvSpPr>
          <p:nvPr/>
        </p:nvSpPr>
        <p:spPr bwMode="auto">
          <a:xfrm flipH="1">
            <a:off x="7492424" y="2235446"/>
            <a:ext cx="29358" cy="0"/>
          </a:xfrm>
          <a:prstGeom prst="line">
            <a:avLst/>
          </a:prstGeom>
          <a:noFill/>
          <a:ln w="0">
            <a:solidFill>
              <a:srgbClr val="000000"/>
            </a:solidFill>
            <a:round/>
            <a:headEnd/>
            <a:tailEnd/>
          </a:ln>
        </p:spPr>
        <p:txBody>
          <a:bodyPr/>
          <a:lstStyle/>
          <a:p>
            <a:endParaRPr lang="ko-KR" altLang="en-US"/>
          </a:p>
        </p:txBody>
      </p:sp>
      <p:sp>
        <p:nvSpPr>
          <p:cNvPr id="377" name="Line 332"/>
          <p:cNvSpPr>
            <a:spLocks noChangeShapeType="1"/>
          </p:cNvSpPr>
          <p:nvPr/>
        </p:nvSpPr>
        <p:spPr bwMode="auto">
          <a:xfrm>
            <a:off x="2154128" y="2235446"/>
            <a:ext cx="48930" cy="0"/>
          </a:xfrm>
          <a:prstGeom prst="line">
            <a:avLst/>
          </a:prstGeom>
          <a:noFill/>
          <a:ln w="0">
            <a:solidFill>
              <a:srgbClr val="000000"/>
            </a:solidFill>
            <a:round/>
            <a:headEnd/>
            <a:tailEnd/>
          </a:ln>
        </p:spPr>
        <p:txBody>
          <a:bodyPr/>
          <a:lstStyle/>
          <a:p>
            <a:endParaRPr lang="ko-KR" altLang="en-US"/>
          </a:p>
        </p:txBody>
      </p:sp>
      <p:sp>
        <p:nvSpPr>
          <p:cNvPr id="378" name="Line 333"/>
          <p:cNvSpPr>
            <a:spLocks noChangeShapeType="1"/>
          </p:cNvSpPr>
          <p:nvPr/>
        </p:nvSpPr>
        <p:spPr bwMode="auto">
          <a:xfrm flipH="1">
            <a:off x="7460618" y="2235446"/>
            <a:ext cx="61164" cy="0"/>
          </a:xfrm>
          <a:prstGeom prst="line">
            <a:avLst/>
          </a:prstGeom>
          <a:noFill/>
          <a:ln w="0">
            <a:solidFill>
              <a:srgbClr val="000000"/>
            </a:solidFill>
            <a:round/>
            <a:headEnd/>
            <a:tailEnd/>
          </a:ln>
        </p:spPr>
        <p:txBody>
          <a:bodyPr/>
          <a:lstStyle/>
          <a:p>
            <a:endParaRPr lang="ko-KR" altLang="en-US"/>
          </a:p>
        </p:txBody>
      </p:sp>
      <p:sp>
        <p:nvSpPr>
          <p:cNvPr id="379" name="Rectangle 334"/>
          <p:cNvSpPr>
            <a:spLocks noChangeArrowheads="1"/>
          </p:cNvSpPr>
          <p:nvPr/>
        </p:nvSpPr>
        <p:spPr bwMode="auto">
          <a:xfrm>
            <a:off x="1696629" y="2159025"/>
            <a:ext cx="285335"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10</a:t>
            </a:r>
            <a:endParaRPr lang="en-US" altLang="ko-KR" sz="2000"/>
          </a:p>
        </p:txBody>
      </p:sp>
      <p:sp>
        <p:nvSpPr>
          <p:cNvPr id="380" name="Rectangle 335"/>
          <p:cNvSpPr>
            <a:spLocks noChangeArrowheads="1"/>
          </p:cNvSpPr>
          <p:nvPr/>
        </p:nvSpPr>
        <p:spPr bwMode="auto">
          <a:xfrm>
            <a:off x="1931494" y="2034842"/>
            <a:ext cx="99386" cy="215444"/>
          </a:xfrm>
          <a:prstGeom prst="rect">
            <a:avLst/>
          </a:prstGeom>
          <a:noFill/>
          <a:ln w="9525">
            <a:noFill/>
            <a:miter lim="800000"/>
            <a:headEnd/>
            <a:tailEnd/>
          </a:ln>
        </p:spPr>
        <p:txBody>
          <a:bodyPr wrap="none" lIns="0" tIns="0" rIns="0" bIns="0">
            <a:spAutoFit/>
          </a:bodyPr>
          <a:lstStyle/>
          <a:p>
            <a:r>
              <a:rPr lang="en-US" altLang="ko-KR" sz="1400">
                <a:solidFill>
                  <a:srgbClr val="000000"/>
                </a:solidFill>
                <a:latin typeface="Helvetica" pitchFamily="34" charset="0"/>
              </a:rPr>
              <a:t>0</a:t>
            </a:r>
            <a:endParaRPr lang="en-US" altLang="ko-KR" sz="1400"/>
          </a:p>
        </p:txBody>
      </p:sp>
      <p:sp>
        <p:nvSpPr>
          <p:cNvPr id="381" name="Line 336"/>
          <p:cNvSpPr>
            <a:spLocks noChangeShapeType="1"/>
          </p:cNvSpPr>
          <p:nvPr/>
        </p:nvSpPr>
        <p:spPr bwMode="auto">
          <a:xfrm>
            <a:off x="2154128" y="2235446"/>
            <a:ext cx="5367655" cy="0"/>
          </a:xfrm>
          <a:prstGeom prst="line">
            <a:avLst/>
          </a:prstGeom>
          <a:noFill/>
          <a:ln w="0">
            <a:solidFill>
              <a:srgbClr val="000000"/>
            </a:solidFill>
            <a:round/>
            <a:headEnd/>
            <a:tailEnd/>
          </a:ln>
        </p:spPr>
        <p:txBody>
          <a:bodyPr/>
          <a:lstStyle/>
          <a:p>
            <a:endParaRPr lang="ko-KR" altLang="en-US"/>
          </a:p>
        </p:txBody>
      </p:sp>
      <p:sp>
        <p:nvSpPr>
          <p:cNvPr id="382" name="Freeform 337"/>
          <p:cNvSpPr>
            <a:spLocks/>
          </p:cNvSpPr>
          <p:nvPr/>
        </p:nvSpPr>
        <p:spPr bwMode="auto">
          <a:xfrm>
            <a:off x="2154128" y="2235446"/>
            <a:ext cx="5367655" cy="3565492"/>
          </a:xfrm>
          <a:custGeom>
            <a:avLst/>
            <a:gdLst/>
            <a:ahLst/>
            <a:cxnLst>
              <a:cxn ang="0">
                <a:pos x="0" y="378"/>
              </a:cxn>
              <a:cxn ang="0">
                <a:pos x="540" y="378"/>
              </a:cxn>
              <a:cxn ang="0">
                <a:pos x="540" y="0"/>
              </a:cxn>
            </a:cxnLst>
            <a:rect l="0" t="0" r="r" b="b"/>
            <a:pathLst>
              <a:path w="540" h="378">
                <a:moveTo>
                  <a:pt x="0" y="378"/>
                </a:moveTo>
                <a:lnTo>
                  <a:pt x="540" y="378"/>
                </a:lnTo>
                <a:lnTo>
                  <a:pt x="540" y="0"/>
                </a:lnTo>
              </a:path>
            </a:pathLst>
          </a:custGeom>
          <a:noFill/>
          <a:ln w="0">
            <a:solidFill>
              <a:srgbClr val="000000"/>
            </a:solidFill>
            <a:prstDash val="solid"/>
            <a:round/>
            <a:headEnd/>
            <a:tailEnd/>
          </a:ln>
        </p:spPr>
        <p:txBody>
          <a:bodyPr/>
          <a:lstStyle/>
          <a:p>
            <a:endParaRPr lang="ko-KR" altLang="en-US"/>
          </a:p>
        </p:txBody>
      </p:sp>
      <p:sp>
        <p:nvSpPr>
          <p:cNvPr id="383" name="Line 338"/>
          <p:cNvSpPr>
            <a:spLocks noChangeShapeType="1"/>
          </p:cNvSpPr>
          <p:nvPr/>
        </p:nvSpPr>
        <p:spPr bwMode="auto">
          <a:xfrm flipV="1">
            <a:off x="2154128" y="2235446"/>
            <a:ext cx="0" cy="3565492"/>
          </a:xfrm>
          <a:prstGeom prst="line">
            <a:avLst/>
          </a:prstGeom>
          <a:noFill/>
          <a:ln w="0">
            <a:solidFill>
              <a:srgbClr val="000000"/>
            </a:solidFill>
            <a:round/>
            <a:headEnd/>
            <a:tailEnd/>
          </a:ln>
        </p:spPr>
        <p:txBody>
          <a:bodyPr/>
          <a:lstStyle/>
          <a:p>
            <a:endParaRPr lang="ko-KR" altLang="en-US"/>
          </a:p>
        </p:txBody>
      </p:sp>
      <p:sp>
        <p:nvSpPr>
          <p:cNvPr id="384" name="Freeform 339"/>
          <p:cNvSpPr>
            <a:spLocks/>
          </p:cNvSpPr>
          <p:nvPr/>
        </p:nvSpPr>
        <p:spPr bwMode="auto">
          <a:xfrm>
            <a:off x="2183486" y="2235446"/>
            <a:ext cx="3728489" cy="1451988"/>
          </a:xfrm>
          <a:custGeom>
            <a:avLst/>
            <a:gdLst/>
            <a:ahLst/>
            <a:cxnLst>
              <a:cxn ang="0">
                <a:pos x="158" y="19"/>
              </a:cxn>
              <a:cxn ang="0">
                <a:pos x="260" y="39"/>
              </a:cxn>
              <a:cxn ang="0">
                <a:pos x="317" y="51"/>
              </a:cxn>
              <a:cxn ang="0">
                <a:pos x="362" y="63"/>
              </a:cxn>
              <a:cxn ang="0">
                <a:pos x="394" y="71"/>
              </a:cxn>
              <a:cxn ang="0">
                <a:pos x="418" y="75"/>
              </a:cxn>
              <a:cxn ang="0">
                <a:pos x="455" y="87"/>
              </a:cxn>
              <a:cxn ang="0">
                <a:pos x="483" y="94"/>
              </a:cxn>
              <a:cxn ang="0">
                <a:pos x="512" y="102"/>
              </a:cxn>
              <a:cxn ang="0">
                <a:pos x="540" y="110"/>
              </a:cxn>
              <a:cxn ang="0">
                <a:pos x="573" y="122"/>
              </a:cxn>
              <a:cxn ang="0">
                <a:pos x="601" y="130"/>
              </a:cxn>
              <a:cxn ang="0">
                <a:pos x="634" y="142"/>
              </a:cxn>
              <a:cxn ang="0">
                <a:pos x="662" y="150"/>
              </a:cxn>
              <a:cxn ang="0">
                <a:pos x="691" y="158"/>
              </a:cxn>
              <a:cxn ang="0">
                <a:pos x="723" y="170"/>
              </a:cxn>
              <a:cxn ang="0">
                <a:pos x="752" y="181"/>
              </a:cxn>
              <a:cxn ang="0">
                <a:pos x="780" y="189"/>
              </a:cxn>
              <a:cxn ang="0">
                <a:pos x="813" y="197"/>
              </a:cxn>
              <a:cxn ang="0">
                <a:pos x="841" y="205"/>
              </a:cxn>
              <a:cxn ang="0">
                <a:pos x="874" y="221"/>
              </a:cxn>
              <a:cxn ang="0">
                <a:pos x="902" y="229"/>
              </a:cxn>
              <a:cxn ang="0">
                <a:pos x="930" y="237"/>
              </a:cxn>
              <a:cxn ang="0">
                <a:pos x="963" y="249"/>
              </a:cxn>
              <a:cxn ang="0">
                <a:pos x="991" y="264"/>
              </a:cxn>
              <a:cxn ang="0">
                <a:pos x="1024" y="280"/>
              </a:cxn>
              <a:cxn ang="0">
                <a:pos x="1052" y="292"/>
              </a:cxn>
              <a:cxn ang="0">
                <a:pos x="1081" y="312"/>
              </a:cxn>
              <a:cxn ang="0">
                <a:pos x="1113" y="328"/>
              </a:cxn>
              <a:cxn ang="0">
                <a:pos x="1142" y="343"/>
              </a:cxn>
              <a:cxn ang="0">
                <a:pos x="1170" y="363"/>
              </a:cxn>
              <a:cxn ang="0">
                <a:pos x="1203" y="379"/>
              </a:cxn>
              <a:cxn ang="0">
                <a:pos x="1231" y="395"/>
              </a:cxn>
              <a:cxn ang="0">
                <a:pos x="1264" y="414"/>
              </a:cxn>
              <a:cxn ang="0">
                <a:pos x="1292" y="438"/>
              </a:cxn>
              <a:cxn ang="0">
                <a:pos x="1320" y="458"/>
              </a:cxn>
              <a:cxn ang="0">
                <a:pos x="1353" y="478"/>
              </a:cxn>
              <a:cxn ang="0">
                <a:pos x="1381" y="497"/>
              </a:cxn>
              <a:cxn ang="0">
                <a:pos x="1414" y="525"/>
              </a:cxn>
              <a:cxn ang="0">
                <a:pos x="1442" y="549"/>
              </a:cxn>
              <a:cxn ang="0">
                <a:pos x="1471" y="565"/>
              </a:cxn>
              <a:cxn ang="0">
                <a:pos x="1503" y="588"/>
              </a:cxn>
            </a:cxnLst>
            <a:rect l="0" t="0" r="r" b="b"/>
            <a:pathLst>
              <a:path w="1524" h="608">
                <a:moveTo>
                  <a:pt x="0" y="0"/>
                </a:moveTo>
                <a:lnTo>
                  <a:pt x="102" y="11"/>
                </a:lnTo>
                <a:lnTo>
                  <a:pt x="158" y="19"/>
                </a:lnTo>
                <a:lnTo>
                  <a:pt x="203" y="27"/>
                </a:lnTo>
                <a:lnTo>
                  <a:pt x="232" y="35"/>
                </a:lnTo>
                <a:lnTo>
                  <a:pt x="260" y="39"/>
                </a:lnTo>
                <a:lnTo>
                  <a:pt x="280" y="43"/>
                </a:lnTo>
                <a:lnTo>
                  <a:pt x="301" y="51"/>
                </a:lnTo>
                <a:lnTo>
                  <a:pt x="317" y="51"/>
                </a:lnTo>
                <a:lnTo>
                  <a:pt x="333" y="55"/>
                </a:lnTo>
                <a:lnTo>
                  <a:pt x="345" y="59"/>
                </a:lnTo>
                <a:lnTo>
                  <a:pt x="362" y="63"/>
                </a:lnTo>
                <a:lnTo>
                  <a:pt x="370" y="63"/>
                </a:lnTo>
                <a:lnTo>
                  <a:pt x="382" y="67"/>
                </a:lnTo>
                <a:lnTo>
                  <a:pt x="394" y="71"/>
                </a:lnTo>
                <a:lnTo>
                  <a:pt x="402" y="71"/>
                </a:lnTo>
                <a:lnTo>
                  <a:pt x="410" y="75"/>
                </a:lnTo>
                <a:lnTo>
                  <a:pt x="418" y="75"/>
                </a:lnTo>
                <a:lnTo>
                  <a:pt x="435" y="79"/>
                </a:lnTo>
                <a:lnTo>
                  <a:pt x="439" y="83"/>
                </a:lnTo>
                <a:lnTo>
                  <a:pt x="455" y="87"/>
                </a:lnTo>
                <a:lnTo>
                  <a:pt x="459" y="87"/>
                </a:lnTo>
                <a:lnTo>
                  <a:pt x="471" y="90"/>
                </a:lnTo>
                <a:lnTo>
                  <a:pt x="483" y="94"/>
                </a:lnTo>
                <a:lnTo>
                  <a:pt x="492" y="98"/>
                </a:lnTo>
                <a:lnTo>
                  <a:pt x="500" y="98"/>
                </a:lnTo>
                <a:lnTo>
                  <a:pt x="512" y="102"/>
                </a:lnTo>
                <a:lnTo>
                  <a:pt x="524" y="106"/>
                </a:lnTo>
                <a:lnTo>
                  <a:pt x="528" y="106"/>
                </a:lnTo>
                <a:lnTo>
                  <a:pt x="540" y="110"/>
                </a:lnTo>
                <a:lnTo>
                  <a:pt x="553" y="114"/>
                </a:lnTo>
                <a:lnTo>
                  <a:pt x="565" y="118"/>
                </a:lnTo>
                <a:lnTo>
                  <a:pt x="573" y="122"/>
                </a:lnTo>
                <a:lnTo>
                  <a:pt x="581" y="122"/>
                </a:lnTo>
                <a:lnTo>
                  <a:pt x="593" y="126"/>
                </a:lnTo>
                <a:lnTo>
                  <a:pt x="601" y="130"/>
                </a:lnTo>
                <a:lnTo>
                  <a:pt x="613" y="134"/>
                </a:lnTo>
                <a:lnTo>
                  <a:pt x="622" y="138"/>
                </a:lnTo>
                <a:lnTo>
                  <a:pt x="634" y="142"/>
                </a:lnTo>
                <a:lnTo>
                  <a:pt x="642" y="142"/>
                </a:lnTo>
                <a:lnTo>
                  <a:pt x="654" y="146"/>
                </a:lnTo>
                <a:lnTo>
                  <a:pt x="662" y="150"/>
                </a:lnTo>
                <a:lnTo>
                  <a:pt x="670" y="154"/>
                </a:lnTo>
                <a:lnTo>
                  <a:pt x="683" y="158"/>
                </a:lnTo>
                <a:lnTo>
                  <a:pt x="691" y="158"/>
                </a:lnTo>
                <a:lnTo>
                  <a:pt x="703" y="162"/>
                </a:lnTo>
                <a:lnTo>
                  <a:pt x="711" y="166"/>
                </a:lnTo>
                <a:lnTo>
                  <a:pt x="723" y="170"/>
                </a:lnTo>
                <a:lnTo>
                  <a:pt x="731" y="173"/>
                </a:lnTo>
                <a:lnTo>
                  <a:pt x="743" y="177"/>
                </a:lnTo>
                <a:lnTo>
                  <a:pt x="752" y="181"/>
                </a:lnTo>
                <a:lnTo>
                  <a:pt x="760" y="185"/>
                </a:lnTo>
                <a:lnTo>
                  <a:pt x="772" y="185"/>
                </a:lnTo>
                <a:lnTo>
                  <a:pt x="780" y="189"/>
                </a:lnTo>
                <a:lnTo>
                  <a:pt x="792" y="193"/>
                </a:lnTo>
                <a:lnTo>
                  <a:pt x="800" y="197"/>
                </a:lnTo>
                <a:lnTo>
                  <a:pt x="813" y="197"/>
                </a:lnTo>
                <a:lnTo>
                  <a:pt x="821" y="201"/>
                </a:lnTo>
                <a:lnTo>
                  <a:pt x="833" y="205"/>
                </a:lnTo>
                <a:lnTo>
                  <a:pt x="841" y="205"/>
                </a:lnTo>
                <a:lnTo>
                  <a:pt x="853" y="209"/>
                </a:lnTo>
                <a:lnTo>
                  <a:pt x="861" y="213"/>
                </a:lnTo>
                <a:lnTo>
                  <a:pt x="874" y="221"/>
                </a:lnTo>
                <a:lnTo>
                  <a:pt x="882" y="225"/>
                </a:lnTo>
                <a:lnTo>
                  <a:pt x="894" y="229"/>
                </a:lnTo>
                <a:lnTo>
                  <a:pt x="902" y="229"/>
                </a:lnTo>
                <a:lnTo>
                  <a:pt x="910" y="233"/>
                </a:lnTo>
                <a:lnTo>
                  <a:pt x="922" y="237"/>
                </a:lnTo>
                <a:lnTo>
                  <a:pt x="930" y="237"/>
                </a:lnTo>
                <a:lnTo>
                  <a:pt x="943" y="241"/>
                </a:lnTo>
                <a:lnTo>
                  <a:pt x="951" y="245"/>
                </a:lnTo>
                <a:lnTo>
                  <a:pt x="963" y="249"/>
                </a:lnTo>
                <a:lnTo>
                  <a:pt x="971" y="256"/>
                </a:lnTo>
                <a:lnTo>
                  <a:pt x="983" y="260"/>
                </a:lnTo>
                <a:lnTo>
                  <a:pt x="991" y="264"/>
                </a:lnTo>
                <a:lnTo>
                  <a:pt x="1004" y="272"/>
                </a:lnTo>
                <a:lnTo>
                  <a:pt x="1012" y="276"/>
                </a:lnTo>
                <a:lnTo>
                  <a:pt x="1024" y="280"/>
                </a:lnTo>
                <a:lnTo>
                  <a:pt x="1032" y="284"/>
                </a:lnTo>
                <a:lnTo>
                  <a:pt x="1040" y="288"/>
                </a:lnTo>
                <a:lnTo>
                  <a:pt x="1052" y="292"/>
                </a:lnTo>
                <a:lnTo>
                  <a:pt x="1060" y="300"/>
                </a:lnTo>
                <a:lnTo>
                  <a:pt x="1073" y="308"/>
                </a:lnTo>
                <a:lnTo>
                  <a:pt x="1081" y="312"/>
                </a:lnTo>
                <a:lnTo>
                  <a:pt x="1093" y="316"/>
                </a:lnTo>
                <a:lnTo>
                  <a:pt x="1101" y="320"/>
                </a:lnTo>
                <a:lnTo>
                  <a:pt x="1113" y="328"/>
                </a:lnTo>
                <a:lnTo>
                  <a:pt x="1121" y="331"/>
                </a:lnTo>
                <a:lnTo>
                  <a:pt x="1134" y="335"/>
                </a:lnTo>
                <a:lnTo>
                  <a:pt x="1142" y="343"/>
                </a:lnTo>
                <a:lnTo>
                  <a:pt x="1154" y="347"/>
                </a:lnTo>
                <a:lnTo>
                  <a:pt x="1162" y="359"/>
                </a:lnTo>
                <a:lnTo>
                  <a:pt x="1170" y="363"/>
                </a:lnTo>
                <a:lnTo>
                  <a:pt x="1182" y="371"/>
                </a:lnTo>
                <a:lnTo>
                  <a:pt x="1190" y="375"/>
                </a:lnTo>
                <a:lnTo>
                  <a:pt x="1203" y="379"/>
                </a:lnTo>
                <a:lnTo>
                  <a:pt x="1211" y="383"/>
                </a:lnTo>
                <a:lnTo>
                  <a:pt x="1223" y="391"/>
                </a:lnTo>
                <a:lnTo>
                  <a:pt x="1231" y="395"/>
                </a:lnTo>
                <a:lnTo>
                  <a:pt x="1243" y="399"/>
                </a:lnTo>
                <a:lnTo>
                  <a:pt x="1251" y="407"/>
                </a:lnTo>
                <a:lnTo>
                  <a:pt x="1264" y="414"/>
                </a:lnTo>
                <a:lnTo>
                  <a:pt x="1272" y="422"/>
                </a:lnTo>
                <a:lnTo>
                  <a:pt x="1284" y="430"/>
                </a:lnTo>
                <a:lnTo>
                  <a:pt x="1292" y="438"/>
                </a:lnTo>
                <a:lnTo>
                  <a:pt x="1304" y="442"/>
                </a:lnTo>
                <a:lnTo>
                  <a:pt x="1312" y="450"/>
                </a:lnTo>
                <a:lnTo>
                  <a:pt x="1320" y="458"/>
                </a:lnTo>
                <a:lnTo>
                  <a:pt x="1333" y="466"/>
                </a:lnTo>
                <a:lnTo>
                  <a:pt x="1341" y="470"/>
                </a:lnTo>
                <a:lnTo>
                  <a:pt x="1353" y="478"/>
                </a:lnTo>
                <a:lnTo>
                  <a:pt x="1361" y="489"/>
                </a:lnTo>
                <a:lnTo>
                  <a:pt x="1373" y="493"/>
                </a:lnTo>
                <a:lnTo>
                  <a:pt x="1381" y="497"/>
                </a:lnTo>
                <a:lnTo>
                  <a:pt x="1394" y="505"/>
                </a:lnTo>
                <a:lnTo>
                  <a:pt x="1402" y="517"/>
                </a:lnTo>
                <a:lnTo>
                  <a:pt x="1414" y="525"/>
                </a:lnTo>
                <a:lnTo>
                  <a:pt x="1422" y="537"/>
                </a:lnTo>
                <a:lnTo>
                  <a:pt x="1434" y="545"/>
                </a:lnTo>
                <a:lnTo>
                  <a:pt x="1442" y="549"/>
                </a:lnTo>
                <a:lnTo>
                  <a:pt x="1450" y="553"/>
                </a:lnTo>
                <a:lnTo>
                  <a:pt x="1463" y="557"/>
                </a:lnTo>
                <a:lnTo>
                  <a:pt x="1471" y="565"/>
                </a:lnTo>
                <a:lnTo>
                  <a:pt x="1483" y="568"/>
                </a:lnTo>
                <a:lnTo>
                  <a:pt x="1491" y="572"/>
                </a:lnTo>
                <a:lnTo>
                  <a:pt x="1503" y="588"/>
                </a:lnTo>
                <a:lnTo>
                  <a:pt x="1511" y="592"/>
                </a:lnTo>
                <a:lnTo>
                  <a:pt x="1524" y="608"/>
                </a:lnTo>
              </a:path>
            </a:pathLst>
          </a:custGeom>
          <a:noFill/>
          <a:ln w="38100">
            <a:solidFill>
              <a:srgbClr val="FF0000"/>
            </a:solidFill>
            <a:prstDash val="solid"/>
            <a:round/>
            <a:headEnd/>
            <a:tailEnd/>
          </a:ln>
        </p:spPr>
        <p:txBody>
          <a:bodyPr/>
          <a:lstStyle/>
          <a:p>
            <a:endParaRPr lang="ko-KR" altLang="en-US"/>
          </a:p>
        </p:txBody>
      </p:sp>
      <p:sp>
        <p:nvSpPr>
          <p:cNvPr id="385" name="Freeform 340"/>
          <p:cNvSpPr>
            <a:spLocks/>
          </p:cNvSpPr>
          <p:nvPr/>
        </p:nvSpPr>
        <p:spPr bwMode="auto">
          <a:xfrm>
            <a:off x="5911975" y="3687434"/>
            <a:ext cx="1519285" cy="1886630"/>
          </a:xfrm>
          <a:custGeom>
            <a:avLst/>
            <a:gdLst/>
            <a:ahLst/>
            <a:cxnLst>
              <a:cxn ang="0">
                <a:pos x="8" y="8"/>
              </a:cxn>
              <a:cxn ang="0">
                <a:pos x="28" y="24"/>
              </a:cxn>
              <a:cxn ang="0">
                <a:pos x="48" y="39"/>
              </a:cxn>
              <a:cxn ang="0">
                <a:pos x="69" y="51"/>
              </a:cxn>
              <a:cxn ang="0">
                <a:pos x="89" y="63"/>
              </a:cxn>
              <a:cxn ang="0">
                <a:pos x="109" y="67"/>
              </a:cxn>
              <a:cxn ang="0">
                <a:pos x="130" y="103"/>
              </a:cxn>
              <a:cxn ang="0">
                <a:pos x="150" y="111"/>
              </a:cxn>
              <a:cxn ang="0">
                <a:pos x="170" y="126"/>
              </a:cxn>
              <a:cxn ang="0">
                <a:pos x="187" y="146"/>
              </a:cxn>
              <a:cxn ang="0">
                <a:pos x="207" y="150"/>
              </a:cxn>
              <a:cxn ang="0">
                <a:pos x="227" y="170"/>
              </a:cxn>
              <a:cxn ang="0">
                <a:pos x="247" y="174"/>
              </a:cxn>
              <a:cxn ang="0">
                <a:pos x="268" y="186"/>
              </a:cxn>
              <a:cxn ang="0">
                <a:pos x="288" y="194"/>
              </a:cxn>
              <a:cxn ang="0">
                <a:pos x="308" y="198"/>
              </a:cxn>
              <a:cxn ang="0">
                <a:pos x="329" y="209"/>
              </a:cxn>
              <a:cxn ang="0">
                <a:pos x="349" y="265"/>
              </a:cxn>
              <a:cxn ang="0">
                <a:pos x="369" y="277"/>
              </a:cxn>
              <a:cxn ang="0">
                <a:pos x="390" y="277"/>
              </a:cxn>
              <a:cxn ang="0">
                <a:pos x="410" y="292"/>
              </a:cxn>
              <a:cxn ang="0">
                <a:pos x="430" y="296"/>
              </a:cxn>
              <a:cxn ang="0">
                <a:pos x="451" y="383"/>
              </a:cxn>
              <a:cxn ang="0">
                <a:pos x="467" y="407"/>
              </a:cxn>
              <a:cxn ang="0">
                <a:pos x="487" y="442"/>
              </a:cxn>
              <a:cxn ang="0">
                <a:pos x="507" y="514"/>
              </a:cxn>
              <a:cxn ang="0">
                <a:pos x="528" y="604"/>
              </a:cxn>
              <a:cxn ang="0">
                <a:pos x="548" y="691"/>
              </a:cxn>
              <a:cxn ang="0">
                <a:pos x="568" y="691"/>
              </a:cxn>
              <a:cxn ang="0">
                <a:pos x="589" y="691"/>
              </a:cxn>
              <a:cxn ang="0">
                <a:pos x="609" y="790"/>
              </a:cxn>
              <a:cxn ang="0">
                <a:pos x="621" y="790"/>
              </a:cxn>
            </a:cxnLst>
            <a:rect l="0" t="0" r="r" b="b"/>
            <a:pathLst>
              <a:path w="621" h="790">
                <a:moveTo>
                  <a:pt x="0" y="0"/>
                </a:moveTo>
                <a:lnTo>
                  <a:pt x="8" y="8"/>
                </a:lnTo>
                <a:lnTo>
                  <a:pt x="20" y="24"/>
                </a:lnTo>
                <a:lnTo>
                  <a:pt x="28" y="24"/>
                </a:lnTo>
                <a:lnTo>
                  <a:pt x="40" y="28"/>
                </a:lnTo>
                <a:lnTo>
                  <a:pt x="48" y="39"/>
                </a:lnTo>
                <a:lnTo>
                  <a:pt x="56" y="39"/>
                </a:lnTo>
                <a:lnTo>
                  <a:pt x="69" y="51"/>
                </a:lnTo>
                <a:lnTo>
                  <a:pt x="77" y="63"/>
                </a:lnTo>
                <a:lnTo>
                  <a:pt x="89" y="63"/>
                </a:lnTo>
                <a:lnTo>
                  <a:pt x="97" y="63"/>
                </a:lnTo>
                <a:lnTo>
                  <a:pt x="109" y="67"/>
                </a:lnTo>
                <a:lnTo>
                  <a:pt x="117" y="67"/>
                </a:lnTo>
                <a:lnTo>
                  <a:pt x="130" y="103"/>
                </a:lnTo>
                <a:lnTo>
                  <a:pt x="138" y="107"/>
                </a:lnTo>
                <a:lnTo>
                  <a:pt x="150" y="111"/>
                </a:lnTo>
                <a:lnTo>
                  <a:pt x="158" y="111"/>
                </a:lnTo>
                <a:lnTo>
                  <a:pt x="170" y="126"/>
                </a:lnTo>
                <a:lnTo>
                  <a:pt x="178" y="138"/>
                </a:lnTo>
                <a:lnTo>
                  <a:pt x="187" y="146"/>
                </a:lnTo>
                <a:lnTo>
                  <a:pt x="199" y="150"/>
                </a:lnTo>
                <a:lnTo>
                  <a:pt x="207" y="150"/>
                </a:lnTo>
                <a:lnTo>
                  <a:pt x="219" y="154"/>
                </a:lnTo>
                <a:lnTo>
                  <a:pt x="227" y="170"/>
                </a:lnTo>
                <a:lnTo>
                  <a:pt x="239" y="174"/>
                </a:lnTo>
                <a:lnTo>
                  <a:pt x="247" y="174"/>
                </a:lnTo>
                <a:lnTo>
                  <a:pt x="260" y="186"/>
                </a:lnTo>
                <a:lnTo>
                  <a:pt x="268" y="186"/>
                </a:lnTo>
                <a:lnTo>
                  <a:pt x="280" y="186"/>
                </a:lnTo>
                <a:lnTo>
                  <a:pt x="288" y="194"/>
                </a:lnTo>
                <a:lnTo>
                  <a:pt x="300" y="198"/>
                </a:lnTo>
                <a:lnTo>
                  <a:pt x="308" y="198"/>
                </a:lnTo>
                <a:lnTo>
                  <a:pt x="321" y="205"/>
                </a:lnTo>
                <a:lnTo>
                  <a:pt x="329" y="209"/>
                </a:lnTo>
                <a:lnTo>
                  <a:pt x="337" y="229"/>
                </a:lnTo>
                <a:lnTo>
                  <a:pt x="349" y="265"/>
                </a:lnTo>
                <a:lnTo>
                  <a:pt x="357" y="273"/>
                </a:lnTo>
                <a:lnTo>
                  <a:pt x="369" y="277"/>
                </a:lnTo>
                <a:lnTo>
                  <a:pt x="377" y="277"/>
                </a:lnTo>
                <a:lnTo>
                  <a:pt x="390" y="277"/>
                </a:lnTo>
                <a:lnTo>
                  <a:pt x="398" y="288"/>
                </a:lnTo>
                <a:lnTo>
                  <a:pt x="410" y="292"/>
                </a:lnTo>
                <a:lnTo>
                  <a:pt x="418" y="292"/>
                </a:lnTo>
                <a:lnTo>
                  <a:pt x="430" y="296"/>
                </a:lnTo>
                <a:lnTo>
                  <a:pt x="438" y="336"/>
                </a:lnTo>
                <a:lnTo>
                  <a:pt x="451" y="383"/>
                </a:lnTo>
                <a:lnTo>
                  <a:pt x="459" y="407"/>
                </a:lnTo>
                <a:lnTo>
                  <a:pt x="467" y="407"/>
                </a:lnTo>
                <a:lnTo>
                  <a:pt x="479" y="407"/>
                </a:lnTo>
                <a:lnTo>
                  <a:pt x="487" y="442"/>
                </a:lnTo>
                <a:lnTo>
                  <a:pt x="499" y="486"/>
                </a:lnTo>
                <a:lnTo>
                  <a:pt x="507" y="514"/>
                </a:lnTo>
                <a:lnTo>
                  <a:pt x="520" y="604"/>
                </a:lnTo>
                <a:lnTo>
                  <a:pt x="528" y="604"/>
                </a:lnTo>
                <a:lnTo>
                  <a:pt x="540" y="628"/>
                </a:lnTo>
                <a:lnTo>
                  <a:pt x="548" y="691"/>
                </a:lnTo>
                <a:lnTo>
                  <a:pt x="560" y="691"/>
                </a:lnTo>
                <a:lnTo>
                  <a:pt x="568" y="691"/>
                </a:lnTo>
                <a:lnTo>
                  <a:pt x="581" y="691"/>
                </a:lnTo>
                <a:lnTo>
                  <a:pt x="589" y="691"/>
                </a:lnTo>
                <a:lnTo>
                  <a:pt x="597" y="790"/>
                </a:lnTo>
                <a:lnTo>
                  <a:pt x="609" y="790"/>
                </a:lnTo>
                <a:lnTo>
                  <a:pt x="617" y="790"/>
                </a:lnTo>
                <a:lnTo>
                  <a:pt x="621" y="790"/>
                </a:lnTo>
              </a:path>
            </a:pathLst>
          </a:custGeom>
          <a:noFill/>
          <a:ln w="38100">
            <a:solidFill>
              <a:srgbClr val="FF0000"/>
            </a:solidFill>
            <a:prstDash val="solid"/>
            <a:round/>
            <a:headEnd/>
            <a:tailEnd/>
          </a:ln>
        </p:spPr>
        <p:txBody>
          <a:bodyPr/>
          <a:lstStyle/>
          <a:p>
            <a:endParaRPr lang="ko-KR" altLang="en-US"/>
          </a:p>
        </p:txBody>
      </p:sp>
      <p:sp>
        <p:nvSpPr>
          <p:cNvPr id="386" name="Freeform 341"/>
          <p:cNvSpPr>
            <a:spLocks/>
          </p:cNvSpPr>
          <p:nvPr/>
        </p:nvSpPr>
        <p:spPr bwMode="auto">
          <a:xfrm>
            <a:off x="2183486" y="2235446"/>
            <a:ext cx="3728489" cy="1263326"/>
          </a:xfrm>
          <a:custGeom>
            <a:avLst/>
            <a:gdLst/>
            <a:ahLst/>
            <a:cxnLst>
              <a:cxn ang="0">
                <a:pos x="158" y="27"/>
              </a:cxn>
              <a:cxn ang="0">
                <a:pos x="260" y="43"/>
              </a:cxn>
              <a:cxn ang="0">
                <a:pos x="317" y="55"/>
              </a:cxn>
              <a:cxn ang="0">
                <a:pos x="362" y="63"/>
              </a:cxn>
              <a:cxn ang="0">
                <a:pos x="394" y="67"/>
              </a:cxn>
              <a:cxn ang="0">
                <a:pos x="418" y="75"/>
              </a:cxn>
              <a:cxn ang="0">
                <a:pos x="455" y="83"/>
              </a:cxn>
              <a:cxn ang="0">
                <a:pos x="483" y="90"/>
              </a:cxn>
              <a:cxn ang="0">
                <a:pos x="512" y="94"/>
              </a:cxn>
              <a:cxn ang="0">
                <a:pos x="540" y="98"/>
              </a:cxn>
              <a:cxn ang="0">
                <a:pos x="573" y="106"/>
              </a:cxn>
              <a:cxn ang="0">
                <a:pos x="601" y="114"/>
              </a:cxn>
              <a:cxn ang="0">
                <a:pos x="634" y="118"/>
              </a:cxn>
              <a:cxn ang="0">
                <a:pos x="662" y="122"/>
              </a:cxn>
              <a:cxn ang="0">
                <a:pos x="691" y="130"/>
              </a:cxn>
              <a:cxn ang="0">
                <a:pos x="723" y="134"/>
              </a:cxn>
              <a:cxn ang="0">
                <a:pos x="752" y="142"/>
              </a:cxn>
              <a:cxn ang="0">
                <a:pos x="780" y="150"/>
              </a:cxn>
              <a:cxn ang="0">
                <a:pos x="813" y="158"/>
              </a:cxn>
              <a:cxn ang="0">
                <a:pos x="841" y="162"/>
              </a:cxn>
              <a:cxn ang="0">
                <a:pos x="874" y="181"/>
              </a:cxn>
              <a:cxn ang="0">
                <a:pos x="902" y="193"/>
              </a:cxn>
              <a:cxn ang="0">
                <a:pos x="930" y="201"/>
              </a:cxn>
              <a:cxn ang="0">
                <a:pos x="963" y="209"/>
              </a:cxn>
              <a:cxn ang="0">
                <a:pos x="991" y="229"/>
              </a:cxn>
              <a:cxn ang="0">
                <a:pos x="1024" y="241"/>
              </a:cxn>
              <a:cxn ang="0">
                <a:pos x="1052" y="252"/>
              </a:cxn>
              <a:cxn ang="0">
                <a:pos x="1081" y="276"/>
              </a:cxn>
              <a:cxn ang="0">
                <a:pos x="1113" y="288"/>
              </a:cxn>
              <a:cxn ang="0">
                <a:pos x="1142" y="304"/>
              </a:cxn>
              <a:cxn ang="0">
                <a:pos x="1170" y="320"/>
              </a:cxn>
              <a:cxn ang="0">
                <a:pos x="1203" y="331"/>
              </a:cxn>
              <a:cxn ang="0">
                <a:pos x="1231" y="343"/>
              </a:cxn>
              <a:cxn ang="0">
                <a:pos x="1264" y="359"/>
              </a:cxn>
              <a:cxn ang="0">
                <a:pos x="1292" y="379"/>
              </a:cxn>
              <a:cxn ang="0">
                <a:pos x="1320" y="403"/>
              </a:cxn>
              <a:cxn ang="0">
                <a:pos x="1353" y="422"/>
              </a:cxn>
              <a:cxn ang="0">
                <a:pos x="1381" y="434"/>
              </a:cxn>
              <a:cxn ang="0">
                <a:pos x="1414" y="454"/>
              </a:cxn>
              <a:cxn ang="0">
                <a:pos x="1442" y="470"/>
              </a:cxn>
              <a:cxn ang="0">
                <a:pos x="1471" y="486"/>
              </a:cxn>
              <a:cxn ang="0">
                <a:pos x="1503" y="517"/>
              </a:cxn>
            </a:cxnLst>
            <a:rect l="0" t="0" r="r" b="b"/>
            <a:pathLst>
              <a:path w="1524" h="529">
                <a:moveTo>
                  <a:pt x="0" y="0"/>
                </a:moveTo>
                <a:lnTo>
                  <a:pt x="102" y="19"/>
                </a:lnTo>
                <a:lnTo>
                  <a:pt x="158" y="27"/>
                </a:lnTo>
                <a:lnTo>
                  <a:pt x="203" y="35"/>
                </a:lnTo>
                <a:lnTo>
                  <a:pt x="232" y="43"/>
                </a:lnTo>
                <a:lnTo>
                  <a:pt x="260" y="43"/>
                </a:lnTo>
                <a:lnTo>
                  <a:pt x="280" y="47"/>
                </a:lnTo>
                <a:lnTo>
                  <a:pt x="301" y="51"/>
                </a:lnTo>
                <a:lnTo>
                  <a:pt x="317" y="55"/>
                </a:lnTo>
                <a:lnTo>
                  <a:pt x="333" y="59"/>
                </a:lnTo>
                <a:lnTo>
                  <a:pt x="345" y="59"/>
                </a:lnTo>
                <a:lnTo>
                  <a:pt x="362" y="63"/>
                </a:lnTo>
                <a:lnTo>
                  <a:pt x="370" y="63"/>
                </a:lnTo>
                <a:lnTo>
                  <a:pt x="382" y="67"/>
                </a:lnTo>
                <a:lnTo>
                  <a:pt x="394" y="67"/>
                </a:lnTo>
                <a:lnTo>
                  <a:pt x="402" y="71"/>
                </a:lnTo>
                <a:lnTo>
                  <a:pt x="410" y="71"/>
                </a:lnTo>
                <a:lnTo>
                  <a:pt x="418" y="75"/>
                </a:lnTo>
                <a:lnTo>
                  <a:pt x="435" y="79"/>
                </a:lnTo>
                <a:lnTo>
                  <a:pt x="439" y="79"/>
                </a:lnTo>
                <a:lnTo>
                  <a:pt x="455" y="83"/>
                </a:lnTo>
                <a:lnTo>
                  <a:pt x="459" y="87"/>
                </a:lnTo>
                <a:lnTo>
                  <a:pt x="471" y="87"/>
                </a:lnTo>
                <a:lnTo>
                  <a:pt x="483" y="90"/>
                </a:lnTo>
                <a:lnTo>
                  <a:pt x="492" y="90"/>
                </a:lnTo>
                <a:lnTo>
                  <a:pt x="500" y="94"/>
                </a:lnTo>
                <a:lnTo>
                  <a:pt x="512" y="94"/>
                </a:lnTo>
                <a:lnTo>
                  <a:pt x="524" y="98"/>
                </a:lnTo>
                <a:lnTo>
                  <a:pt x="528" y="98"/>
                </a:lnTo>
                <a:lnTo>
                  <a:pt x="540" y="98"/>
                </a:lnTo>
                <a:lnTo>
                  <a:pt x="553" y="102"/>
                </a:lnTo>
                <a:lnTo>
                  <a:pt x="565" y="102"/>
                </a:lnTo>
                <a:lnTo>
                  <a:pt x="573" y="106"/>
                </a:lnTo>
                <a:lnTo>
                  <a:pt x="581" y="106"/>
                </a:lnTo>
                <a:lnTo>
                  <a:pt x="593" y="110"/>
                </a:lnTo>
                <a:lnTo>
                  <a:pt x="601" y="114"/>
                </a:lnTo>
                <a:lnTo>
                  <a:pt x="613" y="114"/>
                </a:lnTo>
                <a:lnTo>
                  <a:pt x="622" y="118"/>
                </a:lnTo>
                <a:lnTo>
                  <a:pt x="634" y="118"/>
                </a:lnTo>
                <a:lnTo>
                  <a:pt x="642" y="122"/>
                </a:lnTo>
                <a:lnTo>
                  <a:pt x="654" y="122"/>
                </a:lnTo>
                <a:lnTo>
                  <a:pt x="662" y="122"/>
                </a:lnTo>
                <a:lnTo>
                  <a:pt x="670" y="126"/>
                </a:lnTo>
                <a:lnTo>
                  <a:pt x="683" y="126"/>
                </a:lnTo>
                <a:lnTo>
                  <a:pt x="691" y="130"/>
                </a:lnTo>
                <a:lnTo>
                  <a:pt x="703" y="130"/>
                </a:lnTo>
                <a:lnTo>
                  <a:pt x="711" y="134"/>
                </a:lnTo>
                <a:lnTo>
                  <a:pt x="723" y="134"/>
                </a:lnTo>
                <a:lnTo>
                  <a:pt x="731" y="138"/>
                </a:lnTo>
                <a:lnTo>
                  <a:pt x="743" y="138"/>
                </a:lnTo>
                <a:lnTo>
                  <a:pt x="752" y="142"/>
                </a:lnTo>
                <a:lnTo>
                  <a:pt x="760" y="146"/>
                </a:lnTo>
                <a:lnTo>
                  <a:pt x="772" y="146"/>
                </a:lnTo>
                <a:lnTo>
                  <a:pt x="780" y="150"/>
                </a:lnTo>
                <a:lnTo>
                  <a:pt x="792" y="154"/>
                </a:lnTo>
                <a:lnTo>
                  <a:pt x="800" y="154"/>
                </a:lnTo>
                <a:lnTo>
                  <a:pt x="813" y="158"/>
                </a:lnTo>
                <a:lnTo>
                  <a:pt x="821" y="158"/>
                </a:lnTo>
                <a:lnTo>
                  <a:pt x="833" y="158"/>
                </a:lnTo>
                <a:lnTo>
                  <a:pt x="841" y="162"/>
                </a:lnTo>
                <a:lnTo>
                  <a:pt x="853" y="166"/>
                </a:lnTo>
                <a:lnTo>
                  <a:pt x="861" y="170"/>
                </a:lnTo>
                <a:lnTo>
                  <a:pt x="874" y="181"/>
                </a:lnTo>
                <a:lnTo>
                  <a:pt x="882" y="185"/>
                </a:lnTo>
                <a:lnTo>
                  <a:pt x="894" y="189"/>
                </a:lnTo>
                <a:lnTo>
                  <a:pt x="902" y="193"/>
                </a:lnTo>
                <a:lnTo>
                  <a:pt x="910" y="193"/>
                </a:lnTo>
                <a:lnTo>
                  <a:pt x="922" y="197"/>
                </a:lnTo>
                <a:lnTo>
                  <a:pt x="930" y="201"/>
                </a:lnTo>
                <a:lnTo>
                  <a:pt x="943" y="205"/>
                </a:lnTo>
                <a:lnTo>
                  <a:pt x="951" y="209"/>
                </a:lnTo>
                <a:lnTo>
                  <a:pt x="963" y="209"/>
                </a:lnTo>
                <a:lnTo>
                  <a:pt x="971" y="221"/>
                </a:lnTo>
                <a:lnTo>
                  <a:pt x="983" y="225"/>
                </a:lnTo>
                <a:lnTo>
                  <a:pt x="991" y="229"/>
                </a:lnTo>
                <a:lnTo>
                  <a:pt x="1004" y="233"/>
                </a:lnTo>
                <a:lnTo>
                  <a:pt x="1012" y="237"/>
                </a:lnTo>
                <a:lnTo>
                  <a:pt x="1024" y="241"/>
                </a:lnTo>
                <a:lnTo>
                  <a:pt x="1032" y="245"/>
                </a:lnTo>
                <a:lnTo>
                  <a:pt x="1040" y="249"/>
                </a:lnTo>
                <a:lnTo>
                  <a:pt x="1052" y="252"/>
                </a:lnTo>
                <a:lnTo>
                  <a:pt x="1060" y="260"/>
                </a:lnTo>
                <a:lnTo>
                  <a:pt x="1073" y="268"/>
                </a:lnTo>
                <a:lnTo>
                  <a:pt x="1081" y="276"/>
                </a:lnTo>
                <a:lnTo>
                  <a:pt x="1093" y="280"/>
                </a:lnTo>
                <a:lnTo>
                  <a:pt x="1101" y="284"/>
                </a:lnTo>
                <a:lnTo>
                  <a:pt x="1113" y="288"/>
                </a:lnTo>
                <a:lnTo>
                  <a:pt x="1121" y="292"/>
                </a:lnTo>
                <a:lnTo>
                  <a:pt x="1134" y="296"/>
                </a:lnTo>
                <a:lnTo>
                  <a:pt x="1142" y="304"/>
                </a:lnTo>
                <a:lnTo>
                  <a:pt x="1154" y="308"/>
                </a:lnTo>
                <a:lnTo>
                  <a:pt x="1162" y="316"/>
                </a:lnTo>
                <a:lnTo>
                  <a:pt x="1170" y="320"/>
                </a:lnTo>
                <a:lnTo>
                  <a:pt x="1182" y="324"/>
                </a:lnTo>
                <a:lnTo>
                  <a:pt x="1190" y="328"/>
                </a:lnTo>
                <a:lnTo>
                  <a:pt x="1203" y="331"/>
                </a:lnTo>
                <a:lnTo>
                  <a:pt x="1211" y="335"/>
                </a:lnTo>
                <a:lnTo>
                  <a:pt x="1223" y="339"/>
                </a:lnTo>
                <a:lnTo>
                  <a:pt x="1231" y="343"/>
                </a:lnTo>
                <a:lnTo>
                  <a:pt x="1243" y="343"/>
                </a:lnTo>
                <a:lnTo>
                  <a:pt x="1251" y="351"/>
                </a:lnTo>
                <a:lnTo>
                  <a:pt x="1264" y="359"/>
                </a:lnTo>
                <a:lnTo>
                  <a:pt x="1272" y="371"/>
                </a:lnTo>
                <a:lnTo>
                  <a:pt x="1284" y="375"/>
                </a:lnTo>
                <a:lnTo>
                  <a:pt x="1292" y="379"/>
                </a:lnTo>
                <a:lnTo>
                  <a:pt x="1304" y="387"/>
                </a:lnTo>
                <a:lnTo>
                  <a:pt x="1312" y="395"/>
                </a:lnTo>
                <a:lnTo>
                  <a:pt x="1320" y="403"/>
                </a:lnTo>
                <a:lnTo>
                  <a:pt x="1333" y="410"/>
                </a:lnTo>
                <a:lnTo>
                  <a:pt x="1341" y="414"/>
                </a:lnTo>
                <a:lnTo>
                  <a:pt x="1353" y="422"/>
                </a:lnTo>
                <a:lnTo>
                  <a:pt x="1361" y="426"/>
                </a:lnTo>
                <a:lnTo>
                  <a:pt x="1373" y="430"/>
                </a:lnTo>
                <a:lnTo>
                  <a:pt x="1381" y="434"/>
                </a:lnTo>
                <a:lnTo>
                  <a:pt x="1394" y="442"/>
                </a:lnTo>
                <a:lnTo>
                  <a:pt x="1402" y="450"/>
                </a:lnTo>
                <a:lnTo>
                  <a:pt x="1414" y="454"/>
                </a:lnTo>
                <a:lnTo>
                  <a:pt x="1422" y="466"/>
                </a:lnTo>
                <a:lnTo>
                  <a:pt x="1434" y="470"/>
                </a:lnTo>
                <a:lnTo>
                  <a:pt x="1442" y="470"/>
                </a:lnTo>
                <a:lnTo>
                  <a:pt x="1450" y="474"/>
                </a:lnTo>
                <a:lnTo>
                  <a:pt x="1463" y="482"/>
                </a:lnTo>
                <a:lnTo>
                  <a:pt x="1471" y="486"/>
                </a:lnTo>
                <a:lnTo>
                  <a:pt x="1483" y="489"/>
                </a:lnTo>
                <a:lnTo>
                  <a:pt x="1491" y="497"/>
                </a:lnTo>
                <a:lnTo>
                  <a:pt x="1503" y="517"/>
                </a:lnTo>
                <a:lnTo>
                  <a:pt x="1511" y="521"/>
                </a:lnTo>
                <a:lnTo>
                  <a:pt x="1524" y="529"/>
                </a:lnTo>
              </a:path>
            </a:pathLst>
          </a:custGeom>
          <a:noFill/>
          <a:ln w="38100">
            <a:solidFill>
              <a:srgbClr val="0000FF"/>
            </a:solidFill>
            <a:prstDash val="solid"/>
            <a:round/>
            <a:headEnd/>
            <a:tailEnd/>
          </a:ln>
        </p:spPr>
        <p:txBody>
          <a:bodyPr/>
          <a:lstStyle/>
          <a:p>
            <a:endParaRPr lang="ko-KR" altLang="en-US"/>
          </a:p>
        </p:txBody>
      </p:sp>
      <p:sp>
        <p:nvSpPr>
          <p:cNvPr id="387" name="Freeform 342"/>
          <p:cNvSpPr>
            <a:spLocks/>
          </p:cNvSpPr>
          <p:nvPr/>
        </p:nvSpPr>
        <p:spPr bwMode="auto">
          <a:xfrm>
            <a:off x="5911975" y="3498772"/>
            <a:ext cx="1519285" cy="1576172"/>
          </a:xfrm>
          <a:custGeom>
            <a:avLst/>
            <a:gdLst/>
            <a:ahLst/>
            <a:cxnLst>
              <a:cxn ang="0">
                <a:pos x="8" y="4"/>
              </a:cxn>
              <a:cxn ang="0">
                <a:pos x="28" y="12"/>
              </a:cxn>
              <a:cxn ang="0">
                <a:pos x="48" y="32"/>
              </a:cxn>
              <a:cxn ang="0">
                <a:pos x="69" y="47"/>
              </a:cxn>
              <a:cxn ang="0">
                <a:pos x="89" y="51"/>
              </a:cxn>
              <a:cxn ang="0">
                <a:pos x="109" y="55"/>
              </a:cxn>
              <a:cxn ang="0">
                <a:pos x="130" y="75"/>
              </a:cxn>
              <a:cxn ang="0">
                <a:pos x="150" y="83"/>
              </a:cxn>
              <a:cxn ang="0">
                <a:pos x="170" y="95"/>
              </a:cxn>
              <a:cxn ang="0">
                <a:pos x="187" y="103"/>
              </a:cxn>
              <a:cxn ang="0">
                <a:pos x="207" y="115"/>
              </a:cxn>
              <a:cxn ang="0">
                <a:pos x="227" y="126"/>
              </a:cxn>
              <a:cxn ang="0">
                <a:pos x="247" y="134"/>
              </a:cxn>
              <a:cxn ang="0">
                <a:pos x="268" y="134"/>
              </a:cxn>
              <a:cxn ang="0">
                <a:pos x="288" y="134"/>
              </a:cxn>
              <a:cxn ang="0">
                <a:pos x="308" y="142"/>
              </a:cxn>
              <a:cxn ang="0">
                <a:pos x="329" y="154"/>
              </a:cxn>
              <a:cxn ang="0">
                <a:pos x="349" y="190"/>
              </a:cxn>
              <a:cxn ang="0">
                <a:pos x="369" y="205"/>
              </a:cxn>
              <a:cxn ang="0">
                <a:pos x="390" y="205"/>
              </a:cxn>
              <a:cxn ang="0">
                <a:pos x="410" y="213"/>
              </a:cxn>
              <a:cxn ang="0">
                <a:pos x="430" y="221"/>
              </a:cxn>
              <a:cxn ang="0">
                <a:pos x="451" y="269"/>
              </a:cxn>
              <a:cxn ang="0">
                <a:pos x="467" y="296"/>
              </a:cxn>
              <a:cxn ang="0">
                <a:pos x="487" y="336"/>
              </a:cxn>
              <a:cxn ang="0">
                <a:pos x="507" y="399"/>
              </a:cxn>
              <a:cxn ang="0">
                <a:pos x="528" y="502"/>
              </a:cxn>
              <a:cxn ang="0">
                <a:pos x="548" y="608"/>
              </a:cxn>
              <a:cxn ang="0">
                <a:pos x="568" y="608"/>
              </a:cxn>
              <a:cxn ang="0">
                <a:pos x="589" y="608"/>
              </a:cxn>
              <a:cxn ang="0">
                <a:pos x="609" y="660"/>
              </a:cxn>
              <a:cxn ang="0">
                <a:pos x="621" y="660"/>
              </a:cxn>
            </a:cxnLst>
            <a:rect l="0" t="0" r="r" b="b"/>
            <a:pathLst>
              <a:path w="621" h="660">
                <a:moveTo>
                  <a:pt x="0" y="0"/>
                </a:moveTo>
                <a:lnTo>
                  <a:pt x="8" y="4"/>
                </a:lnTo>
                <a:lnTo>
                  <a:pt x="20" y="12"/>
                </a:lnTo>
                <a:lnTo>
                  <a:pt x="28" y="12"/>
                </a:lnTo>
                <a:lnTo>
                  <a:pt x="40" y="20"/>
                </a:lnTo>
                <a:lnTo>
                  <a:pt x="48" y="32"/>
                </a:lnTo>
                <a:lnTo>
                  <a:pt x="56" y="32"/>
                </a:lnTo>
                <a:lnTo>
                  <a:pt x="69" y="47"/>
                </a:lnTo>
                <a:lnTo>
                  <a:pt x="77" y="47"/>
                </a:lnTo>
                <a:lnTo>
                  <a:pt x="89" y="51"/>
                </a:lnTo>
                <a:lnTo>
                  <a:pt x="97" y="51"/>
                </a:lnTo>
                <a:lnTo>
                  <a:pt x="109" y="55"/>
                </a:lnTo>
                <a:lnTo>
                  <a:pt x="117" y="55"/>
                </a:lnTo>
                <a:lnTo>
                  <a:pt x="130" y="75"/>
                </a:lnTo>
                <a:lnTo>
                  <a:pt x="138" y="83"/>
                </a:lnTo>
                <a:lnTo>
                  <a:pt x="150" y="83"/>
                </a:lnTo>
                <a:lnTo>
                  <a:pt x="158" y="83"/>
                </a:lnTo>
                <a:lnTo>
                  <a:pt x="170" y="95"/>
                </a:lnTo>
                <a:lnTo>
                  <a:pt x="178" y="99"/>
                </a:lnTo>
                <a:lnTo>
                  <a:pt x="187" y="103"/>
                </a:lnTo>
                <a:lnTo>
                  <a:pt x="199" y="111"/>
                </a:lnTo>
                <a:lnTo>
                  <a:pt x="207" y="115"/>
                </a:lnTo>
                <a:lnTo>
                  <a:pt x="219" y="118"/>
                </a:lnTo>
                <a:lnTo>
                  <a:pt x="227" y="126"/>
                </a:lnTo>
                <a:lnTo>
                  <a:pt x="239" y="134"/>
                </a:lnTo>
                <a:lnTo>
                  <a:pt x="247" y="134"/>
                </a:lnTo>
                <a:lnTo>
                  <a:pt x="260" y="134"/>
                </a:lnTo>
                <a:lnTo>
                  <a:pt x="268" y="134"/>
                </a:lnTo>
                <a:lnTo>
                  <a:pt x="280" y="134"/>
                </a:lnTo>
                <a:lnTo>
                  <a:pt x="288" y="134"/>
                </a:lnTo>
                <a:lnTo>
                  <a:pt x="300" y="142"/>
                </a:lnTo>
                <a:lnTo>
                  <a:pt x="308" y="142"/>
                </a:lnTo>
                <a:lnTo>
                  <a:pt x="321" y="150"/>
                </a:lnTo>
                <a:lnTo>
                  <a:pt x="329" y="154"/>
                </a:lnTo>
                <a:lnTo>
                  <a:pt x="337" y="174"/>
                </a:lnTo>
                <a:lnTo>
                  <a:pt x="349" y="190"/>
                </a:lnTo>
                <a:lnTo>
                  <a:pt x="357" y="198"/>
                </a:lnTo>
                <a:lnTo>
                  <a:pt x="369" y="205"/>
                </a:lnTo>
                <a:lnTo>
                  <a:pt x="377" y="205"/>
                </a:lnTo>
                <a:lnTo>
                  <a:pt x="390" y="205"/>
                </a:lnTo>
                <a:lnTo>
                  <a:pt x="398" y="209"/>
                </a:lnTo>
                <a:lnTo>
                  <a:pt x="410" y="213"/>
                </a:lnTo>
                <a:lnTo>
                  <a:pt x="418" y="213"/>
                </a:lnTo>
                <a:lnTo>
                  <a:pt x="430" y="221"/>
                </a:lnTo>
                <a:lnTo>
                  <a:pt x="438" y="253"/>
                </a:lnTo>
                <a:lnTo>
                  <a:pt x="451" y="269"/>
                </a:lnTo>
                <a:lnTo>
                  <a:pt x="459" y="296"/>
                </a:lnTo>
                <a:lnTo>
                  <a:pt x="467" y="296"/>
                </a:lnTo>
                <a:lnTo>
                  <a:pt x="479" y="296"/>
                </a:lnTo>
                <a:lnTo>
                  <a:pt x="487" y="336"/>
                </a:lnTo>
                <a:lnTo>
                  <a:pt x="499" y="383"/>
                </a:lnTo>
                <a:lnTo>
                  <a:pt x="507" y="399"/>
                </a:lnTo>
                <a:lnTo>
                  <a:pt x="520" y="502"/>
                </a:lnTo>
                <a:lnTo>
                  <a:pt x="528" y="502"/>
                </a:lnTo>
                <a:lnTo>
                  <a:pt x="540" y="529"/>
                </a:lnTo>
                <a:lnTo>
                  <a:pt x="548" y="608"/>
                </a:lnTo>
                <a:lnTo>
                  <a:pt x="560" y="608"/>
                </a:lnTo>
                <a:lnTo>
                  <a:pt x="568" y="608"/>
                </a:lnTo>
                <a:lnTo>
                  <a:pt x="581" y="608"/>
                </a:lnTo>
                <a:lnTo>
                  <a:pt x="589" y="608"/>
                </a:lnTo>
                <a:lnTo>
                  <a:pt x="597" y="660"/>
                </a:lnTo>
                <a:lnTo>
                  <a:pt x="609" y="660"/>
                </a:lnTo>
                <a:lnTo>
                  <a:pt x="617" y="660"/>
                </a:lnTo>
                <a:lnTo>
                  <a:pt x="621" y="660"/>
                </a:lnTo>
              </a:path>
            </a:pathLst>
          </a:custGeom>
          <a:noFill/>
          <a:ln w="38100">
            <a:solidFill>
              <a:srgbClr val="0000FF"/>
            </a:solidFill>
            <a:prstDash val="solid"/>
            <a:round/>
            <a:headEnd/>
            <a:tailEnd/>
          </a:ln>
        </p:spPr>
        <p:txBody>
          <a:bodyPr/>
          <a:lstStyle/>
          <a:p>
            <a:endParaRPr lang="ko-KR" altLang="en-US"/>
          </a:p>
        </p:txBody>
      </p:sp>
      <p:sp>
        <p:nvSpPr>
          <p:cNvPr id="388" name="Freeform 343"/>
          <p:cNvSpPr>
            <a:spLocks/>
          </p:cNvSpPr>
          <p:nvPr/>
        </p:nvSpPr>
        <p:spPr bwMode="auto">
          <a:xfrm>
            <a:off x="2183486" y="2235446"/>
            <a:ext cx="3728489" cy="1291984"/>
          </a:xfrm>
          <a:custGeom>
            <a:avLst/>
            <a:gdLst/>
            <a:ahLst/>
            <a:cxnLst>
              <a:cxn ang="0">
                <a:pos x="158" y="15"/>
              </a:cxn>
              <a:cxn ang="0">
                <a:pos x="260" y="31"/>
              </a:cxn>
              <a:cxn ang="0">
                <a:pos x="317" y="39"/>
              </a:cxn>
              <a:cxn ang="0">
                <a:pos x="362" y="47"/>
              </a:cxn>
              <a:cxn ang="0">
                <a:pos x="394" y="51"/>
              </a:cxn>
              <a:cxn ang="0">
                <a:pos x="418" y="51"/>
              </a:cxn>
              <a:cxn ang="0">
                <a:pos x="455" y="59"/>
              </a:cxn>
              <a:cxn ang="0">
                <a:pos x="483" y="59"/>
              </a:cxn>
              <a:cxn ang="0">
                <a:pos x="512" y="63"/>
              </a:cxn>
              <a:cxn ang="0">
                <a:pos x="540" y="67"/>
              </a:cxn>
              <a:cxn ang="0">
                <a:pos x="573" y="71"/>
              </a:cxn>
              <a:cxn ang="0">
                <a:pos x="601" y="79"/>
              </a:cxn>
              <a:cxn ang="0">
                <a:pos x="634" y="87"/>
              </a:cxn>
              <a:cxn ang="0">
                <a:pos x="662" y="94"/>
              </a:cxn>
              <a:cxn ang="0">
                <a:pos x="691" y="98"/>
              </a:cxn>
              <a:cxn ang="0">
                <a:pos x="723" y="106"/>
              </a:cxn>
              <a:cxn ang="0">
                <a:pos x="752" y="114"/>
              </a:cxn>
              <a:cxn ang="0">
                <a:pos x="780" y="122"/>
              </a:cxn>
              <a:cxn ang="0">
                <a:pos x="813" y="130"/>
              </a:cxn>
              <a:cxn ang="0">
                <a:pos x="841" y="134"/>
              </a:cxn>
              <a:cxn ang="0">
                <a:pos x="874" y="142"/>
              </a:cxn>
              <a:cxn ang="0">
                <a:pos x="902" y="150"/>
              </a:cxn>
              <a:cxn ang="0">
                <a:pos x="930" y="154"/>
              </a:cxn>
              <a:cxn ang="0">
                <a:pos x="963" y="162"/>
              </a:cxn>
              <a:cxn ang="0">
                <a:pos x="991" y="181"/>
              </a:cxn>
              <a:cxn ang="0">
                <a:pos x="1024" y="197"/>
              </a:cxn>
              <a:cxn ang="0">
                <a:pos x="1052" y="209"/>
              </a:cxn>
              <a:cxn ang="0">
                <a:pos x="1081" y="221"/>
              </a:cxn>
              <a:cxn ang="0">
                <a:pos x="1113" y="233"/>
              </a:cxn>
              <a:cxn ang="0">
                <a:pos x="1142" y="249"/>
              </a:cxn>
              <a:cxn ang="0">
                <a:pos x="1170" y="272"/>
              </a:cxn>
              <a:cxn ang="0">
                <a:pos x="1203" y="292"/>
              </a:cxn>
              <a:cxn ang="0">
                <a:pos x="1231" y="308"/>
              </a:cxn>
              <a:cxn ang="0">
                <a:pos x="1264" y="328"/>
              </a:cxn>
              <a:cxn ang="0">
                <a:pos x="1292" y="351"/>
              </a:cxn>
              <a:cxn ang="0">
                <a:pos x="1320" y="371"/>
              </a:cxn>
              <a:cxn ang="0">
                <a:pos x="1353" y="395"/>
              </a:cxn>
              <a:cxn ang="0">
                <a:pos x="1381" y="422"/>
              </a:cxn>
              <a:cxn ang="0">
                <a:pos x="1414" y="446"/>
              </a:cxn>
              <a:cxn ang="0">
                <a:pos x="1442" y="474"/>
              </a:cxn>
              <a:cxn ang="0">
                <a:pos x="1471" y="493"/>
              </a:cxn>
              <a:cxn ang="0">
                <a:pos x="1503" y="513"/>
              </a:cxn>
            </a:cxnLst>
            <a:rect l="0" t="0" r="r" b="b"/>
            <a:pathLst>
              <a:path w="1524" h="541">
                <a:moveTo>
                  <a:pt x="0" y="0"/>
                </a:moveTo>
                <a:lnTo>
                  <a:pt x="102" y="4"/>
                </a:lnTo>
                <a:lnTo>
                  <a:pt x="158" y="15"/>
                </a:lnTo>
                <a:lnTo>
                  <a:pt x="203" y="19"/>
                </a:lnTo>
                <a:lnTo>
                  <a:pt x="232" y="27"/>
                </a:lnTo>
                <a:lnTo>
                  <a:pt x="260" y="31"/>
                </a:lnTo>
                <a:lnTo>
                  <a:pt x="280" y="35"/>
                </a:lnTo>
                <a:lnTo>
                  <a:pt x="301" y="39"/>
                </a:lnTo>
                <a:lnTo>
                  <a:pt x="317" y="39"/>
                </a:lnTo>
                <a:lnTo>
                  <a:pt x="333" y="43"/>
                </a:lnTo>
                <a:lnTo>
                  <a:pt x="345" y="43"/>
                </a:lnTo>
                <a:lnTo>
                  <a:pt x="362" y="47"/>
                </a:lnTo>
                <a:lnTo>
                  <a:pt x="370" y="47"/>
                </a:lnTo>
                <a:lnTo>
                  <a:pt x="382" y="47"/>
                </a:lnTo>
                <a:lnTo>
                  <a:pt x="394" y="51"/>
                </a:lnTo>
                <a:lnTo>
                  <a:pt x="402" y="51"/>
                </a:lnTo>
                <a:lnTo>
                  <a:pt x="410" y="51"/>
                </a:lnTo>
                <a:lnTo>
                  <a:pt x="418" y="51"/>
                </a:lnTo>
                <a:lnTo>
                  <a:pt x="435" y="55"/>
                </a:lnTo>
                <a:lnTo>
                  <a:pt x="439" y="55"/>
                </a:lnTo>
                <a:lnTo>
                  <a:pt x="455" y="59"/>
                </a:lnTo>
                <a:lnTo>
                  <a:pt x="459" y="59"/>
                </a:lnTo>
                <a:lnTo>
                  <a:pt x="471" y="59"/>
                </a:lnTo>
                <a:lnTo>
                  <a:pt x="483" y="59"/>
                </a:lnTo>
                <a:lnTo>
                  <a:pt x="492" y="59"/>
                </a:lnTo>
                <a:lnTo>
                  <a:pt x="500" y="63"/>
                </a:lnTo>
                <a:lnTo>
                  <a:pt x="512" y="63"/>
                </a:lnTo>
                <a:lnTo>
                  <a:pt x="524" y="63"/>
                </a:lnTo>
                <a:lnTo>
                  <a:pt x="528" y="67"/>
                </a:lnTo>
                <a:lnTo>
                  <a:pt x="540" y="67"/>
                </a:lnTo>
                <a:lnTo>
                  <a:pt x="553" y="71"/>
                </a:lnTo>
                <a:lnTo>
                  <a:pt x="565" y="71"/>
                </a:lnTo>
                <a:lnTo>
                  <a:pt x="573" y="71"/>
                </a:lnTo>
                <a:lnTo>
                  <a:pt x="581" y="75"/>
                </a:lnTo>
                <a:lnTo>
                  <a:pt x="593" y="75"/>
                </a:lnTo>
                <a:lnTo>
                  <a:pt x="601" y="79"/>
                </a:lnTo>
                <a:lnTo>
                  <a:pt x="613" y="83"/>
                </a:lnTo>
                <a:lnTo>
                  <a:pt x="622" y="83"/>
                </a:lnTo>
                <a:lnTo>
                  <a:pt x="634" y="87"/>
                </a:lnTo>
                <a:lnTo>
                  <a:pt x="642" y="87"/>
                </a:lnTo>
                <a:lnTo>
                  <a:pt x="654" y="90"/>
                </a:lnTo>
                <a:lnTo>
                  <a:pt x="662" y="94"/>
                </a:lnTo>
                <a:lnTo>
                  <a:pt x="670" y="94"/>
                </a:lnTo>
                <a:lnTo>
                  <a:pt x="683" y="94"/>
                </a:lnTo>
                <a:lnTo>
                  <a:pt x="691" y="98"/>
                </a:lnTo>
                <a:lnTo>
                  <a:pt x="703" y="98"/>
                </a:lnTo>
                <a:lnTo>
                  <a:pt x="711" y="102"/>
                </a:lnTo>
                <a:lnTo>
                  <a:pt x="723" y="106"/>
                </a:lnTo>
                <a:lnTo>
                  <a:pt x="731" y="106"/>
                </a:lnTo>
                <a:lnTo>
                  <a:pt x="743" y="110"/>
                </a:lnTo>
                <a:lnTo>
                  <a:pt x="752" y="114"/>
                </a:lnTo>
                <a:lnTo>
                  <a:pt x="760" y="114"/>
                </a:lnTo>
                <a:lnTo>
                  <a:pt x="772" y="118"/>
                </a:lnTo>
                <a:lnTo>
                  <a:pt x="780" y="122"/>
                </a:lnTo>
                <a:lnTo>
                  <a:pt x="792" y="122"/>
                </a:lnTo>
                <a:lnTo>
                  <a:pt x="800" y="126"/>
                </a:lnTo>
                <a:lnTo>
                  <a:pt x="813" y="130"/>
                </a:lnTo>
                <a:lnTo>
                  <a:pt x="821" y="130"/>
                </a:lnTo>
                <a:lnTo>
                  <a:pt x="833" y="134"/>
                </a:lnTo>
                <a:lnTo>
                  <a:pt x="841" y="134"/>
                </a:lnTo>
                <a:lnTo>
                  <a:pt x="853" y="138"/>
                </a:lnTo>
                <a:lnTo>
                  <a:pt x="861" y="138"/>
                </a:lnTo>
                <a:lnTo>
                  <a:pt x="874" y="142"/>
                </a:lnTo>
                <a:lnTo>
                  <a:pt x="882" y="146"/>
                </a:lnTo>
                <a:lnTo>
                  <a:pt x="894" y="150"/>
                </a:lnTo>
                <a:lnTo>
                  <a:pt x="902" y="150"/>
                </a:lnTo>
                <a:lnTo>
                  <a:pt x="910" y="150"/>
                </a:lnTo>
                <a:lnTo>
                  <a:pt x="922" y="154"/>
                </a:lnTo>
                <a:lnTo>
                  <a:pt x="930" y="154"/>
                </a:lnTo>
                <a:lnTo>
                  <a:pt x="943" y="158"/>
                </a:lnTo>
                <a:lnTo>
                  <a:pt x="951" y="162"/>
                </a:lnTo>
                <a:lnTo>
                  <a:pt x="963" y="162"/>
                </a:lnTo>
                <a:lnTo>
                  <a:pt x="971" y="173"/>
                </a:lnTo>
                <a:lnTo>
                  <a:pt x="983" y="173"/>
                </a:lnTo>
                <a:lnTo>
                  <a:pt x="991" y="181"/>
                </a:lnTo>
                <a:lnTo>
                  <a:pt x="1004" y="185"/>
                </a:lnTo>
                <a:lnTo>
                  <a:pt x="1012" y="189"/>
                </a:lnTo>
                <a:lnTo>
                  <a:pt x="1024" y="197"/>
                </a:lnTo>
                <a:lnTo>
                  <a:pt x="1032" y="201"/>
                </a:lnTo>
                <a:lnTo>
                  <a:pt x="1040" y="205"/>
                </a:lnTo>
                <a:lnTo>
                  <a:pt x="1052" y="209"/>
                </a:lnTo>
                <a:lnTo>
                  <a:pt x="1060" y="217"/>
                </a:lnTo>
                <a:lnTo>
                  <a:pt x="1073" y="221"/>
                </a:lnTo>
                <a:lnTo>
                  <a:pt x="1081" y="221"/>
                </a:lnTo>
                <a:lnTo>
                  <a:pt x="1093" y="225"/>
                </a:lnTo>
                <a:lnTo>
                  <a:pt x="1101" y="229"/>
                </a:lnTo>
                <a:lnTo>
                  <a:pt x="1113" y="233"/>
                </a:lnTo>
                <a:lnTo>
                  <a:pt x="1121" y="241"/>
                </a:lnTo>
                <a:lnTo>
                  <a:pt x="1134" y="245"/>
                </a:lnTo>
                <a:lnTo>
                  <a:pt x="1142" y="249"/>
                </a:lnTo>
                <a:lnTo>
                  <a:pt x="1154" y="252"/>
                </a:lnTo>
                <a:lnTo>
                  <a:pt x="1162" y="268"/>
                </a:lnTo>
                <a:lnTo>
                  <a:pt x="1170" y="272"/>
                </a:lnTo>
                <a:lnTo>
                  <a:pt x="1182" y="284"/>
                </a:lnTo>
                <a:lnTo>
                  <a:pt x="1190" y="288"/>
                </a:lnTo>
                <a:lnTo>
                  <a:pt x="1203" y="292"/>
                </a:lnTo>
                <a:lnTo>
                  <a:pt x="1211" y="296"/>
                </a:lnTo>
                <a:lnTo>
                  <a:pt x="1223" y="308"/>
                </a:lnTo>
                <a:lnTo>
                  <a:pt x="1231" y="308"/>
                </a:lnTo>
                <a:lnTo>
                  <a:pt x="1243" y="312"/>
                </a:lnTo>
                <a:lnTo>
                  <a:pt x="1251" y="316"/>
                </a:lnTo>
                <a:lnTo>
                  <a:pt x="1264" y="328"/>
                </a:lnTo>
                <a:lnTo>
                  <a:pt x="1272" y="331"/>
                </a:lnTo>
                <a:lnTo>
                  <a:pt x="1284" y="347"/>
                </a:lnTo>
                <a:lnTo>
                  <a:pt x="1292" y="351"/>
                </a:lnTo>
                <a:lnTo>
                  <a:pt x="1304" y="355"/>
                </a:lnTo>
                <a:lnTo>
                  <a:pt x="1312" y="367"/>
                </a:lnTo>
                <a:lnTo>
                  <a:pt x="1320" y="371"/>
                </a:lnTo>
                <a:lnTo>
                  <a:pt x="1333" y="379"/>
                </a:lnTo>
                <a:lnTo>
                  <a:pt x="1341" y="387"/>
                </a:lnTo>
                <a:lnTo>
                  <a:pt x="1353" y="395"/>
                </a:lnTo>
                <a:lnTo>
                  <a:pt x="1361" y="410"/>
                </a:lnTo>
                <a:lnTo>
                  <a:pt x="1373" y="418"/>
                </a:lnTo>
                <a:lnTo>
                  <a:pt x="1381" y="422"/>
                </a:lnTo>
                <a:lnTo>
                  <a:pt x="1394" y="426"/>
                </a:lnTo>
                <a:lnTo>
                  <a:pt x="1402" y="442"/>
                </a:lnTo>
                <a:lnTo>
                  <a:pt x="1414" y="446"/>
                </a:lnTo>
                <a:lnTo>
                  <a:pt x="1422" y="462"/>
                </a:lnTo>
                <a:lnTo>
                  <a:pt x="1434" y="470"/>
                </a:lnTo>
                <a:lnTo>
                  <a:pt x="1442" y="474"/>
                </a:lnTo>
                <a:lnTo>
                  <a:pt x="1450" y="482"/>
                </a:lnTo>
                <a:lnTo>
                  <a:pt x="1463" y="482"/>
                </a:lnTo>
                <a:lnTo>
                  <a:pt x="1471" y="493"/>
                </a:lnTo>
                <a:lnTo>
                  <a:pt x="1483" y="501"/>
                </a:lnTo>
                <a:lnTo>
                  <a:pt x="1491" y="501"/>
                </a:lnTo>
                <a:lnTo>
                  <a:pt x="1503" y="513"/>
                </a:lnTo>
                <a:lnTo>
                  <a:pt x="1511" y="517"/>
                </a:lnTo>
                <a:lnTo>
                  <a:pt x="1524" y="541"/>
                </a:lnTo>
              </a:path>
            </a:pathLst>
          </a:custGeom>
          <a:noFill/>
          <a:ln w="38100" cap="flat" cmpd="sng">
            <a:solidFill>
              <a:srgbClr val="00FF00"/>
            </a:solidFill>
            <a:prstDash val="solid"/>
            <a:round/>
            <a:headEnd type="none" w="med" len="med"/>
            <a:tailEnd type="none" w="med" len="med"/>
          </a:ln>
          <a:effectLst/>
        </p:spPr>
        <p:txBody>
          <a:bodyPr/>
          <a:lstStyle/>
          <a:p>
            <a:endParaRPr lang="ko-KR" altLang="en-US"/>
          </a:p>
        </p:txBody>
      </p:sp>
      <p:sp>
        <p:nvSpPr>
          <p:cNvPr id="389" name="Freeform 344"/>
          <p:cNvSpPr>
            <a:spLocks/>
          </p:cNvSpPr>
          <p:nvPr/>
        </p:nvSpPr>
        <p:spPr bwMode="auto">
          <a:xfrm>
            <a:off x="5911975" y="3527430"/>
            <a:ext cx="1440997" cy="2046634"/>
          </a:xfrm>
          <a:custGeom>
            <a:avLst/>
            <a:gdLst/>
            <a:ahLst/>
            <a:cxnLst>
              <a:cxn ang="0">
                <a:pos x="0" y="0"/>
              </a:cxn>
              <a:cxn ang="0">
                <a:pos x="8" y="16"/>
              </a:cxn>
              <a:cxn ang="0">
                <a:pos x="20" y="39"/>
              </a:cxn>
              <a:cxn ang="0">
                <a:pos x="28" y="39"/>
              </a:cxn>
              <a:cxn ang="0">
                <a:pos x="40" y="39"/>
              </a:cxn>
              <a:cxn ang="0">
                <a:pos x="48" y="43"/>
              </a:cxn>
              <a:cxn ang="0">
                <a:pos x="56" y="43"/>
              </a:cxn>
              <a:cxn ang="0">
                <a:pos x="69" y="59"/>
              </a:cxn>
              <a:cxn ang="0">
                <a:pos x="77" y="75"/>
              </a:cxn>
              <a:cxn ang="0">
                <a:pos x="89" y="79"/>
              </a:cxn>
              <a:cxn ang="0">
                <a:pos x="97" y="79"/>
              </a:cxn>
              <a:cxn ang="0">
                <a:pos x="109" y="79"/>
              </a:cxn>
              <a:cxn ang="0">
                <a:pos x="117" y="79"/>
              </a:cxn>
              <a:cxn ang="0">
                <a:pos x="130" y="130"/>
              </a:cxn>
              <a:cxn ang="0">
                <a:pos x="138" y="138"/>
              </a:cxn>
              <a:cxn ang="0">
                <a:pos x="150" y="146"/>
              </a:cxn>
              <a:cxn ang="0">
                <a:pos x="158" y="146"/>
              </a:cxn>
              <a:cxn ang="0">
                <a:pos x="170" y="166"/>
              </a:cxn>
              <a:cxn ang="0">
                <a:pos x="178" y="186"/>
              </a:cxn>
              <a:cxn ang="0">
                <a:pos x="187" y="201"/>
              </a:cxn>
              <a:cxn ang="0">
                <a:pos x="199" y="201"/>
              </a:cxn>
              <a:cxn ang="0">
                <a:pos x="207" y="201"/>
              </a:cxn>
              <a:cxn ang="0">
                <a:pos x="219" y="201"/>
              </a:cxn>
              <a:cxn ang="0">
                <a:pos x="227" y="237"/>
              </a:cxn>
              <a:cxn ang="0">
                <a:pos x="239" y="237"/>
              </a:cxn>
              <a:cxn ang="0">
                <a:pos x="247" y="237"/>
              </a:cxn>
              <a:cxn ang="0">
                <a:pos x="260" y="265"/>
              </a:cxn>
              <a:cxn ang="0">
                <a:pos x="268" y="265"/>
              </a:cxn>
              <a:cxn ang="0">
                <a:pos x="280" y="265"/>
              </a:cxn>
              <a:cxn ang="0">
                <a:pos x="288" y="292"/>
              </a:cxn>
              <a:cxn ang="0">
                <a:pos x="300" y="292"/>
              </a:cxn>
              <a:cxn ang="0">
                <a:pos x="308" y="292"/>
              </a:cxn>
              <a:cxn ang="0">
                <a:pos x="321" y="292"/>
              </a:cxn>
              <a:cxn ang="0">
                <a:pos x="329" y="300"/>
              </a:cxn>
              <a:cxn ang="0">
                <a:pos x="337" y="324"/>
              </a:cxn>
              <a:cxn ang="0">
                <a:pos x="349" y="423"/>
              </a:cxn>
              <a:cxn ang="0">
                <a:pos x="357" y="423"/>
              </a:cxn>
              <a:cxn ang="0">
                <a:pos x="369" y="423"/>
              </a:cxn>
              <a:cxn ang="0">
                <a:pos x="377" y="423"/>
              </a:cxn>
              <a:cxn ang="0">
                <a:pos x="390" y="423"/>
              </a:cxn>
              <a:cxn ang="0">
                <a:pos x="398" y="423"/>
              </a:cxn>
              <a:cxn ang="0">
                <a:pos x="410" y="423"/>
              </a:cxn>
              <a:cxn ang="0">
                <a:pos x="418" y="423"/>
              </a:cxn>
              <a:cxn ang="0">
                <a:pos x="430" y="423"/>
              </a:cxn>
              <a:cxn ang="0">
                <a:pos x="438" y="490"/>
              </a:cxn>
              <a:cxn ang="0">
                <a:pos x="451" y="727"/>
              </a:cxn>
              <a:cxn ang="0">
                <a:pos x="459" y="727"/>
              </a:cxn>
              <a:cxn ang="0">
                <a:pos x="467" y="727"/>
              </a:cxn>
              <a:cxn ang="0">
                <a:pos x="479" y="727"/>
              </a:cxn>
              <a:cxn ang="0">
                <a:pos x="487" y="727"/>
              </a:cxn>
              <a:cxn ang="0">
                <a:pos x="499" y="727"/>
              </a:cxn>
              <a:cxn ang="0">
                <a:pos x="507" y="857"/>
              </a:cxn>
              <a:cxn ang="0">
                <a:pos x="520" y="857"/>
              </a:cxn>
              <a:cxn ang="0">
                <a:pos x="528" y="857"/>
              </a:cxn>
              <a:cxn ang="0">
                <a:pos x="540" y="857"/>
              </a:cxn>
              <a:cxn ang="0">
                <a:pos x="548" y="857"/>
              </a:cxn>
              <a:cxn ang="0">
                <a:pos x="560" y="857"/>
              </a:cxn>
              <a:cxn ang="0">
                <a:pos x="568" y="857"/>
              </a:cxn>
              <a:cxn ang="0">
                <a:pos x="581" y="857"/>
              </a:cxn>
              <a:cxn ang="0">
                <a:pos x="589" y="857"/>
              </a:cxn>
            </a:cxnLst>
            <a:rect l="0" t="0" r="r" b="b"/>
            <a:pathLst>
              <a:path w="589" h="857">
                <a:moveTo>
                  <a:pt x="0" y="0"/>
                </a:moveTo>
                <a:lnTo>
                  <a:pt x="8" y="16"/>
                </a:lnTo>
                <a:lnTo>
                  <a:pt x="20" y="39"/>
                </a:lnTo>
                <a:lnTo>
                  <a:pt x="28" y="39"/>
                </a:lnTo>
                <a:lnTo>
                  <a:pt x="40" y="39"/>
                </a:lnTo>
                <a:lnTo>
                  <a:pt x="48" y="43"/>
                </a:lnTo>
                <a:lnTo>
                  <a:pt x="56" y="43"/>
                </a:lnTo>
                <a:lnTo>
                  <a:pt x="69" y="59"/>
                </a:lnTo>
                <a:lnTo>
                  <a:pt x="77" y="75"/>
                </a:lnTo>
                <a:lnTo>
                  <a:pt x="89" y="79"/>
                </a:lnTo>
                <a:lnTo>
                  <a:pt x="97" y="79"/>
                </a:lnTo>
                <a:lnTo>
                  <a:pt x="109" y="79"/>
                </a:lnTo>
                <a:lnTo>
                  <a:pt x="117" y="79"/>
                </a:lnTo>
                <a:lnTo>
                  <a:pt x="130" y="130"/>
                </a:lnTo>
                <a:lnTo>
                  <a:pt x="138" y="138"/>
                </a:lnTo>
                <a:lnTo>
                  <a:pt x="150" y="146"/>
                </a:lnTo>
                <a:lnTo>
                  <a:pt x="158" y="146"/>
                </a:lnTo>
                <a:lnTo>
                  <a:pt x="170" y="166"/>
                </a:lnTo>
                <a:lnTo>
                  <a:pt x="178" y="186"/>
                </a:lnTo>
                <a:lnTo>
                  <a:pt x="187" y="201"/>
                </a:lnTo>
                <a:lnTo>
                  <a:pt x="199" y="201"/>
                </a:lnTo>
                <a:lnTo>
                  <a:pt x="207" y="201"/>
                </a:lnTo>
                <a:lnTo>
                  <a:pt x="219" y="201"/>
                </a:lnTo>
                <a:lnTo>
                  <a:pt x="227" y="237"/>
                </a:lnTo>
                <a:lnTo>
                  <a:pt x="239" y="237"/>
                </a:lnTo>
                <a:lnTo>
                  <a:pt x="247" y="237"/>
                </a:lnTo>
                <a:lnTo>
                  <a:pt x="260" y="265"/>
                </a:lnTo>
                <a:lnTo>
                  <a:pt x="268" y="265"/>
                </a:lnTo>
                <a:lnTo>
                  <a:pt x="280" y="265"/>
                </a:lnTo>
                <a:lnTo>
                  <a:pt x="288" y="292"/>
                </a:lnTo>
                <a:lnTo>
                  <a:pt x="300" y="292"/>
                </a:lnTo>
                <a:lnTo>
                  <a:pt x="308" y="292"/>
                </a:lnTo>
                <a:lnTo>
                  <a:pt x="321" y="292"/>
                </a:lnTo>
                <a:lnTo>
                  <a:pt x="329" y="300"/>
                </a:lnTo>
                <a:lnTo>
                  <a:pt x="337" y="324"/>
                </a:lnTo>
                <a:lnTo>
                  <a:pt x="349" y="423"/>
                </a:lnTo>
                <a:lnTo>
                  <a:pt x="357" y="423"/>
                </a:lnTo>
                <a:lnTo>
                  <a:pt x="369" y="423"/>
                </a:lnTo>
                <a:lnTo>
                  <a:pt x="377" y="423"/>
                </a:lnTo>
                <a:lnTo>
                  <a:pt x="390" y="423"/>
                </a:lnTo>
                <a:lnTo>
                  <a:pt x="398" y="423"/>
                </a:lnTo>
                <a:lnTo>
                  <a:pt x="410" y="423"/>
                </a:lnTo>
                <a:lnTo>
                  <a:pt x="418" y="423"/>
                </a:lnTo>
                <a:lnTo>
                  <a:pt x="430" y="423"/>
                </a:lnTo>
                <a:lnTo>
                  <a:pt x="438" y="490"/>
                </a:lnTo>
                <a:lnTo>
                  <a:pt x="451" y="727"/>
                </a:lnTo>
                <a:lnTo>
                  <a:pt x="459" y="727"/>
                </a:lnTo>
                <a:lnTo>
                  <a:pt x="467" y="727"/>
                </a:lnTo>
                <a:lnTo>
                  <a:pt x="479" y="727"/>
                </a:lnTo>
                <a:lnTo>
                  <a:pt x="487" y="727"/>
                </a:lnTo>
                <a:lnTo>
                  <a:pt x="499" y="727"/>
                </a:lnTo>
                <a:lnTo>
                  <a:pt x="507" y="857"/>
                </a:lnTo>
                <a:lnTo>
                  <a:pt x="520" y="857"/>
                </a:lnTo>
                <a:lnTo>
                  <a:pt x="528" y="857"/>
                </a:lnTo>
                <a:lnTo>
                  <a:pt x="540" y="857"/>
                </a:lnTo>
                <a:lnTo>
                  <a:pt x="548" y="857"/>
                </a:lnTo>
                <a:lnTo>
                  <a:pt x="560" y="857"/>
                </a:lnTo>
                <a:lnTo>
                  <a:pt x="568" y="857"/>
                </a:lnTo>
                <a:lnTo>
                  <a:pt x="581" y="857"/>
                </a:lnTo>
                <a:lnTo>
                  <a:pt x="589" y="857"/>
                </a:lnTo>
              </a:path>
            </a:pathLst>
          </a:custGeom>
          <a:noFill/>
          <a:ln w="38100" cap="flat" cmpd="sng">
            <a:solidFill>
              <a:srgbClr val="00FF00"/>
            </a:solidFill>
            <a:prstDash val="solid"/>
            <a:round/>
            <a:headEnd type="none" w="med" len="med"/>
            <a:tailEnd type="none" w="med" len="med"/>
          </a:ln>
          <a:effectLst/>
        </p:spPr>
        <p:txBody>
          <a:bodyPr/>
          <a:lstStyle/>
          <a:p>
            <a:endParaRPr lang="ko-KR" altLang="en-US"/>
          </a:p>
        </p:txBody>
      </p:sp>
      <p:sp>
        <p:nvSpPr>
          <p:cNvPr id="390" name="Freeform 345"/>
          <p:cNvSpPr>
            <a:spLocks/>
          </p:cNvSpPr>
          <p:nvPr/>
        </p:nvSpPr>
        <p:spPr bwMode="auto">
          <a:xfrm>
            <a:off x="2183486" y="2235446"/>
            <a:ext cx="3728489" cy="2839498"/>
          </a:xfrm>
          <a:custGeom>
            <a:avLst/>
            <a:gdLst/>
            <a:ahLst/>
            <a:cxnLst>
              <a:cxn ang="0">
                <a:pos x="158" y="19"/>
              </a:cxn>
              <a:cxn ang="0">
                <a:pos x="260" y="47"/>
              </a:cxn>
              <a:cxn ang="0">
                <a:pos x="317" y="67"/>
              </a:cxn>
              <a:cxn ang="0">
                <a:pos x="362" y="79"/>
              </a:cxn>
              <a:cxn ang="0">
                <a:pos x="394" y="94"/>
              </a:cxn>
              <a:cxn ang="0">
                <a:pos x="418" y="102"/>
              </a:cxn>
              <a:cxn ang="0">
                <a:pos x="455" y="122"/>
              </a:cxn>
              <a:cxn ang="0">
                <a:pos x="483" y="142"/>
              </a:cxn>
              <a:cxn ang="0">
                <a:pos x="512" y="162"/>
              </a:cxn>
              <a:cxn ang="0">
                <a:pos x="540" y="181"/>
              </a:cxn>
              <a:cxn ang="0">
                <a:pos x="573" y="209"/>
              </a:cxn>
              <a:cxn ang="0">
                <a:pos x="601" y="233"/>
              </a:cxn>
              <a:cxn ang="0">
                <a:pos x="634" y="256"/>
              </a:cxn>
              <a:cxn ang="0">
                <a:pos x="662" y="284"/>
              </a:cxn>
              <a:cxn ang="0">
                <a:pos x="691" y="316"/>
              </a:cxn>
              <a:cxn ang="0">
                <a:pos x="723" y="351"/>
              </a:cxn>
              <a:cxn ang="0">
                <a:pos x="752" y="383"/>
              </a:cxn>
              <a:cxn ang="0">
                <a:pos x="780" y="407"/>
              </a:cxn>
              <a:cxn ang="0">
                <a:pos x="813" y="430"/>
              </a:cxn>
              <a:cxn ang="0">
                <a:pos x="841" y="454"/>
              </a:cxn>
              <a:cxn ang="0">
                <a:pos x="874" y="478"/>
              </a:cxn>
              <a:cxn ang="0">
                <a:pos x="902" y="501"/>
              </a:cxn>
              <a:cxn ang="0">
                <a:pos x="930" y="517"/>
              </a:cxn>
              <a:cxn ang="0">
                <a:pos x="963" y="529"/>
              </a:cxn>
              <a:cxn ang="0">
                <a:pos x="991" y="557"/>
              </a:cxn>
              <a:cxn ang="0">
                <a:pos x="1024" y="568"/>
              </a:cxn>
              <a:cxn ang="0">
                <a:pos x="1052" y="592"/>
              </a:cxn>
              <a:cxn ang="0">
                <a:pos x="1081" y="644"/>
              </a:cxn>
              <a:cxn ang="0">
                <a:pos x="1113" y="675"/>
              </a:cxn>
              <a:cxn ang="0">
                <a:pos x="1142" y="727"/>
              </a:cxn>
              <a:cxn ang="0">
                <a:pos x="1170" y="790"/>
              </a:cxn>
              <a:cxn ang="0">
                <a:pos x="1203" y="841"/>
              </a:cxn>
              <a:cxn ang="0">
                <a:pos x="1231" y="888"/>
              </a:cxn>
              <a:cxn ang="0">
                <a:pos x="1264" y="928"/>
              </a:cxn>
              <a:cxn ang="0">
                <a:pos x="1292" y="964"/>
              </a:cxn>
              <a:cxn ang="0">
                <a:pos x="1320" y="983"/>
              </a:cxn>
              <a:cxn ang="0">
                <a:pos x="1353" y="983"/>
              </a:cxn>
              <a:cxn ang="0">
                <a:pos x="1381" y="1031"/>
              </a:cxn>
              <a:cxn ang="0">
                <a:pos x="1414" y="1189"/>
              </a:cxn>
              <a:cxn ang="0">
                <a:pos x="1442" y="1189"/>
              </a:cxn>
              <a:cxn ang="0">
                <a:pos x="1471" y="1189"/>
              </a:cxn>
              <a:cxn ang="0">
                <a:pos x="1503" y="1189"/>
              </a:cxn>
            </a:cxnLst>
            <a:rect l="0" t="0" r="r" b="b"/>
            <a:pathLst>
              <a:path w="1524" h="1189">
                <a:moveTo>
                  <a:pt x="0" y="0"/>
                </a:moveTo>
                <a:lnTo>
                  <a:pt x="102" y="8"/>
                </a:lnTo>
                <a:lnTo>
                  <a:pt x="158" y="19"/>
                </a:lnTo>
                <a:lnTo>
                  <a:pt x="203" y="27"/>
                </a:lnTo>
                <a:lnTo>
                  <a:pt x="232" y="39"/>
                </a:lnTo>
                <a:lnTo>
                  <a:pt x="260" y="47"/>
                </a:lnTo>
                <a:lnTo>
                  <a:pt x="280" y="51"/>
                </a:lnTo>
                <a:lnTo>
                  <a:pt x="301" y="59"/>
                </a:lnTo>
                <a:lnTo>
                  <a:pt x="317" y="67"/>
                </a:lnTo>
                <a:lnTo>
                  <a:pt x="333" y="71"/>
                </a:lnTo>
                <a:lnTo>
                  <a:pt x="345" y="75"/>
                </a:lnTo>
                <a:lnTo>
                  <a:pt x="362" y="79"/>
                </a:lnTo>
                <a:lnTo>
                  <a:pt x="370" y="83"/>
                </a:lnTo>
                <a:lnTo>
                  <a:pt x="382" y="90"/>
                </a:lnTo>
                <a:lnTo>
                  <a:pt x="394" y="94"/>
                </a:lnTo>
                <a:lnTo>
                  <a:pt x="402" y="98"/>
                </a:lnTo>
                <a:lnTo>
                  <a:pt x="410" y="98"/>
                </a:lnTo>
                <a:lnTo>
                  <a:pt x="418" y="102"/>
                </a:lnTo>
                <a:lnTo>
                  <a:pt x="435" y="110"/>
                </a:lnTo>
                <a:lnTo>
                  <a:pt x="439" y="114"/>
                </a:lnTo>
                <a:lnTo>
                  <a:pt x="455" y="122"/>
                </a:lnTo>
                <a:lnTo>
                  <a:pt x="459" y="126"/>
                </a:lnTo>
                <a:lnTo>
                  <a:pt x="471" y="138"/>
                </a:lnTo>
                <a:lnTo>
                  <a:pt x="483" y="142"/>
                </a:lnTo>
                <a:lnTo>
                  <a:pt x="492" y="150"/>
                </a:lnTo>
                <a:lnTo>
                  <a:pt x="500" y="158"/>
                </a:lnTo>
                <a:lnTo>
                  <a:pt x="512" y="162"/>
                </a:lnTo>
                <a:lnTo>
                  <a:pt x="524" y="170"/>
                </a:lnTo>
                <a:lnTo>
                  <a:pt x="528" y="177"/>
                </a:lnTo>
                <a:lnTo>
                  <a:pt x="540" y="181"/>
                </a:lnTo>
                <a:lnTo>
                  <a:pt x="553" y="189"/>
                </a:lnTo>
                <a:lnTo>
                  <a:pt x="565" y="201"/>
                </a:lnTo>
                <a:lnTo>
                  <a:pt x="573" y="209"/>
                </a:lnTo>
                <a:lnTo>
                  <a:pt x="581" y="217"/>
                </a:lnTo>
                <a:lnTo>
                  <a:pt x="593" y="221"/>
                </a:lnTo>
                <a:lnTo>
                  <a:pt x="601" y="233"/>
                </a:lnTo>
                <a:lnTo>
                  <a:pt x="613" y="237"/>
                </a:lnTo>
                <a:lnTo>
                  <a:pt x="622" y="245"/>
                </a:lnTo>
                <a:lnTo>
                  <a:pt x="634" y="256"/>
                </a:lnTo>
                <a:lnTo>
                  <a:pt x="642" y="264"/>
                </a:lnTo>
                <a:lnTo>
                  <a:pt x="654" y="272"/>
                </a:lnTo>
                <a:lnTo>
                  <a:pt x="662" y="284"/>
                </a:lnTo>
                <a:lnTo>
                  <a:pt x="670" y="292"/>
                </a:lnTo>
                <a:lnTo>
                  <a:pt x="683" y="304"/>
                </a:lnTo>
                <a:lnTo>
                  <a:pt x="691" y="316"/>
                </a:lnTo>
                <a:lnTo>
                  <a:pt x="703" y="331"/>
                </a:lnTo>
                <a:lnTo>
                  <a:pt x="711" y="347"/>
                </a:lnTo>
                <a:lnTo>
                  <a:pt x="723" y="351"/>
                </a:lnTo>
                <a:lnTo>
                  <a:pt x="731" y="363"/>
                </a:lnTo>
                <a:lnTo>
                  <a:pt x="743" y="371"/>
                </a:lnTo>
                <a:lnTo>
                  <a:pt x="752" y="383"/>
                </a:lnTo>
                <a:lnTo>
                  <a:pt x="760" y="391"/>
                </a:lnTo>
                <a:lnTo>
                  <a:pt x="772" y="399"/>
                </a:lnTo>
                <a:lnTo>
                  <a:pt x="780" y="407"/>
                </a:lnTo>
                <a:lnTo>
                  <a:pt x="792" y="414"/>
                </a:lnTo>
                <a:lnTo>
                  <a:pt x="800" y="422"/>
                </a:lnTo>
                <a:lnTo>
                  <a:pt x="813" y="430"/>
                </a:lnTo>
                <a:lnTo>
                  <a:pt x="821" y="438"/>
                </a:lnTo>
                <a:lnTo>
                  <a:pt x="833" y="446"/>
                </a:lnTo>
                <a:lnTo>
                  <a:pt x="841" y="454"/>
                </a:lnTo>
                <a:lnTo>
                  <a:pt x="853" y="470"/>
                </a:lnTo>
                <a:lnTo>
                  <a:pt x="861" y="474"/>
                </a:lnTo>
                <a:lnTo>
                  <a:pt x="874" y="478"/>
                </a:lnTo>
                <a:lnTo>
                  <a:pt x="882" y="486"/>
                </a:lnTo>
                <a:lnTo>
                  <a:pt x="894" y="489"/>
                </a:lnTo>
                <a:lnTo>
                  <a:pt x="902" y="501"/>
                </a:lnTo>
                <a:lnTo>
                  <a:pt x="910" y="505"/>
                </a:lnTo>
                <a:lnTo>
                  <a:pt x="922" y="513"/>
                </a:lnTo>
                <a:lnTo>
                  <a:pt x="930" y="517"/>
                </a:lnTo>
                <a:lnTo>
                  <a:pt x="943" y="521"/>
                </a:lnTo>
                <a:lnTo>
                  <a:pt x="951" y="529"/>
                </a:lnTo>
                <a:lnTo>
                  <a:pt x="963" y="529"/>
                </a:lnTo>
                <a:lnTo>
                  <a:pt x="971" y="541"/>
                </a:lnTo>
                <a:lnTo>
                  <a:pt x="983" y="545"/>
                </a:lnTo>
                <a:lnTo>
                  <a:pt x="991" y="557"/>
                </a:lnTo>
                <a:lnTo>
                  <a:pt x="1004" y="557"/>
                </a:lnTo>
                <a:lnTo>
                  <a:pt x="1012" y="557"/>
                </a:lnTo>
                <a:lnTo>
                  <a:pt x="1024" y="568"/>
                </a:lnTo>
                <a:lnTo>
                  <a:pt x="1032" y="580"/>
                </a:lnTo>
                <a:lnTo>
                  <a:pt x="1040" y="592"/>
                </a:lnTo>
                <a:lnTo>
                  <a:pt x="1052" y="592"/>
                </a:lnTo>
                <a:lnTo>
                  <a:pt x="1060" y="604"/>
                </a:lnTo>
                <a:lnTo>
                  <a:pt x="1073" y="628"/>
                </a:lnTo>
                <a:lnTo>
                  <a:pt x="1081" y="644"/>
                </a:lnTo>
                <a:lnTo>
                  <a:pt x="1093" y="647"/>
                </a:lnTo>
                <a:lnTo>
                  <a:pt x="1101" y="651"/>
                </a:lnTo>
                <a:lnTo>
                  <a:pt x="1113" y="675"/>
                </a:lnTo>
                <a:lnTo>
                  <a:pt x="1121" y="679"/>
                </a:lnTo>
                <a:lnTo>
                  <a:pt x="1134" y="699"/>
                </a:lnTo>
                <a:lnTo>
                  <a:pt x="1142" y="727"/>
                </a:lnTo>
                <a:lnTo>
                  <a:pt x="1154" y="770"/>
                </a:lnTo>
                <a:lnTo>
                  <a:pt x="1162" y="778"/>
                </a:lnTo>
                <a:lnTo>
                  <a:pt x="1170" y="790"/>
                </a:lnTo>
                <a:lnTo>
                  <a:pt x="1182" y="798"/>
                </a:lnTo>
                <a:lnTo>
                  <a:pt x="1190" y="833"/>
                </a:lnTo>
                <a:lnTo>
                  <a:pt x="1203" y="841"/>
                </a:lnTo>
                <a:lnTo>
                  <a:pt x="1211" y="841"/>
                </a:lnTo>
                <a:lnTo>
                  <a:pt x="1223" y="873"/>
                </a:lnTo>
                <a:lnTo>
                  <a:pt x="1231" y="888"/>
                </a:lnTo>
                <a:lnTo>
                  <a:pt x="1243" y="912"/>
                </a:lnTo>
                <a:lnTo>
                  <a:pt x="1251" y="928"/>
                </a:lnTo>
                <a:lnTo>
                  <a:pt x="1264" y="928"/>
                </a:lnTo>
                <a:lnTo>
                  <a:pt x="1272" y="944"/>
                </a:lnTo>
                <a:lnTo>
                  <a:pt x="1284" y="944"/>
                </a:lnTo>
                <a:lnTo>
                  <a:pt x="1292" y="964"/>
                </a:lnTo>
                <a:lnTo>
                  <a:pt x="1304" y="983"/>
                </a:lnTo>
                <a:lnTo>
                  <a:pt x="1312" y="983"/>
                </a:lnTo>
                <a:lnTo>
                  <a:pt x="1320" y="983"/>
                </a:lnTo>
                <a:lnTo>
                  <a:pt x="1333" y="983"/>
                </a:lnTo>
                <a:lnTo>
                  <a:pt x="1341" y="983"/>
                </a:lnTo>
                <a:lnTo>
                  <a:pt x="1353" y="983"/>
                </a:lnTo>
                <a:lnTo>
                  <a:pt x="1361" y="983"/>
                </a:lnTo>
                <a:lnTo>
                  <a:pt x="1373" y="983"/>
                </a:lnTo>
                <a:lnTo>
                  <a:pt x="1381" y="1031"/>
                </a:lnTo>
                <a:lnTo>
                  <a:pt x="1394" y="1094"/>
                </a:lnTo>
                <a:lnTo>
                  <a:pt x="1402" y="1137"/>
                </a:lnTo>
                <a:lnTo>
                  <a:pt x="1414" y="1189"/>
                </a:lnTo>
                <a:lnTo>
                  <a:pt x="1422" y="1189"/>
                </a:lnTo>
                <a:lnTo>
                  <a:pt x="1434" y="1189"/>
                </a:lnTo>
                <a:lnTo>
                  <a:pt x="1442" y="1189"/>
                </a:lnTo>
                <a:lnTo>
                  <a:pt x="1450" y="1189"/>
                </a:lnTo>
                <a:lnTo>
                  <a:pt x="1463" y="1189"/>
                </a:lnTo>
                <a:lnTo>
                  <a:pt x="1471" y="1189"/>
                </a:lnTo>
                <a:lnTo>
                  <a:pt x="1483" y="1189"/>
                </a:lnTo>
                <a:lnTo>
                  <a:pt x="1491" y="1189"/>
                </a:lnTo>
                <a:lnTo>
                  <a:pt x="1503" y="1189"/>
                </a:lnTo>
                <a:lnTo>
                  <a:pt x="1511" y="1189"/>
                </a:lnTo>
                <a:lnTo>
                  <a:pt x="1524" y="1189"/>
                </a:lnTo>
              </a:path>
            </a:pathLst>
          </a:custGeom>
          <a:noFill/>
          <a:ln w="38100" cap="flat" cmpd="sng">
            <a:solidFill>
              <a:schemeClr val="tx1"/>
            </a:solidFill>
            <a:prstDash val="solid"/>
            <a:round/>
            <a:headEnd type="none" w="med" len="med"/>
            <a:tailEnd type="none" w="med" len="med"/>
          </a:ln>
          <a:effectLst/>
        </p:spPr>
        <p:txBody>
          <a:bodyPr/>
          <a:lstStyle/>
          <a:p>
            <a:endParaRPr lang="ko-KR" altLang="en-US"/>
          </a:p>
        </p:txBody>
      </p:sp>
      <p:sp>
        <p:nvSpPr>
          <p:cNvPr id="391" name="Freeform 346"/>
          <p:cNvSpPr>
            <a:spLocks/>
          </p:cNvSpPr>
          <p:nvPr/>
        </p:nvSpPr>
        <p:spPr bwMode="auto">
          <a:xfrm>
            <a:off x="5911975" y="5074944"/>
            <a:ext cx="963927" cy="188662"/>
          </a:xfrm>
          <a:custGeom>
            <a:avLst/>
            <a:gdLst/>
            <a:ahLst/>
            <a:cxnLst>
              <a:cxn ang="0">
                <a:pos x="0" y="0"/>
              </a:cxn>
              <a:cxn ang="0">
                <a:pos x="8" y="0"/>
              </a:cxn>
              <a:cxn ang="0">
                <a:pos x="20" y="0"/>
              </a:cxn>
              <a:cxn ang="0">
                <a:pos x="28" y="0"/>
              </a:cxn>
              <a:cxn ang="0">
                <a:pos x="40" y="79"/>
              </a:cxn>
              <a:cxn ang="0">
                <a:pos x="48" y="79"/>
              </a:cxn>
              <a:cxn ang="0">
                <a:pos x="56" y="79"/>
              </a:cxn>
              <a:cxn ang="0">
                <a:pos x="69" y="79"/>
              </a:cxn>
              <a:cxn ang="0">
                <a:pos x="77" y="79"/>
              </a:cxn>
              <a:cxn ang="0">
                <a:pos x="89" y="79"/>
              </a:cxn>
              <a:cxn ang="0">
                <a:pos x="97" y="79"/>
              </a:cxn>
              <a:cxn ang="0">
                <a:pos x="109" y="79"/>
              </a:cxn>
              <a:cxn ang="0">
                <a:pos x="117" y="79"/>
              </a:cxn>
              <a:cxn ang="0">
                <a:pos x="130" y="79"/>
              </a:cxn>
              <a:cxn ang="0">
                <a:pos x="138" y="79"/>
              </a:cxn>
              <a:cxn ang="0">
                <a:pos x="150" y="79"/>
              </a:cxn>
              <a:cxn ang="0">
                <a:pos x="158" y="79"/>
              </a:cxn>
              <a:cxn ang="0">
                <a:pos x="170" y="79"/>
              </a:cxn>
              <a:cxn ang="0">
                <a:pos x="178" y="79"/>
              </a:cxn>
              <a:cxn ang="0">
                <a:pos x="187" y="79"/>
              </a:cxn>
              <a:cxn ang="0">
                <a:pos x="199" y="79"/>
              </a:cxn>
              <a:cxn ang="0">
                <a:pos x="207" y="79"/>
              </a:cxn>
              <a:cxn ang="0">
                <a:pos x="219" y="79"/>
              </a:cxn>
              <a:cxn ang="0">
                <a:pos x="227" y="79"/>
              </a:cxn>
              <a:cxn ang="0">
                <a:pos x="239" y="79"/>
              </a:cxn>
              <a:cxn ang="0">
                <a:pos x="247" y="79"/>
              </a:cxn>
              <a:cxn ang="0">
                <a:pos x="260" y="79"/>
              </a:cxn>
              <a:cxn ang="0">
                <a:pos x="268" y="79"/>
              </a:cxn>
              <a:cxn ang="0">
                <a:pos x="280" y="79"/>
              </a:cxn>
              <a:cxn ang="0">
                <a:pos x="288" y="79"/>
              </a:cxn>
              <a:cxn ang="0">
                <a:pos x="300" y="79"/>
              </a:cxn>
              <a:cxn ang="0">
                <a:pos x="308" y="79"/>
              </a:cxn>
              <a:cxn ang="0">
                <a:pos x="321" y="79"/>
              </a:cxn>
              <a:cxn ang="0">
                <a:pos x="329" y="79"/>
              </a:cxn>
              <a:cxn ang="0">
                <a:pos x="337" y="79"/>
              </a:cxn>
              <a:cxn ang="0">
                <a:pos x="349" y="79"/>
              </a:cxn>
              <a:cxn ang="0">
                <a:pos x="357" y="79"/>
              </a:cxn>
              <a:cxn ang="0">
                <a:pos x="369" y="79"/>
              </a:cxn>
              <a:cxn ang="0">
                <a:pos x="377" y="79"/>
              </a:cxn>
              <a:cxn ang="0">
                <a:pos x="390" y="79"/>
              </a:cxn>
              <a:cxn ang="0">
                <a:pos x="394" y="79"/>
              </a:cxn>
            </a:cxnLst>
            <a:rect l="0" t="0" r="r" b="b"/>
            <a:pathLst>
              <a:path w="394" h="79">
                <a:moveTo>
                  <a:pt x="0" y="0"/>
                </a:moveTo>
                <a:lnTo>
                  <a:pt x="8" y="0"/>
                </a:lnTo>
                <a:lnTo>
                  <a:pt x="20" y="0"/>
                </a:lnTo>
                <a:lnTo>
                  <a:pt x="28" y="0"/>
                </a:lnTo>
                <a:lnTo>
                  <a:pt x="40" y="79"/>
                </a:lnTo>
                <a:lnTo>
                  <a:pt x="48" y="79"/>
                </a:lnTo>
                <a:lnTo>
                  <a:pt x="56" y="79"/>
                </a:lnTo>
                <a:lnTo>
                  <a:pt x="69" y="79"/>
                </a:lnTo>
                <a:lnTo>
                  <a:pt x="77" y="79"/>
                </a:lnTo>
                <a:lnTo>
                  <a:pt x="89" y="79"/>
                </a:lnTo>
                <a:lnTo>
                  <a:pt x="97" y="79"/>
                </a:lnTo>
                <a:lnTo>
                  <a:pt x="109" y="79"/>
                </a:lnTo>
                <a:lnTo>
                  <a:pt x="117" y="79"/>
                </a:lnTo>
                <a:lnTo>
                  <a:pt x="130" y="79"/>
                </a:lnTo>
                <a:lnTo>
                  <a:pt x="138" y="79"/>
                </a:lnTo>
                <a:lnTo>
                  <a:pt x="150" y="79"/>
                </a:lnTo>
                <a:lnTo>
                  <a:pt x="158" y="79"/>
                </a:lnTo>
                <a:lnTo>
                  <a:pt x="170" y="79"/>
                </a:lnTo>
                <a:lnTo>
                  <a:pt x="178" y="79"/>
                </a:lnTo>
                <a:lnTo>
                  <a:pt x="187" y="79"/>
                </a:lnTo>
                <a:lnTo>
                  <a:pt x="199" y="79"/>
                </a:lnTo>
                <a:lnTo>
                  <a:pt x="207" y="79"/>
                </a:lnTo>
                <a:lnTo>
                  <a:pt x="219" y="79"/>
                </a:lnTo>
                <a:lnTo>
                  <a:pt x="227" y="79"/>
                </a:lnTo>
                <a:lnTo>
                  <a:pt x="239" y="79"/>
                </a:lnTo>
                <a:lnTo>
                  <a:pt x="247" y="79"/>
                </a:lnTo>
                <a:lnTo>
                  <a:pt x="260" y="79"/>
                </a:lnTo>
                <a:lnTo>
                  <a:pt x="268" y="79"/>
                </a:lnTo>
                <a:lnTo>
                  <a:pt x="280" y="79"/>
                </a:lnTo>
                <a:lnTo>
                  <a:pt x="288" y="79"/>
                </a:lnTo>
                <a:lnTo>
                  <a:pt x="300" y="79"/>
                </a:lnTo>
                <a:lnTo>
                  <a:pt x="308" y="79"/>
                </a:lnTo>
                <a:lnTo>
                  <a:pt x="321" y="79"/>
                </a:lnTo>
                <a:lnTo>
                  <a:pt x="329" y="79"/>
                </a:lnTo>
                <a:lnTo>
                  <a:pt x="337" y="79"/>
                </a:lnTo>
                <a:lnTo>
                  <a:pt x="349" y="79"/>
                </a:lnTo>
                <a:lnTo>
                  <a:pt x="357" y="79"/>
                </a:lnTo>
                <a:lnTo>
                  <a:pt x="369" y="79"/>
                </a:lnTo>
                <a:lnTo>
                  <a:pt x="377" y="79"/>
                </a:lnTo>
                <a:lnTo>
                  <a:pt x="390" y="79"/>
                </a:lnTo>
                <a:lnTo>
                  <a:pt x="394" y="79"/>
                </a:lnTo>
              </a:path>
            </a:pathLst>
          </a:custGeom>
          <a:noFill/>
          <a:ln w="38100" cap="flat" cmpd="sng">
            <a:solidFill>
              <a:schemeClr val="tx1"/>
            </a:solidFill>
            <a:prstDash val="solid"/>
            <a:round/>
            <a:headEnd type="none" w="med" len="med"/>
            <a:tailEnd type="none" w="med" len="med"/>
          </a:ln>
          <a:effectLst/>
        </p:spPr>
        <p:txBody>
          <a:bodyPr/>
          <a:lstStyle/>
          <a:p>
            <a:endParaRPr lang="ko-KR" altLang="en-US"/>
          </a:p>
        </p:txBody>
      </p:sp>
      <p:sp>
        <p:nvSpPr>
          <p:cNvPr id="392" name="Rectangle 352"/>
          <p:cNvSpPr>
            <a:spLocks noChangeArrowheads="1"/>
          </p:cNvSpPr>
          <p:nvPr/>
        </p:nvSpPr>
        <p:spPr bwMode="auto">
          <a:xfrm>
            <a:off x="4288842" y="6260068"/>
            <a:ext cx="1045158" cy="369332"/>
          </a:xfrm>
          <a:prstGeom prst="rect">
            <a:avLst/>
          </a:prstGeom>
          <a:noFill/>
          <a:ln w="9525">
            <a:noFill/>
            <a:miter lim="800000"/>
            <a:headEnd/>
            <a:tailEnd/>
          </a:ln>
        </p:spPr>
        <p:txBody>
          <a:bodyPr wrap="none" lIns="0" tIns="0" rIns="0" bIns="0">
            <a:spAutoFit/>
          </a:bodyPr>
          <a:lstStyle/>
          <a:p>
            <a:r>
              <a:rPr lang="en-US" altLang="ko-KR" sz="2400" b="1" dirty="0" smtClean="0">
                <a:solidFill>
                  <a:srgbClr val="000000"/>
                </a:solidFill>
                <a:latin typeface="Helvetica" pitchFamily="34" charset="0"/>
              </a:rPr>
              <a:t>Degree</a:t>
            </a:r>
            <a:endParaRPr lang="en-US" altLang="ko-KR" sz="2400" b="1" dirty="0"/>
          </a:p>
        </p:txBody>
      </p:sp>
      <p:sp>
        <p:nvSpPr>
          <p:cNvPr id="393" name="Rectangle 353"/>
          <p:cNvSpPr>
            <a:spLocks noChangeArrowheads="1"/>
          </p:cNvSpPr>
          <p:nvPr/>
        </p:nvSpPr>
        <p:spPr bwMode="auto">
          <a:xfrm rot="16200000">
            <a:off x="823464" y="3743970"/>
            <a:ext cx="856004" cy="369332"/>
          </a:xfrm>
          <a:prstGeom prst="rect">
            <a:avLst/>
          </a:prstGeom>
          <a:noFill/>
          <a:ln w="9525">
            <a:noFill/>
            <a:miter lim="800000"/>
            <a:headEnd/>
            <a:tailEnd/>
          </a:ln>
        </p:spPr>
        <p:txBody>
          <a:bodyPr wrap="none" lIns="0" tIns="0" rIns="0" bIns="0">
            <a:spAutoFit/>
          </a:bodyPr>
          <a:lstStyle/>
          <a:p>
            <a:r>
              <a:rPr lang="en-US" altLang="ko-KR" sz="2400" b="1" dirty="0">
                <a:solidFill>
                  <a:srgbClr val="000000"/>
                </a:solidFill>
                <a:latin typeface="Helvetica" pitchFamily="34" charset="0"/>
              </a:rPr>
              <a:t>CCDF</a:t>
            </a:r>
            <a:endParaRPr lang="en-US" altLang="ko-KR" sz="2400" b="1" dirty="0"/>
          </a:p>
        </p:txBody>
      </p:sp>
      <p:sp>
        <p:nvSpPr>
          <p:cNvPr id="394" name="Rectangle 354"/>
          <p:cNvSpPr>
            <a:spLocks noChangeArrowheads="1"/>
          </p:cNvSpPr>
          <p:nvPr/>
        </p:nvSpPr>
        <p:spPr bwMode="auto">
          <a:xfrm>
            <a:off x="2134556" y="5724517"/>
            <a:ext cx="31804" cy="138512"/>
          </a:xfrm>
          <a:prstGeom prst="rect">
            <a:avLst/>
          </a:prstGeom>
          <a:noFill/>
          <a:ln w="9525">
            <a:noFill/>
            <a:miter lim="800000"/>
            <a:headEnd/>
            <a:tailEnd/>
          </a:ln>
        </p:spPr>
        <p:txBody>
          <a:bodyPr wrap="none" lIns="0" tIns="0" rIns="0" bIns="0">
            <a:spAutoFit/>
          </a:bodyPr>
          <a:lstStyle/>
          <a:p>
            <a:r>
              <a:rPr lang="en-US" altLang="ko-KR" sz="600">
                <a:solidFill>
                  <a:srgbClr val="000000"/>
                </a:solidFill>
                <a:latin typeface="Helvetica" pitchFamily="34" charset="0"/>
              </a:rPr>
              <a:t> </a:t>
            </a:r>
            <a:endParaRPr lang="en-US" altLang="ko-KR"/>
          </a:p>
        </p:txBody>
      </p:sp>
      <p:sp>
        <p:nvSpPr>
          <p:cNvPr id="395" name="Rectangle 355"/>
          <p:cNvSpPr>
            <a:spLocks noChangeArrowheads="1"/>
          </p:cNvSpPr>
          <p:nvPr/>
        </p:nvSpPr>
        <p:spPr bwMode="auto">
          <a:xfrm>
            <a:off x="7511996" y="2149473"/>
            <a:ext cx="31804" cy="138512"/>
          </a:xfrm>
          <a:prstGeom prst="rect">
            <a:avLst/>
          </a:prstGeom>
          <a:noFill/>
          <a:ln w="9525">
            <a:noFill/>
            <a:miter lim="800000"/>
            <a:headEnd/>
            <a:tailEnd/>
          </a:ln>
        </p:spPr>
        <p:txBody>
          <a:bodyPr wrap="none" lIns="0" tIns="0" rIns="0" bIns="0">
            <a:spAutoFit/>
          </a:bodyPr>
          <a:lstStyle/>
          <a:p>
            <a:r>
              <a:rPr lang="en-US" altLang="ko-KR" sz="600">
                <a:solidFill>
                  <a:srgbClr val="000000"/>
                </a:solidFill>
                <a:latin typeface="Helvetica" pitchFamily="34" charset="0"/>
              </a:rPr>
              <a:t> </a:t>
            </a:r>
            <a:endParaRPr lang="en-US" altLang="ko-KR"/>
          </a:p>
        </p:txBody>
      </p:sp>
      <p:sp>
        <p:nvSpPr>
          <p:cNvPr id="397" name="Rectangle 358"/>
          <p:cNvSpPr>
            <a:spLocks noChangeArrowheads="1"/>
          </p:cNvSpPr>
          <p:nvPr/>
        </p:nvSpPr>
        <p:spPr bwMode="auto">
          <a:xfrm>
            <a:off x="3030602" y="3346592"/>
            <a:ext cx="626775" cy="307777"/>
          </a:xfrm>
          <a:prstGeom prst="rect">
            <a:avLst/>
          </a:prstGeom>
          <a:noFill/>
          <a:ln w="9525">
            <a:noFill/>
            <a:miter lim="800000"/>
            <a:headEnd/>
            <a:tailEnd/>
          </a:ln>
        </p:spPr>
        <p:txBody>
          <a:bodyPr wrap="none" lIns="0" tIns="0" rIns="0" bIns="0">
            <a:spAutoFit/>
          </a:bodyPr>
          <a:lstStyle/>
          <a:p>
            <a:r>
              <a:rPr lang="en-US" altLang="ko-KR" sz="2000" dirty="0">
                <a:solidFill>
                  <a:srgbClr val="000000"/>
                </a:solidFill>
                <a:latin typeface="Helvetica" pitchFamily="34" charset="0"/>
              </a:rPr>
              <a:t>type1</a:t>
            </a:r>
            <a:endParaRPr lang="en-US" altLang="ko-KR" sz="2000" dirty="0"/>
          </a:p>
        </p:txBody>
      </p:sp>
      <p:sp>
        <p:nvSpPr>
          <p:cNvPr id="398" name="Rectangle 360"/>
          <p:cNvSpPr>
            <a:spLocks noChangeArrowheads="1"/>
          </p:cNvSpPr>
          <p:nvPr/>
        </p:nvSpPr>
        <p:spPr bwMode="auto">
          <a:xfrm>
            <a:off x="3030602" y="3709589"/>
            <a:ext cx="626775"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type2</a:t>
            </a:r>
            <a:endParaRPr lang="en-US" altLang="ko-KR" sz="2000"/>
          </a:p>
        </p:txBody>
      </p:sp>
      <p:sp>
        <p:nvSpPr>
          <p:cNvPr id="399" name="Rectangle 362"/>
          <p:cNvSpPr>
            <a:spLocks noChangeArrowheads="1"/>
          </p:cNvSpPr>
          <p:nvPr/>
        </p:nvSpPr>
        <p:spPr bwMode="auto">
          <a:xfrm>
            <a:off x="3030602" y="4072586"/>
            <a:ext cx="626775"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type3</a:t>
            </a:r>
            <a:endParaRPr lang="en-US" altLang="ko-KR" sz="2000"/>
          </a:p>
        </p:txBody>
      </p:sp>
      <p:sp>
        <p:nvSpPr>
          <p:cNvPr id="400" name="Rectangle 364"/>
          <p:cNvSpPr>
            <a:spLocks noChangeArrowheads="1"/>
          </p:cNvSpPr>
          <p:nvPr/>
        </p:nvSpPr>
        <p:spPr bwMode="auto">
          <a:xfrm>
            <a:off x="3030602" y="4435583"/>
            <a:ext cx="626775"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type4</a:t>
            </a:r>
          </a:p>
        </p:txBody>
      </p:sp>
      <p:sp>
        <p:nvSpPr>
          <p:cNvPr id="401" name="Line 388"/>
          <p:cNvSpPr>
            <a:spLocks noChangeShapeType="1"/>
          </p:cNvSpPr>
          <p:nvPr/>
        </p:nvSpPr>
        <p:spPr bwMode="auto">
          <a:xfrm>
            <a:off x="2283792" y="3505936"/>
            <a:ext cx="655666" cy="0"/>
          </a:xfrm>
          <a:prstGeom prst="line">
            <a:avLst/>
          </a:prstGeom>
          <a:noFill/>
          <a:ln w="38100">
            <a:solidFill>
              <a:srgbClr val="FF0000"/>
            </a:solidFill>
            <a:round/>
            <a:headEnd/>
            <a:tailEnd/>
          </a:ln>
        </p:spPr>
        <p:txBody>
          <a:bodyPr/>
          <a:lstStyle/>
          <a:p>
            <a:endParaRPr lang="ko-KR" altLang="en-US"/>
          </a:p>
        </p:txBody>
      </p:sp>
      <p:sp>
        <p:nvSpPr>
          <p:cNvPr id="402" name="Line 389"/>
          <p:cNvSpPr>
            <a:spLocks noChangeShapeType="1"/>
          </p:cNvSpPr>
          <p:nvPr/>
        </p:nvSpPr>
        <p:spPr bwMode="auto">
          <a:xfrm>
            <a:off x="2283792" y="3892814"/>
            <a:ext cx="655666" cy="0"/>
          </a:xfrm>
          <a:prstGeom prst="line">
            <a:avLst/>
          </a:prstGeom>
          <a:noFill/>
          <a:ln w="38100">
            <a:solidFill>
              <a:srgbClr val="0000FF"/>
            </a:solidFill>
            <a:round/>
            <a:headEnd/>
            <a:tailEnd/>
          </a:ln>
        </p:spPr>
        <p:txBody>
          <a:bodyPr/>
          <a:lstStyle/>
          <a:p>
            <a:endParaRPr lang="ko-KR" altLang="en-US"/>
          </a:p>
        </p:txBody>
      </p:sp>
      <p:sp>
        <p:nvSpPr>
          <p:cNvPr id="403" name="Line 390"/>
          <p:cNvSpPr>
            <a:spLocks noChangeShapeType="1"/>
          </p:cNvSpPr>
          <p:nvPr/>
        </p:nvSpPr>
        <p:spPr bwMode="auto">
          <a:xfrm>
            <a:off x="2283792" y="4236706"/>
            <a:ext cx="655666" cy="0"/>
          </a:xfrm>
          <a:prstGeom prst="line">
            <a:avLst/>
          </a:prstGeom>
          <a:noFill/>
          <a:ln w="38100">
            <a:solidFill>
              <a:srgbClr val="00FF00"/>
            </a:solidFill>
            <a:round/>
            <a:headEnd/>
            <a:tailEnd/>
          </a:ln>
        </p:spPr>
        <p:txBody>
          <a:bodyPr/>
          <a:lstStyle/>
          <a:p>
            <a:endParaRPr lang="ko-KR" altLang="en-US"/>
          </a:p>
        </p:txBody>
      </p:sp>
      <p:sp>
        <p:nvSpPr>
          <p:cNvPr id="404" name="Line 391"/>
          <p:cNvSpPr>
            <a:spLocks noChangeShapeType="1"/>
          </p:cNvSpPr>
          <p:nvPr/>
        </p:nvSpPr>
        <p:spPr bwMode="auto">
          <a:xfrm>
            <a:off x="2283792" y="4599703"/>
            <a:ext cx="655666" cy="0"/>
          </a:xfrm>
          <a:prstGeom prst="line">
            <a:avLst/>
          </a:prstGeom>
          <a:noFill/>
          <a:ln w="38100">
            <a:solidFill>
              <a:srgbClr val="000000"/>
            </a:solidFill>
            <a:round/>
            <a:headEnd/>
            <a:tailEnd/>
          </a:ln>
        </p:spPr>
        <p:txBody>
          <a:bodyPr/>
          <a:lstStyle/>
          <a:p>
            <a:endParaRPr lang="ko-KR" altLang="en-US"/>
          </a:p>
        </p:txBody>
      </p:sp>
      <p:sp>
        <p:nvSpPr>
          <p:cNvPr id="405" name="Oval 392"/>
          <p:cNvSpPr>
            <a:spLocks noChangeArrowheads="1"/>
          </p:cNvSpPr>
          <p:nvPr/>
        </p:nvSpPr>
        <p:spPr bwMode="auto">
          <a:xfrm>
            <a:off x="2521105" y="3400857"/>
            <a:ext cx="210400" cy="205380"/>
          </a:xfrm>
          <a:prstGeom prst="ellipse">
            <a:avLst/>
          </a:prstGeom>
          <a:noFill/>
          <a:ln w="19050">
            <a:solidFill>
              <a:srgbClr val="FF0000"/>
            </a:solidFill>
            <a:round/>
            <a:headEnd/>
            <a:tailEnd/>
          </a:ln>
          <a:effectLst/>
        </p:spPr>
        <p:txBody>
          <a:bodyPr wrap="none" anchor="ctr"/>
          <a:lstStyle/>
          <a:p>
            <a:pPr algn="ctr"/>
            <a:endParaRPr lang="ko-KR" altLang="ko-KR"/>
          </a:p>
        </p:txBody>
      </p:sp>
      <p:sp>
        <p:nvSpPr>
          <p:cNvPr id="406" name="AutoShape 393"/>
          <p:cNvSpPr>
            <a:spLocks noChangeArrowheads="1"/>
          </p:cNvSpPr>
          <p:nvPr/>
        </p:nvSpPr>
        <p:spPr bwMode="auto">
          <a:xfrm>
            <a:off x="2501533" y="4117299"/>
            <a:ext cx="239758" cy="234038"/>
          </a:xfrm>
          <a:prstGeom prst="diamond">
            <a:avLst/>
          </a:prstGeom>
          <a:noFill/>
          <a:ln w="19050" algn="ctr">
            <a:solidFill>
              <a:srgbClr val="00FF00"/>
            </a:solidFill>
            <a:miter lim="800000"/>
            <a:headEnd/>
            <a:tailEnd/>
          </a:ln>
          <a:effectLst/>
        </p:spPr>
        <p:txBody>
          <a:bodyPr/>
          <a:lstStyle/>
          <a:p>
            <a:endParaRPr lang="ko-KR" altLang="en-US"/>
          </a:p>
        </p:txBody>
      </p:sp>
      <p:sp>
        <p:nvSpPr>
          <p:cNvPr id="407" name="Rectangle 394"/>
          <p:cNvSpPr>
            <a:spLocks noChangeArrowheads="1"/>
          </p:cNvSpPr>
          <p:nvPr/>
        </p:nvSpPr>
        <p:spPr bwMode="auto">
          <a:xfrm>
            <a:off x="2533337" y="3794901"/>
            <a:ext cx="210400" cy="205380"/>
          </a:xfrm>
          <a:prstGeom prst="rect">
            <a:avLst/>
          </a:prstGeom>
          <a:noFill/>
          <a:ln w="19050">
            <a:solidFill>
              <a:srgbClr val="0000FF"/>
            </a:solidFill>
            <a:miter lim="800000"/>
            <a:headEnd/>
            <a:tailEnd/>
          </a:ln>
          <a:effectLst/>
        </p:spPr>
        <p:txBody>
          <a:bodyPr wrap="none" anchor="ctr"/>
          <a:lstStyle/>
          <a:p>
            <a:endParaRPr lang="ko-KR" altLang="en-US"/>
          </a:p>
        </p:txBody>
      </p:sp>
      <p:sp>
        <p:nvSpPr>
          <p:cNvPr id="408" name="AutoShape 395"/>
          <p:cNvSpPr>
            <a:spLocks noChangeArrowheads="1"/>
          </p:cNvSpPr>
          <p:nvPr/>
        </p:nvSpPr>
        <p:spPr bwMode="auto">
          <a:xfrm>
            <a:off x="2501533" y="4461191"/>
            <a:ext cx="239758" cy="234038"/>
          </a:xfrm>
          <a:prstGeom prst="triangle">
            <a:avLst>
              <a:gd name="adj" fmla="val 50000"/>
            </a:avLst>
          </a:prstGeom>
          <a:noFill/>
          <a:ln w="19050">
            <a:solidFill>
              <a:schemeClr val="tx1"/>
            </a:solidFill>
            <a:miter lim="800000"/>
            <a:headEnd/>
            <a:tailEnd/>
          </a:ln>
          <a:effectLst/>
        </p:spPr>
        <p:txBody>
          <a:bodyPr wrap="none" anchor="ctr"/>
          <a:lstStyle/>
          <a:p>
            <a:endParaRPr lang="ko-KR" altLang="en-US"/>
          </a:p>
        </p:txBody>
      </p:sp>
      <p:sp>
        <p:nvSpPr>
          <p:cNvPr id="409" name="AutoShape 396"/>
          <p:cNvSpPr>
            <a:spLocks noChangeArrowheads="1"/>
          </p:cNvSpPr>
          <p:nvPr/>
        </p:nvSpPr>
        <p:spPr bwMode="auto">
          <a:xfrm>
            <a:off x="6445315" y="5105989"/>
            <a:ext cx="239758" cy="234038"/>
          </a:xfrm>
          <a:prstGeom prst="triangle">
            <a:avLst>
              <a:gd name="adj" fmla="val 50000"/>
            </a:avLst>
          </a:prstGeom>
          <a:noFill/>
          <a:ln w="19050">
            <a:solidFill>
              <a:schemeClr val="tx1"/>
            </a:solidFill>
            <a:miter lim="800000"/>
            <a:headEnd/>
            <a:tailEnd/>
          </a:ln>
          <a:effectLst/>
        </p:spPr>
        <p:txBody>
          <a:bodyPr wrap="none" anchor="ctr"/>
          <a:lstStyle/>
          <a:p>
            <a:endParaRPr lang="ko-KR" altLang="en-US"/>
          </a:p>
        </p:txBody>
      </p:sp>
      <p:sp>
        <p:nvSpPr>
          <p:cNvPr id="410" name="AutoShape 397"/>
          <p:cNvSpPr>
            <a:spLocks noChangeArrowheads="1"/>
          </p:cNvSpPr>
          <p:nvPr/>
        </p:nvSpPr>
        <p:spPr bwMode="auto">
          <a:xfrm>
            <a:off x="6875902" y="4845682"/>
            <a:ext cx="239758" cy="234038"/>
          </a:xfrm>
          <a:prstGeom prst="diamond">
            <a:avLst/>
          </a:prstGeom>
          <a:noFill/>
          <a:ln w="19050" algn="ctr">
            <a:solidFill>
              <a:srgbClr val="00FF00"/>
            </a:solidFill>
            <a:miter lim="800000"/>
            <a:headEnd/>
            <a:tailEnd/>
          </a:ln>
          <a:effectLst/>
        </p:spPr>
        <p:txBody>
          <a:bodyPr/>
          <a:lstStyle/>
          <a:p>
            <a:endParaRPr lang="ko-KR" altLang="en-US"/>
          </a:p>
        </p:txBody>
      </p:sp>
      <p:sp>
        <p:nvSpPr>
          <p:cNvPr id="411" name="Rectangle 398"/>
          <p:cNvSpPr>
            <a:spLocks noChangeArrowheads="1"/>
          </p:cNvSpPr>
          <p:nvPr/>
        </p:nvSpPr>
        <p:spPr bwMode="auto">
          <a:xfrm>
            <a:off x="6579873" y="3754302"/>
            <a:ext cx="210400" cy="205380"/>
          </a:xfrm>
          <a:prstGeom prst="rect">
            <a:avLst/>
          </a:prstGeom>
          <a:noFill/>
          <a:ln w="19050">
            <a:solidFill>
              <a:srgbClr val="0000FF"/>
            </a:solidFill>
            <a:miter lim="800000"/>
            <a:headEnd/>
            <a:tailEnd/>
          </a:ln>
          <a:effectLst/>
        </p:spPr>
        <p:txBody>
          <a:bodyPr wrap="none" anchor="ctr"/>
          <a:lstStyle/>
          <a:p>
            <a:endParaRPr lang="ko-KR" altLang="en-US"/>
          </a:p>
        </p:txBody>
      </p:sp>
      <p:sp>
        <p:nvSpPr>
          <p:cNvPr id="412" name="Oval 399"/>
          <p:cNvSpPr>
            <a:spLocks noChangeArrowheads="1"/>
          </p:cNvSpPr>
          <p:nvPr/>
        </p:nvSpPr>
        <p:spPr bwMode="auto">
          <a:xfrm>
            <a:off x="6839204" y="4284469"/>
            <a:ext cx="210400" cy="205380"/>
          </a:xfrm>
          <a:prstGeom prst="ellipse">
            <a:avLst/>
          </a:prstGeom>
          <a:noFill/>
          <a:ln w="19050">
            <a:solidFill>
              <a:srgbClr val="FF0000"/>
            </a:solidFill>
            <a:round/>
            <a:headEnd/>
            <a:tailEnd/>
          </a:ln>
          <a:effectLst/>
        </p:spPr>
        <p:txBody>
          <a:bodyPr wrap="none" anchor="ctr"/>
          <a:lstStyle/>
          <a:p>
            <a:pPr algn="ctr"/>
            <a:endParaRPr lang="ko-KR" altLang="ko-KR"/>
          </a:p>
        </p:txBody>
      </p:sp>
      <p:sp>
        <p:nvSpPr>
          <p:cNvPr id="413" name="Rectangle 153"/>
          <p:cNvSpPr>
            <a:spLocks noChangeArrowheads="1"/>
          </p:cNvSpPr>
          <p:nvPr/>
        </p:nvSpPr>
        <p:spPr bwMode="auto">
          <a:xfrm>
            <a:off x="1571890" y="666076"/>
            <a:ext cx="1402628" cy="307777"/>
          </a:xfrm>
          <a:prstGeom prst="rect">
            <a:avLst/>
          </a:prstGeom>
          <a:noFill/>
          <a:ln w="9525">
            <a:noFill/>
            <a:miter lim="800000"/>
            <a:headEnd/>
            <a:tailEnd/>
          </a:ln>
        </p:spPr>
        <p:txBody>
          <a:bodyPr wrap="none" lIns="0" tIns="0" rIns="0" bIns="0">
            <a:spAutoFit/>
          </a:bodyPr>
          <a:lstStyle/>
          <a:p>
            <a:r>
              <a:rPr lang="en-US" altLang="ko-KR" sz="2000" b="1" dirty="0">
                <a:solidFill>
                  <a:srgbClr val="000000"/>
                </a:solidFill>
                <a:latin typeface="Helvetica" pitchFamily="34" charset="0"/>
              </a:rPr>
              <a:t>type1 = </a:t>
            </a:r>
            <a:r>
              <a:rPr lang="en-US" altLang="ko-KR" sz="2000" b="1" dirty="0" smtClean="0">
                <a:solidFill>
                  <a:srgbClr val="000000"/>
                </a:solidFill>
                <a:latin typeface="Helvetica" pitchFamily="34" charset="0"/>
              </a:rPr>
              <a:t>any</a:t>
            </a:r>
            <a:endParaRPr lang="en-US" altLang="ko-KR" sz="2000" b="1" dirty="0"/>
          </a:p>
        </p:txBody>
      </p:sp>
      <p:sp>
        <p:nvSpPr>
          <p:cNvPr id="414" name="Rectangle 155"/>
          <p:cNvSpPr>
            <a:spLocks noChangeArrowheads="1"/>
          </p:cNvSpPr>
          <p:nvPr/>
        </p:nvSpPr>
        <p:spPr bwMode="auto">
          <a:xfrm>
            <a:off x="1571890" y="976458"/>
            <a:ext cx="1503617" cy="307777"/>
          </a:xfrm>
          <a:prstGeom prst="rect">
            <a:avLst/>
          </a:prstGeom>
          <a:noFill/>
          <a:ln w="9525">
            <a:noFill/>
            <a:miter lim="800000"/>
            <a:headEnd/>
            <a:tailEnd/>
          </a:ln>
        </p:spPr>
        <p:txBody>
          <a:bodyPr wrap="none" lIns="0" tIns="0" rIns="0" bIns="0">
            <a:spAutoFit/>
          </a:bodyPr>
          <a:lstStyle/>
          <a:p>
            <a:r>
              <a:rPr lang="en-US" altLang="ko-KR" sz="2000" b="1">
                <a:solidFill>
                  <a:srgbClr val="000000"/>
                </a:solidFill>
                <a:latin typeface="Helvetica" pitchFamily="34" charset="0"/>
              </a:rPr>
              <a:t>type2 = UDP</a:t>
            </a:r>
            <a:endParaRPr lang="en-US" altLang="ko-KR" sz="2000" b="1"/>
          </a:p>
        </p:txBody>
      </p:sp>
      <p:sp>
        <p:nvSpPr>
          <p:cNvPr id="415" name="Rectangle 157"/>
          <p:cNvSpPr>
            <a:spLocks noChangeArrowheads="1"/>
          </p:cNvSpPr>
          <p:nvPr/>
        </p:nvSpPr>
        <p:spPr bwMode="auto">
          <a:xfrm>
            <a:off x="1571890" y="1286840"/>
            <a:ext cx="3533788" cy="307777"/>
          </a:xfrm>
          <a:prstGeom prst="rect">
            <a:avLst/>
          </a:prstGeom>
          <a:noFill/>
          <a:ln w="9525">
            <a:noFill/>
            <a:miter lim="800000"/>
            <a:headEnd/>
            <a:tailEnd/>
          </a:ln>
        </p:spPr>
        <p:txBody>
          <a:bodyPr wrap="none" lIns="0" tIns="0" rIns="0" bIns="0">
            <a:spAutoFit/>
          </a:bodyPr>
          <a:lstStyle/>
          <a:p>
            <a:r>
              <a:rPr lang="en-US" altLang="ko-KR" sz="2000" b="1">
                <a:solidFill>
                  <a:srgbClr val="000000"/>
                </a:solidFill>
                <a:latin typeface="Helvetica" pitchFamily="34" charset="0"/>
              </a:rPr>
              <a:t>type3 = TCP, DIP = internal IP</a:t>
            </a:r>
            <a:endParaRPr lang="en-US" altLang="ko-KR" sz="2000" b="1"/>
          </a:p>
        </p:txBody>
      </p:sp>
      <p:sp>
        <p:nvSpPr>
          <p:cNvPr id="416" name="Rectangle 159"/>
          <p:cNvSpPr>
            <a:spLocks noChangeArrowheads="1"/>
          </p:cNvSpPr>
          <p:nvPr/>
        </p:nvSpPr>
        <p:spPr bwMode="auto">
          <a:xfrm>
            <a:off x="1571890" y="1597223"/>
            <a:ext cx="3591496" cy="307777"/>
          </a:xfrm>
          <a:prstGeom prst="rect">
            <a:avLst/>
          </a:prstGeom>
          <a:noFill/>
          <a:ln w="9525">
            <a:noFill/>
            <a:miter lim="800000"/>
            <a:headEnd/>
            <a:tailEnd/>
          </a:ln>
        </p:spPr>
        <p:txBody>
          <a:bodyPr wrap="none" lIns="0" tIns="0" rIns="0" bIns="0">
            <a:spAutoFit/>
          </a:bodyPr>
          <a:lstStyle/>
          <a:p>
            <a:r>
              <a:rPr lang="en-US" altLang="ko-KR" sz="2000" b="1">
                <a:solidFill>
                  <a:srgbClr val="000000"/>
                </a:solidFill>
                <a:latin typeface="Helvetica" pitchFamily="34" charset="0"/>
              </a:rPr>
              <a:t>type4 = TCP, DIP = external IP</a:t>
            </a:r>
          </a:p>
        </p:txBody>
      </p:sp>
      <p:sp>
        <p:nvSpPr>
          <p:cNvPr id="417" name="Line 264"/>
          <p:cNvSpPr>
            <a:spLocks noChangeShapeType="1"/>
          </p:cNvSpPr>
          <p:nvPr/>
        </p:nvSpPr>
        <p:spPr bwMode="auto">
          <a:xfrm>
            <a:off x="990600" y="845728"/>
            <a:ext cx="460904" cy="0"/>
          </a:xfrm>
          <a:prstGeom prst="line">
            <a:avLst/>
          </a:prstGeom>
          <a:noFill/>
          <a:ln w="38100">
            <a:solidFill>
              <a:srgbClr val="FF0000"/>
            </a:solidFill>
            <a:round/>
            <a:headEnd/>
            <a:tailEnd/>
          </a:ln>
        </p:spPr>
        <p:txBody>
          <a:bodyPr/>
          <a:lstStyle/>
          <a:p>
            <a:endParaRPr lang="ko-KR" altLang="en-US" b="1"/>
          </a:p>
        </p:txBody>
      </p:sp>
      <p:sp>
        <p:nvSpPr>
          <p:cNvPr id="418" name="Line 265"/>
          <p:cNvSpPr>
            <a:spLocks noChangeShapeType="1"/>
          </p:cNvSpPr>
          <p:nvPr/>
        </p:nvSpPr>
        <p:spPr bwMode="auto">
          <a:xfrm>
            <a:off x="990600" y="1159497"/>
            <a:ext cx="460904" cy="0"/>
          </a:xfrm>
          <a:prstGeom prst="line">
            <a:avLst/>
          </a:prstGeom>
          <a:noFill/>
          <a:ln w="38100">
            <a:solidFill>
              <a:srgbClr val="0000FF"/>
            </a:solidFill>
            <a:round/>
            <a:headEnd/>
            <a:tailEnd/>
          </a:ln>
        </p:spPr>
        <p:txBody>
          <a:bodyPr/>
          <a:lstStyle/>
          <a:p>
            <a:endParaRPr lang="ko-KR" altLang="en-US" b="1"/>
          </a:p>
        </p:txBody>
      </p:sp>
      <p:sp>
        <p:nvSpPr>
          <p:cNvPr id="419" name="Line 266"/>
          <p:cNvSpPr>
            <a:spLocks noChangeShapeType="1"/>
          </p:cNvSpPr>
          <p:nvPr/>
        </p:nvSpPr>
        <p:spPr bwMode="auto">
          <a:xfrm>
            <a:off x="990600" y="1438402"/>
            <a:ext cx="460904" cy="0"/>
          </a:xfrm>
          <a:prstGeom prst="line">
            <a:avLst/>
          </a:prstGeom>
          <a:noFill/>
          <a:ln w="38100">
            <a:solidFill>
              <a:srgbClr val="00FF00"/>
            </a:solidFill>
            <a:round/>
            <a:headEnd/>
            <a:tailEnd/>
          </a:ln>
        </p:spPr>
        <p:txBody>
          <a:bodyPr/>
          <a:lstStyle/>
          <a:p>
            <a:endParaRPr lang="ko-KR" altLang="en-US" b="1"/>
          </a:p>
        </p:txBody>
      </p:sp>
      <p:sp>
        <p:nvSpPr>
          <p:cNvPr id="420" name="Line 267"/>
          <p:cNvSpPr>
            <a:spLocks noChangeShapeType="1"/>
          </p:cNvSpPr>
          <p:nvPr/>
        </p:nvSpPr>
        <p:spPr bwMode="auto">
          <a:xfrm>
            <a:off x="990600" y="1732802"/>
            <a:ext cx="460904" cy="0"/>
          </a:xfrm>
          <a:prstGeom prst="line">
            <a:avLst/>
          </a:prstGeom>
          <a:noFill/>
          <a:ln w="38100">
            <a:solidFill>
              <a:srgbClr val="000000"/>
            </a:solidFill>
            <a:round/>
            <a:headEnd/>
            <a:tailEnd/>
          </a:ln>
        </p:spPr>
        <p:txBody>
          <a:bodyPr/>
          <a:lstStyle/>
          <a:p>
            <a:endParaRPr lang="ko-KR" altLang="en-US" b="1"/>
          </a:p>
        </p:txBody>
      </p:sp>
      <p:sp>
        <p:nvSpPr>
          <p:cNvPr id="421" name="Oval 268"/>
          <p:cNvSpPr>
            <a:spLocks noChangeArrowheads="1"/>
          </p:cNvSpPr>
          <p:nvPr/>
        </p:nvSpPr>
        <p:spPr bwMode="auto">
          <a:xfrm>
            <a:off x="1157420" y="760507"/>
            <a:ext cx="147902" cy="166568"/>
          </a:xfrm>
          <a:prstGeom prst="ellipse">
            <a:avLst/>
          </a:prstGeom>
          <a:noFill/>
          <a:ln w="19050">
            <a:solidFill>
              <a:srgbClr val="FF0000"/>
            </a:solidFill>
            <a:round/>
            <a:headEnd/>
            <a:tailEnd/>
          </a:ln>
          <a:effectLst/>
        </p:spPr>
        <p:txBody>
          <a:bodyPr wrap="none" anchor="ctr"/>
          <a:lstStyle/>
          <a:p>
            <a:pPr algn="ctr"/>
            <a:endParaRPr lang="ko-KR" altLang="ko-KR" b="1"/>
          </a:p>
        </p:txBody>
      </p:sp>
      <p:sp>
        <p:nvSpPr>
          <p:cNvPr id="422" name="AutoShape 269"/>
          <p:cNvSpPr>
            <a:spLocks noChangeArrowheads="1"/>
          </p:cNvSpPr>
          <p:nvPr/>
        </p:nvSpPr>
        <p:spPr bwMode="auto">
          <a:xfrm>
            <a:off x="1143662" y="1341560"/>
            <a:ext cx="168540" cy="189811"/>
          </a:xfrm>
          <a:prstGeom prst="diamond">
            <a:avLst/>
          </a:prstGeom>
          <a:noFill/>
          <a:ln w="19050" algn="ctr">
            <a:solidFill>
              <a:srgbClr val="00FF00"/>
            </a:solidFill>
            <a:miter lim="800000"/>
            <a:headEnd/>
            <a:tailEnd/>
          </a:ln>
          <a:effectLst/>
        </p:spPr>
        <p:txBody>
          <a:bodyPr/>
          <a:lstStyle/>
          <a:p>
            <a:endParaRPr lang="ko-KR" altLang="en-US" b="1"/>
          </a:p>
        </p:txBody>
      </p:sp>
      <p:sp>
        <p:nvSpPr>
          <p:cNvPr id="423" name="Rectangle 270"/>
          <p:cNvSpPr>
            <a:spLocks noChangeArrowheads="1"/>
          </p:cNvSpPr>
          <p:nvPr/>
        </p:nvSpPr>
        <p:spPr bwMode="auto">
          <a:xfrm>
            <a:off x="1166019" y="1080087"/>
            <a:ext cx="147902" cy="166568"/>
          </a:xfrm>
          <a:prstGeom prst="rect">
            <a:avLst/>
          </a:prstGeom>
          <a:noFill/>
          <a:ln w="19050">
            <a:solidFill>
              <a:srgbClr val="0000FF"/>
            </a:solidFill>
            <a:miter lim="800000"/>
            <a:headEnd/>
            <a:tailEnd/>
          </a:ln>
          <a:effectLst/>
        </p:spPr>
        <p:txBody>
          <a:bodyPr wrap="none" anchor="ctr"/>
          <a:lstStyle/>
          <a:p>
            <a:endParaRPr lang="ko-KR" altLang="en-US" b="1"/>
          </a:p>
        </p:txBody>
      </p:sp>
      <p:sp>
        <p:nvSpPr>
          <p:cNvPr id="424" name="AutoShape 271"/>
          <p:cNvSpPr>
            <a:spLocks noChangeArrowheads="1"/>
          </p:cNvSpPr>
          <p:nvPr/>
        </p:nvSpPr>
        <p:spPr bwMode="auto">
          <a:xfrm>
            <a:off x="1143662" y="1620465"/>
            <a:ext cx="168540" cy="189811"/>
          </a:xfrm>
          <a:prstGeom prst="triangle">
            <a:avLst>
              <a:gd name="adj" fmla="val 50000"/>
            </a:avLst>
          </a:prstGeom>
          <a:noFill/>
          <a:ln w="19050">
            <a:solidFill>
              <a:schemeClr val="tx1"/>
            </a:solidFill>
            <a:miter lim="800000"/>
            <a:headEnd/>
            <a:tailEnd/>
          </a:ln>
          <a:effectLst/>
        </p:spPr>
        <p:txBody>
          <a:bodyPr wrap="none" anchor="ctr"/>
          <a:lstStyle/>
          <a:p>
            <a:endParaRPr lang="ko-KR" altLang="en-US" b="1"/>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0" name="Line 427"/>
          <p:cNvSpPr>
            <a:spLocks noChangeShapeType="1"/>
          </p:cNvSpPr>
          <p:nvPr/>
        </p:nvSpPr>
        <p:spPr bwMode="auto">
          <a:xfrm flipH="1">
            <a:off x="4724400" y="1863725"/>
            <a:ext cx="3276600" cy="1641475"/>
          </a:xfrm>
          <a:prstGeom prst="line">
            <a:avLst/>
          </a:prstGeom>
          <a:noFill/>
          <a:ln w="28575">
            <a:solidFill>
              <a:srgbClr val="FF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grpSp>
        <p:nvGrpSpPr>
          <p:cNvPr id="798" name="그룹 797"/>
          <p:cNvGrpSpPr/>
          <p:nvPr/>
        </p:nvGrpSpPr>
        <p:grpSpPr>
          <a:xfrm>
            <a:off x="184150" y="1154113"/>
            <a:ext cx="8916988" cy="5027612"/>
            <a:chOff x="184150" y="1154113"/>
            <a:chExt cx="8916988" cy="5027612"/>
          </a:xfrm>
        </p:grpSpPr>
        <p:sp>
          <p:nvSpPr>
            <p:cNvPr id="2455" name="Line 407"/>
            <p:cNvSpPr>
              <a:spLocks noChangeShapeType="1"/>
            </p:cNvSpPr>
            <p:nvPr/>
          </p:nvSpPr>
          <p:spPr bwMode="auto">
            <a:xfrm>
              <a:off x="3462338" y="3001963"/>
              <a:ext cx="1149350" cy="59848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56" name="Line 408"/>
            <p:cNvSpPr>
              <a:spLocks noChangeShapeType="1"/>
            </p:cNvSpPr>
            <p:nvPr/>
          </p:nvSpPr>
          <p:spPr bwMode="auto">
            <a:xfrm flipH="1">
              <a:off x="4611688" y="3233738"/>
              <a:ext cx="74613" cy="366713"/>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57" name="Line 409"/>
            <p:cNvSpPr>
              <a:spLocks noChangeShapeType="1"/>
            </p:cNvSpPr>
            <p:nvPr/>
          </p:nvSpPr>
          <p:spPr bwMode="auto">
            <a:xfrm>
              <a:off x="3303588" y="1998663"/>
              <a:ext cx="1308100" cy="160178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58" name="Line 410"/>
            <p:cNvSpPr>
              <a:spLocks noChangeShapeType="1"/>
            </p:cNvSpPr>
            <p:nvPr/>
          </p:nvSpPr>
          <p:spPr bwMode="auto">
            <a:xfrm flipH="1">
              <a:off x="4611688" y="2511425"/>
              <a:ext cx="1284288" cy="1089025"/>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59" name="Line 411"/>
            <p:cNvSpPr>
              <a:spLocks noChangeShapeType="1"/>
            </p:cNvSpPr>
            <p:nvPr/>
          </p:nvSpPr>
          <p:spPr bwMode="auto">
            <a:xfrm>
              <a:off x="3009901" y="2500313"/>
              <a:ext cx="1601788" cy="110013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60" name="Line 412"/>
            <p:cNvSpPr>
              <a:spLocks noChangeShapeType="1"/>
            </p:cNvSpPr>
            <p:nvPr/>
          </p:nvSpPr>
          <p:spPr bwMode="auto">
            <a:xfrm flipH="1">
              <a:off x="4611688" y="3343275"/>
              <a:ext cx="1358900" cy="257175"/>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61" name="Line 413"/>
            <p:cNvSpPr>
              <a:spLocks noChangeShapeType="1"/>
            </p:cNvSpPr>
            <p:nvPr/>
          </p:nvSpPr>
          <p:spPr bwMode="auto">
            <a:xfrm flipV="1">
              <a:off x="2300288" y="3600450"/>
              <a:ext cx="2311400" cy="243363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62" name="Line 414"/>
            <p:cNvSpPr>
              <a:spLocks noChangeShapeType="1"/>
            </p:cNvSpPr>
            <p:nvPr/>
          </p:nvSpPr>
          <p:spPr bwMode="auto">
            <a:xfrm flipV="1">
              <a:off x="746126" y="3600450"/>
              <a:ext cx="3865563" cy="600075"/>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63" name="Line 415"/>
            <p:cNvSpPr>
              <a:spLocks noChangeShapeType="1"/>
            </p:cNvSpPr>
            <p:nvPr/>
          </p:nvSpPr>
          <p:spPr bwMode="auto">
            <a:xfrm flipV="1">
              <a:off x="1944688" y="3600450"/>
              <a:ext cx="2667000" cy="96678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64" name="Line 416"/>
            <p:cNvSpPr>
              <a:spLocks noChangeShapeType="1"/>
            </p:cNvSpPr>
            <p:nvPr/>
          </p:nvSpPr>
          <p:spPr bwMode="auto">
            <a:xfrm flipH="1" flipV="1">
              <a:off x="4611688" y="3600450"/>
              <a:ext cx="3854450" cy="12223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65" name="Line 417"/>
            <p:cNvSpPr>
              <a:spLocks noChangeShapeType="1"/>
            </p:cNvSpPr>
            <p:nvPr/>
          </p:nvSpPr>
          <p:spPr bwMode="auto">
            <a:xfrm flipV="1">
              <a:off x="917576" y="3600450"/>
              <a:ext cx="3694113" cy="245903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66" name="Line 418"/>
            <p:cNvSpPr>
              <a:spLocks noChangeShapeType="1"/>
            </p:cNvSpPr>
            <p:nvPr/>
          </p:nvSpPr>
          <p:spPr bwMode="auto">
            <a:xfrm flipV="1">
              <a:off x="782638" y="3600450"/>
              <a:ext cx="3829050" cy="10953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67" name="Line 419"/>
            <p:cNvSpPr>
              <a:spLocks noChangeShapeType="1"/>
            </p:cNvSpPr>
            <p:nvPr/>
          </p:nvSpPr>
          <p:spPr bwMode="auto">
            <a:xfrm>
              <a:off x="4037013" y="3319463"/>
              <a:ext cx="574675" cy="28098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68" name="Line 420"/>
            <p:cNvSpPr>
              <a:spLocks noChangeShapeType="1"/>
            </p:cNvSpPr>
            <p:nvPr/>
          </p:nvSpPr>
          <p:spPr bwMode="auto">
            <a:xfrm flipH="1">
              <a:off x="4611688" y="2867025"/>
              <a:ext cx="233363" cy="733425"/>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69" name="Line 421"/>
            <p:cNvSpPr>
              <a:spLocks noChangeShapeType="1"/>
            </p:cNvSpPr>
            <p:nvPr/>
          </p:nvSpPr>
          <p:spPr bwMode="auto">
            <a:xfrm>
              <a:off x="1908176" y="3049588"/>
              <a:ext cx="2703513" cy="550863"/>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70" name="Line 422"/>
            <p:cNvSpPr>
              <a:spLocks noChangeShapeType="1"/>
            </p:cNvSpPr>
            <p:nvPr/>
          </p:nvSpPr>
          <p:spPr bwMode="auto">
            <a:xfrm flipV="1">
              <a:off x="3389313" y="3600450"/>
              <a:ext cx="1222375" cy="342900"/>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71" name="Line 423"/>
            <p:cNvSpPr>
              <a:spLocks noChangeShapeType="1"/>
            </p:cNvSpPr>
            <p:nvPr/>
          </p:nvSpPr>
          <p:spPr bwMode="auto">
            <a:xfrm>
              <a:off x="771526" y="3221038"/>
              <a:ext cx="3840163" cy="379413"/>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72" name="Line 424"/>
            <p:cNvSpPr>
              <a:spLocks noChangeShapeType="1"/>
            </p:cNvSpPr>
            <p:nvPr/>
          </p:nvSpPr>
          <p:spPr bwMode="auto">
            <a:xfrm flipH="1">
              <a:off x="4611688" y="1985963"/>
              <a:ext cx="1028700" cy="161448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73" name="Line 425"/>
            <p:cNvSpPr>
              <a:spLocks noChangeShapeType="1"/>
            </p:cNvSpPr>
            <p:nvPr/>
          </p:nvSpPr>
          <p:spPr bwMode="auto">
            <a:xfrm flipV="1">
              <a:off x="4562476" y="3600450"/>
              <a:ext cx="49213" cy="831850"/>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74" name="Line 426"/>
            <p:cNvSpPr>
              <a:spLocks noChangeShapeType="1"/>
            </p:cNvSpPr>
            <p:nvPr/>
          </p:nvSpPr>
          <p:spPr bwMode="auto">
            <a:xfrm flipH="1">
              <a:off x="4611688" y="2328863"/>
              <a:ext cx="3878263" cy="127158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75" name="Line 427"/>
            <p:cNvSpPr>
              <a:spLocks noChangeShapeType="1"/>
            </p:cNvSpPr>
            <p:nvPr/>
          </p:nvSpPr>
          <p:spPr bwMode="auto">
            <a:xfrm flipH="1">
              <a:off x="4611688" y="1349375"/>
              <a:ext cx="3816350" cy="2251075"/>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76" name="Line 428"/>
            <p:cNvSpPr>
              <a:spLocks noChangeShapeType="1"/>
            </p:cNvSpPr>
            <p:nvPr/>
          </p:nvSpPr>
          <p:spPr bwMode="auto">
            <a:xfrm flipH="1" flipV="1">
              <a:off x="4611688" y="3600450"/>
              <a:ext cx="771525" cy="1725613"/>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77" name="Line 429"/>
            <p:cNvSpPr>
              <a:spLocks noChangeShapeType="1"/>
            </p:cNvSpPr>
            <p:nvPr/>
          </p:nvSpPr>
          <p:spPr bwMode="auto">
            <a:xfrm flipV="1">
              <a:off x="4000501" y="3600450"/>
              <a:ext cx="611188" cy="1076325"/>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78" name="Line 430"/>
            <p:cNvSpPr>
              <a:spLocks noChangeShapeType="1"/>
            </p:cNvSpPr>
            <p:nvPr/>
          </p:nvSpPr>
          <p:spPr bwMode="auto">
            <a:xfrm flipH="1" flipV="1">
              <a:off x="4611688" y="3600450"/>
              <a:ext cx="3841750" cy="146843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79" name="Line 431"/>
            <p:cNvSpPr>
              <a:spLocks noChangeShapeType="1"/>
            </p:cNvSpPr>
            <p:nvPr/>
          </p:nvSpPr>
          <p:spPr bwMode="auto">
            <a:xfrm flipH="1">
              <a:off x="4611688" y="1252538"/>
              <a:ext cx="942975" cy="2347913"/>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80" name="Line 432"/>
            <p:cNvSpPr>
              <a:spLocks noChangeShapeType="1"/>
            </p:cNvSpPr>
            <p:nvPr/>
          </p:nvSpPr>
          <p:spPr bwMode="auto">
            <a:xfrm flipH="1">
              <a:off x="4611688" y="1265238"/>
              <a:ext cx="2581275" cy="2335213"/>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81" name="Line 433"/>
            <p:cNvSpPr>
              <a:spLocks noChangeShapeType="1"/>
            </p:cNvSpPr>
            <p:nvPr/>
          </p:nvSpPr>
          <p:spPr bwMode="auto">
            <a:xfrm flipH="1" flipV="1">
              <a:off x="4611688" y="3600450"/>
              <a:ext cx="1125538" cy="47783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82" name="Line 434"/>
            <p:cNvSpPr>
              <a:spLocks noChangeShapeType="1"/>
            </p:cNvSpPr>
            <p:nvPr/>
          </p:nvSpPr>
          <p:spPr bwMode="auto">
            <a:xfrm flipV="1">
              <a:off x="2716213" y="3600450"/>
              <a:ext cx="1895475" cy="63658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83" name="Line 435"/>
            <p:cNvSpPr>
              <a:spLocks noChangeShapeType="1"/>
            </p:cNvSpPr>
            <p:nvPr/>
          </p:nvSpPr>
          <p:spPr bwMode="auto">
            <a:xfrm flipH="1" flipV="1">
              <a:off x="4611688" y="3600450"/>
              <a:ext cx="2398713" cy="244633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84" name="Line 436"/>
            <p:cNvSpPr>
              <a:spLocks noChangeShapeType="1"/>
            </p:cNvSpPr>
            <p:nvPr/>
          </p:nvSpPr>
          <p:spPr bwMode="auto">
            <a:xfrm flipV="1">
              <a:off x="2960688" y="3600450"/>
              <a:ext cx="1651000" cy="1736725"/>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85" name="Line 437"/>
            <p:cNvSpPr>
              <a:spLocks noChangeShapeType="1"/>
            </p:cNvSpPr>
            <p:nvPr/>
          </p:nvSpPr>
          <p:spPr bwMode="auto">
            <a:xfrm flipH="1" flipV="1">
              <a:off x="4611688" y="3600450"/>
              <a:ext cx="1358900" cy="245903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86" name="Line 438"/>
            <p:cNvSpPr>
              <a:spLocks noChangeShapeType="1"/>
            </p:cNvSpPr>
            <p:nvPr/>
          </p:nvSpPr>
          <p:spPr bwMode="auto">
            <a:xfrm>
              <a:off x="966788" y="2084388"/>
              <a:ext cx="3644900" cy="1516063"/>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87" name="Line 439"/>
            <p:cNvSpPr>
              <a:spLocks noChangeShapeType="1"/>
            </p:cNvSpPr>
            <p:nvPr/>
          </p:nvSpPr>
          <p:spPr bwMode="auto">
            <a:xfrm flipV="1">
              <a:off x="3389313" y="3600450"/>
              <a:ext cx="1222375" cy="79533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88" name="Line 440"/>
            <p:cNvSpPr>
              <a:spLocks noChangeShapeType="1"/>
            </p:cNvSpPr>
            <p:nvPr/>
          </p:nvSpPr>
          <p:spPr bwMode="auto">
            <a:xfrm>
              <a:off x="4489451" y="2474913"/>
              <a:ext cx="122238" cy="112553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89" name="Line 441"/>
            <p:cNvSpPr>
              <a:spLocks noChangeShapeType="1"/>
            </p:cNvSpPr>
            <p:nvPr/>
          </p:nvSpPr>
          <p:spPr bwMode="auto">
            <a:xfrm flipH="1">
              <a:off x="4611688" y="2120900"/>
              <a:ext cx="2740025" cy="1479550"/>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90" name="Line 442"/>
            <p:cNvSpPr>
              <a:spLocks noChangeShapeType="1"/>
            </p:cNvSpPr>
            <p:nvPr/>
          </p:nvSpPr>
          <p:spPr bwMode="auto">
            <a:xfrm flipV="1">
              <a:off x="4562476" y="3600450"/>
              <a:ext cx="49213" cy="1320800"/>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91" name="Line 443"/>
            <p:cNvSpPr>
              <a:spLocks noChangeShapeType="1"/>
            </p:cNvSpPr>
            <p:nvPr/>
          </p:nvSpPr>
          <p:spPr bwMode="auto">
            <a:xfrm flipH="1" flipV="1">
              <a:off x="4611688" y="3600450"/>
              <a:ext cx="1970088" cy="85725"/>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92" name="Line 444"/>
            <p:cNvSpPr>
              <a:spLocks noChangeShapeType="1"/>
            </p:cNvSpPr>
            <p:nvPr/>
          </p:nvSpPr>
          <p:spPr bwMode="auto">
            <a:xfrm>
              <a:off x="4244976" y="1276350"/>
              <a:ext cx="366713" cy="2324100"/>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93" name="Line 445"/>
            <p:cNvSpPr>
              <a:spLocks noChangeShapeType="1"/>
            </p:cNvSpPr>
            <p:nvPr/>
          </p:nvSpPr>
          <p:spPr bwMode="auto">
            <a:xfrm flipH="1" flipV="1">
              <a:off x="4611688" y="3600450"/>
              <a:ext cx="1676400" cy="1736725"/>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94" name="Line 446"/>
            <p:cNvSpPr>
              <a:spLocks noChangeShapeType="1"/>
            </p:cNvSpPr>
            <p:nvPr/>
          </p:nvSpPr>
          <p:spPr bwMode="auto">
            <a:xfrm flipH="1" flipV="1">
              <a:off x="4611688" y="3600450"/>
              <a:ext cx="563563" cy="207963"/>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95" name="Line 447"/>
            <p:cNvSpPr>
              <a:spLocks noChangeShapeType="1"/>
            </p:cNvSpPr>
            <p:nvPr/>
          </p:nvSpPr>
          <p:spPr bwMode="auto">
            <a:xfrm flipH="1">
              <a:off x="4611688" y="2976563"/>
              <a:ext cx="831850" cy="62388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96" name="Line 448"/>
            <p:cNvSpPr>
              <a:spLocks noChangeShapeType="1"/>
            </p:cNvSpPr>
            <p:nvPr/>
          </p:nvSpPr>
          <p:spPr bwMode="auto">
            <a:xfrm flipH="1" flipV="1">
              <a:off x="4611688" y="3600450"/>
              <a:ext cx="527050" cy="647700"/>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97" name="Line 449"/>
            <p:cNvSpPr>
              <a:spLocks noChangeShapeType="1"/>
            </p:cNvSpPr>
            <p:nvPr/>
          </p:nvSpPr>
          <p:spPr bwMode="auto">
            <a:xfrm flipV="1">
              <a:off x="820738" y="3600450"/>
              <a:ext cx="3790950" cy="111283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98" name="Line 450"/>
            <p:cNvSpPr>
              <a:spLocks noChangeShapeType="1"/>
            </p:cNvSpPr>
            <p:nvPr/>
          </p:nvSpPr>
          <p:spPr bwMode="auto">
            <a:xfrm>
              <a:off x="3756026" y="2524125"/>
              <a:ext cx="855663" cy="1076325"/>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499" name="Line 451"/>
            <p:cNvSpPr>
              <a:spLocks noChangeShapeType="1"/>
            </p:cNvSpPr>
            <p:nvPr/>
          </p:nvSpPr>
          <p:spPr bwMode="auto">
            <a:xfrm flipH="1">
              <a:off x="4611688" y="1227138"/>
              <a:ext cx="269875" cy="2373313"/>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00" name="Line 452"/>
            <p:cNvSpPr>
              <a:spLocks noChangeShapeType="1"/>
            </p:cNvSpPr>
            <p:nvPr/>
          </p:nvSpPr>
          <p:spPr bwMode="auto">
            <a:xfrm flipH="1" flipV="1">
              <a:off x="4611688" y="3600450"/>
              <a:ext cx="1884363" cy="113823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01" name="Line 453"/>
            <p:cNvSpPr>
              <a:spLocks noChangeShapeType="1"/>
            </p:cNvSpPr>
            <p:nvPr/>
          </p:nvSpPr>
          <p:spPr bwMode="auto">
            <a:xfrm>
              <a:off x="2765426" y="3319463"/>
              <a:ext cx="1846263" cy="28098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02" name="Line 454"/>
            <p:cNvSpPr>
              <a:spLocks noChangeShapeType="1"/>
            </p:cNvSpPr>
            <p:nvPr/>
          </p:nvSpPr>
          <p:spPr bwMode="auto">
            <a:xfrm flipH="1" flipV="1">
              <a:off x="4611688" y="3600450"/>
              <a:ext cx="12700" cy="179863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03" name="Line 455"/>
            <p:cNvSpPr>
              <a:spLocks noChangeShapeType="1"/>
            </p:cNvSpPr>
            <p:nvPr/>
          </p:nvSpPr>
          <p:spPr bwMode="auto">
            <a:xfrm flipH="1">
              <a:off x="4611688" y="3405188"/>
              <a:ext cx="673100" cy="195263"/>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04" name="Line 456"/>
            <p:cNvSpPr>
              <a:spLocks noChangeShapeType="1"/>
            </p:cNvSpPr>
            <p:nvPr/>
          </p:nvSpPr>
          <p:spPr bwMode="auto">
            <a:xfrm>
              <a:off x="2825751" y="1252538"/>
              <a:ext cx="1785938" cy="2347913"/>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05" name="Line 457"/>
            <p:cNvSpPr>
              <a:spLocks noChangeShapeType="1"/>
            </p:cNvSpPr>
            <p:nvPr/>
          </p:nvSpPr>
          <p:spPr bwMode="auto">
            <a:xfrm>
              <a:off x="1957388" y="1289050"/>
              <a:ext cx="2654300" cy="2311400"/>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06" name="Line 458"/>
            <p:cNvSpPr>
              <a:spLocks noChangeShapeType="1"/>
            </p:cNvSpPr>
            <p:nvPr/>
          </p:nvSpPr>
          <p:spPr bwMode="auto">
            <a:xfrm flipH="1" flipV="1">
              <a:off x="4611688" y="3600450"/>
              <a:ext cx="1198563" cy="855663"/>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07" name="Line 459"/>
            <p:cNvSpPr>
              <a:spLocks noChangeShapeType="1"/>
            </p:cNvSpPr>
            <p:nvPr/>
          </p:nvSpPr>
          <p:spPr bwMode="auto">
            <a:xfrm flipV="1">
              <a:off x="3316288" y="3600450"/>
              <a:ext cx="1295400" cy="245903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08" name="Line 460"/>
            <p:cNvSpPr>
              <a:spLocks noChangeShapeType="1"/>
            </p:cNvSpPr>
            <p:nvPr/>
          </p:nvSpPr>
          <p:spPr bwMode="auto">
            <a:xfrm flipH="1">
              <a:off x="4611688" y="3074988"/>
              <a:ext cx="3878263" cy="525463"/>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09" name="Line 461"/>
            <p:cNvSpPr>
              <a:spLocks noChangeShapeType="1"/>
            </p:cNvSpPr>
            <p:nvPr/>
          </p:nvSpPr>
          <p:spPr bwMode="auto">
            <a:xfrm>
              <a:off x="2360613" y="2022475"/>
              <a:ext cx="2251075" cy="1577975"/>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10" name="Line 462"/>
            <p:cNvSpPr>
              <a:spLocks noChangeShapeType="1"/>
            </p:cNvSpPr>
            <p:nvPr/>
          </p:nvSpPr>
          <p:spPr bwMode="auto">
            <a:xfrm flipH="1">
              <a:off x="4611688" y="3184525"/>
              <a:ext cx="2079625" cy="415925"/>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11" name="Line 463"/>
            <p:cNvSpPr>
              <a:spLocks noChangeShapeType="1"/>
            </p:cNvSpPr>
            <p:nvPr/>
          </p:nvSpPr>
          <p:spPr bwMode="auto">
            <a:xfrm flipV="1">
              <a:off x="2716213" y="3600450"/>
              <a:ext cx="1895475" cy="1162050"/>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12" name="Line 464"/>
            <p:cNvSpPr>
              <a:spLocks noChangeShapeType="1"/>
            </p:cNvSpPr>
            <p:nvPr/>
          </p:nvSpPr>
          <p:spPr bwMode="auto">
            <a:xfrm flipH="1">
              <a:off x="4611688" y="3441700"/>
              <a:ext cx="2789238" cy="158750"/>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13" name="Line 465"/>
            <p:cNvSpPr>
              <a:spLocks noChangeShapeType="1"/>
            </p:cNvSpPr>
            <p:nvPr/>
          </p:nvSpPr>
          <p:spPr bwMode="auto">
            <a:xfrm>
              <a:off x="1957388" y="3527425"/>
              <a:ext cx="2654300" cy="73025"/>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14" name="Line 466"/>
            <p:cNvSpPr>
              <a:spLocks noChangeShapeType="1"/>
            </p:cNvSpPr>
            <p:nvPr/>
          </p:nvSpPr>
          <p:spPr bwMode="auto">
            <a:xfrm flipH="1" flipV="1">
              <a:off x="4611688" y="3600450"/>
              <a:ext cx="1871663" cy="587375"/>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15" name="Line 467"/>
            <p:cNvSpPr>
              <a:spLocks noChangeShapeType="1"/>
            </p:cNvSpPr>
            <p:nvPr/>
          </p:nvSpPr>
          <p:spPr bwMode="auto">
            <a:xfrm>
              <a:off x="3425826" y="3478213"/>
              <a:ext cx="1185863" cy="12223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16" name="Line 468"/>
            <p:cNvSpPr>
              <a:spLocks noChangeShapeType="1"/>
            </p:cNvSpPr>
            <p:nvPr/>
          </p:nvSpPr>
          <p:spPr bwMode="auto">
            <a:xfrm flipH="1">
              <a:off x="4611688" y="2487613"/>
              <a:ext cx="600075" cy="111283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17" name="Line 469"/>
            <p:cNvSpPr>
              <a:spLocks noChangeShapeType="1"/>
            </p:cNvSpPr>
            <p:nvPr/>
          </p:nvSpPr>
          <p:spPr bwMode="auto">
            <a:xfrm flipH="1" flipV="1">
              <a:off x="4611688" y="3600450"/>
              <a:ext cx="1247775" cy="12223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18" name="Line 470"/>
            <p:cNvSpPr>
              <a:spLocks noChangeShapeType="1"/>
            </p:cNvSpPr>
            <p:nvPr/>
          </p:nvSpPr>
          <p:spPr bwMode="auto">
            <a:xfrm flipV="1">
              <a:off x="1933576" y="3600450"/>
              <a:ext cx="2678113" cy="428625"/>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19" name="Line 471"/>
            <p:cNvSpPr>
              <a:spLocks noChangeShapeType="1"/>
            </p:cNvSpPr>
            <p:nvPr/>
          </p:nvSpPr>
          <p:spPr bwMode="auto">
            <a:xfrm flipH="1" flipV="1">
              <a:off x="4611688" y="3600450"/>
              <a:ext cx="2617788" cy="162718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20" name="Line 472"/>
            <p:cNvSpPr>
              <a:spLocks noChangeShapeType="1"/>
            </p:cNvSpPr>
            <p:nvPr/>
          </p:nvSpPr>
          <p:spPr bwMode="auto">
            <a:xfrm>
              <a:off x="4171951" y="2916238"/>
              <a:ext cx="439738" cy="684213"/>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21" name="Line 473"/>
            <p:cNvSpPr>
              <a:spLocks noChangeShapeType="1"/>
            </p:cNvSpPr>
            <p:nvPr/>
          </p:nvSpPr>
          <p:spPr bwMode="auto">
            <a:xfrm flipV="1">
              <a:off x="3854451" y="3600450"/>
              <a:ext cx="757238" cy="1712913"/>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22" name="Line 474"/>
            <p:cNvSpPr>
              <a:spLocks noChangeShapeType="1"/>
            </p:cNvSpPr>
            <p:nvPr/>
          </p:nvSpPr>
          <p:spPr bwMode="auto">
            <a:xfrm flipH="1">
              <a:off x="4611688" y="2022475"/>
              <a:ext cx="1847850" cy="1577975"/>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23" name="Line 475"/>
            <p:cNvSpPr>
              <a:spLocks noChangeShapeType="1"/>
            </p:cNvSpPr>
            <p:nvPr/>
          </p:nvSpPr>
          <p:spPr bwMode="auto">
            <a:xfrm flipV="1">
              <a:off x="4562476" y="3600450"/>
              <a:ext cx="49213" cy="403225"/>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24" name="Line 476"/>
            <p:cNvSpPr>
              <a:spLocks noChangeShapeType="1"/>
            </p:cNvSpPr>
            <p:nvPr/>
          </p:nvSpPr>
          <p:spPr bwMode="auto">
            <a:xfrm flipV="1">
              <a:off x="4000501" y="3600450"/>
              <a:ext cx="611188" cy="14763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25" name="Line 477"/>
            <p:cNvSpPr>
              <a:spLocks noChangeShapeType="1"/>
            </p:cNvSpPr>
            <p:nvPr/>
          </p:nvSpPr>
          <p:spPr bwMode="auto">
            <a:xfrm flipH="1" flipV="1">
              <a:off x="4611688" y="3600450"/>
              <a:ext cx="2690813" cy="97948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26" name="Line 478"/>
            <p:cNvSpPr>
              <a:spLocks noChangeShapeType="1"/>
            </p:cNvSpPr>
            <p:nvPr/>
          </p:nvSpPr>
          <p:spPr bwMode="auto">
            <a:xfrm flipV="1">
              <a:off x="3976688" y="3600450"/>
              <a:ext cx="635000" cy="587375"/>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27" name="Line 479"/>
            <p:cNvSpPr>
              <a:spLocks noChangeShapeType="1"/>
            </p:cNvSpPr>
            <p:nvPr/>
          </p:nvSpPr>
          <p:spPr bwMode="auto">
            <a:xfrm flipH="1" flipV="1">
              <a:off x="4611688" y="3600450"/>
              <a:ext cx="3841750" cy="758825"/>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28" name="Line 480"/>
            <p:cNvSpPr>
              <a:spLocks noChangeShapeType="1"/>
            </p:cNvSpPr>
            <p:nvPr/>
          </p:nvSpPr>
          <p:spPr bwMode="auto">
            <a:xfrm flipH="1">
              <a:off x="4611688" y="2940050"/>
              <a:ext cx="1481138" cy="660400"/>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29" name="Line 481"/>
            <p:cNvSpPr>
              <a:spLocks noChangeShapeType="1"/>
            </p:cNvSpPr>
            <p:nvPr/>
          </p:nvSpPr>
          <p:spPr bwMode="auto">
            <a:xfrm>
              <a:off x="2716213" y="2890838"/>
              <a:ext cx="1895475" cy="709613"/>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30" name="Line 482"/>
            <p:cNvSpPr>
              <a:spLocks noChangeShapeType="1"/>
            </p:cNvSpPr>
            <p:nvPr/>
          </p:nvSpPr>
          <p:spPr bwMode="auto">
            <a:xfrm flipH="1" flipV="1">
              <a:off x="4611688" y="3600450"/>
              <a:ext cx="2703513" cy="403225"/>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31" name="Line 483"/>
            <p:cNvSpPr>
              <a:spLocks noChangeShapeType="1"/>
            </p:cNvSpPr>
            <p:nvPr/>
          </p:nvSpPr>
          <p:spPr bwMode="auto">
            <a:xfrm>
              <a:off x="4098926" y="1998663"/>
              <a:ext cx="512763" cy="160178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32" name="Line 484"/>
            <p:cNvSpPr>
              <a:spLocks noChangeShapeType="1"/>
            </p:cNvSpPr>
            <p:nvPr/>
          </p:nvSpPr>
          <p:spPr bwMode="auto">
            <a:xfrm>
              <a:off x="758826" y="1301750"/>
              <a:ext cx="3852863" cy="2298700"/>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33" name="Line 485"/>
            <p:cNvSpPr>
              <a:spLocks noChangeShapeType="1"/>
            </p:cNvSpPr>
            <p:nvPr/>
          </p:nvSpPr>
          <p:spPr bwMode="auto">
            <a:xfrm flipH="1" flipV="1">
              <a:off x="4611688" y="3600450"/>
              <a:ext cx="465138" cy="247173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34" name="Line 486"/>
            <p:cNvSpPr>
              <a:spLocks noChangeShapeType="1"/>
            </p:cNvSpPr>
            <p:nvPr/>
          </p:nvSpPr>
          <p:spPr bwMode="auto">
            <a:xfrm flipH="1" flipV="1">
              <a:off x="4611688" y="3600450"/>
              <a:ext cx="538163" cy="111283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35" name="Line 487"/>
            <p:cNvSpPr>
              <a:spLocks noChangeShapeType="1"/>
            </p:cNvSpPr>
            <p:nvPr/>
          </p:nvSpPr>
          <p:spPr bwMode="auto">
            <a:xfrm flipH="1">
              <a:off x="4611688" y="2817813"/>
              <a:ext cx="2814638" cy="78263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36" name="Line 488"/>
            <p:cNvSpPr>
              <a:spLocks noChangeShapeType="1"/>
            </p:cNvSpPr>
            <p:nvPr/>
          </p:nvSpPr>
          <p:spPr bwMode="auto">
            <a:xfrm flipH="1" flipV="1">
              <a:off x="4611688" y="3600450"/>
              <a:ext cx="1162050" cy="129698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37" name="Line 489"/>
            <p:cNvSpPr>
              <a:spLocks noChangeShapeType="1"/>
            </p:cNvSpPr>
            <p:nvPr/>
          </p:nvSpPr>
          <p:spPr bwMode="auto">
            <a:xfrm flipH="1" flipV="1">
              <a:off x="4611688" y="3600450"/>
              <a:ext cx="3756025" cy="2373313"/>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38" name="Line 490"/>
            <p:cNvSpPr>
              <a:spLocks noChangeShapeType="1"/>
            </p:cNvSpPr>
            <p:nvPr/>
          </p:nvSpPr>
          <p:spPr bwMode="auto">
            <a:xfrm>
              <a:off x="722313" y="2659063"/>
              <a:ext cx="3889375" cy="94138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39" name="Line 491"/>
            <p:cNvSpPr>
              <a:spLocks noChangeShapeType="1"/>
            </p:cNvSpPr>
            <p:nvPr/>
          </p:nvSpPr>
          <p:spPr bwMode="auto">
            <a:xfrm>
              <a:off x="3584576" y="1239838"/>
              <a:ext cx="1027113" cy="2360613"/>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40" name="Line 492"/>
            <p:cNvSpPr>
              <a:spLocks noChangeShapeType="1"/>
            </p:cNvSpPr>
            <p:nvPr/>
          </p:nvSpPr>
          <p:spPr bwMode="auto">
            <a:xfrm flipV="1">
              <a:off x="2740026" y="3600450"/>
              <a:ext cx="1871663" cy="158750"/>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41" name="Line 493"/>
            <p:cNvSpPr>
              <a:spLocks noChangeShapeType="1"/>
            </p:cNvSpPr>
            <p:nvPr/>
          </p:nvSpPr>
          <p:spPr bwMode="auto">
            <a:xfrm>
              <a:off x="1993901" y="2524125"/>
              <a:ext cx="2617788" cy="1076325"/>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42" name="Line 494"/>
            <p:cNvSpPr>
              <a:spLocks noChangeShapeType="1"/>
            </p:cNvSpPr>
            <p:nvPr/>
          </p:nvSpPr>
          <p:spPr bwMode="auto">
            <a:xfrm flipH="1">
              <a:off x="4611688" y="2597150"/>
              <a:ext cx="2043113" cy="1003300"/>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43" name="Line 495"/>
            <p:cNvSpPr>
              <a:spLocks noChangeShapeType="1"/>
            </p:cNvSpPr>
            <p:nvPr/>
          </p:nvSpPr>
          <p:spPr bwMode="auto">
            <a:xfrm flipH="1">
              <a:off x="4611688" y="1973263"/>
              <a:ext cx="257175" cy="162718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44" name="Line 496"/>
            <p:cNvSpPr>
              <a:spLocks noChangeShapeType="1"/>
            </p:cNvSpPr>
            <p:nvPr/>
          </p:nvSpPr>
          <p:spPr bwMode="auto">
            <a:xfrm flipV="1">
              <a:off x="3425826" y="3600450"/>
              <a:ext cx="1185863" cy="127158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45" name="Line 497"/>
            <p:cNvSpPr>
              <a:spLocks noChangeShapeType="1"/>
            </p:cNvSpPr>
            <p:nvPr/>
          </p:nvSpPr>
          <p:spPr bwMode="auto">
            <a:xfrm flipV="1">
              <a:off x="746126" y="3600450"/>
              <a:ext cx="3865563" cy="1687513"/>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46" name="Line 498"/>
            <p:cNvSpPr>
              <a:spLocks noChangeShapeType="1"/>
            </p:cNvSpPr>
            <p:nvPr/>
          </p:nvSpPr>
          <p:spPr bwMode="auto">
            <a:xfrm flipH="1">
              <a:off x="4611688" y="1252538"/>
              <a:ext cx="1676400" cy="2347913"/>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47" name="Line 499"/>
            <p:cNvSpPr>
              <a:spLocks noChangeShapeType="1"/>
            </p:cNvSpPr>
            <p:nvPr/>
          </p:nvSpPr>
          <p:spPr bwMode="auto">
            <a:xfrm flipV="1">
              <a:off x="2006601" y="3600450"/>
              <a:ext cx="2605088" cy="162718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48" name="Line 500"/>
            <p:cNvSpPr>
              <a:spLocks noChangeShapeType="1"/>
            </p:cNvSpPr>
            <p:nvPr/>
          </p:nvSpPr>
          <p:spPr bwMode="auto">
            <a:xfrm flipV="1">
              <a:off x="4208463" y="3600450"/>
              <a:ext cx="403225" cy="2471738"/>
            </a:xfrm>
            <a:prstGeom prst="line">
              <a:avLst/>
            </a:prstGeom>
            <a:noFill/>
            <a:ln w="1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52" name="Rectangle 504"/>
            <p:cNvSpPr>
              <a:spLocks noChangeArrowheads="1"/>
            </p:cNvSpPr>
            <p:nvPr/>
          </p:nvSpPr>
          <p:spPr bwMode="auto">
            <a:xfrm>
              <a:off x="2960688" y="2927350"/>
              <a:ext cx="1003300" cy="1476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53" name="Rectangle 505"/>
            <p:cNvSpPr>
              <a:spLocks noChangeArrowheads="1"/>
            </p:cNvSpPr>
            <p:nvPr/>
          </p:nvSpPr>
          <p:spPr bwMode="auto">
            <a:xfrm>
              <a:off x="2960688" y="2927350"/>
              <a:ext cx="1016000" cy="160338"/>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54" name="Rectangle 506"/>
            <p:cNvSpPr>
              <a:spLocks noChangeArrowheads="1"/>
            </p:cNvSpPr>
            <p:nvPr/>
          </p:nvSpPr>
          <p:spPr bwMode="auto">
            <a:xfrm>
              <a:off x="2960688" y="2927350"/>
              <a:ext cx="1052513"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dirty="0" smtClean="0">
                  <a:ln>
                    <a:noFill/>
                  </a:ln>
                  <a:solidFill>
                    <a:srgbClr val="000000"/>
                  </a:solidFill>
                  <a:effectLst/>
                  <a:latin typeface="Helvetica" pitchFamily="34" charset="0"/>
                  <a:ea typeface="굴림" pitchFamily="50" charset="-127"/>
                </a:rPr>
                <a:t>131.118.39.54:4226</a:t>
              </a:r>
              <a:endParaRPr kumimoji="1" lang="ko-KR" altLang="ko-KR" sz="1800" b="0" i="0" u="none" strike="noStrike" cap="none" normalizeH="0" baseline="0" dirty="0" smtClean="0">
                <a:ln>
                  <a:noFill/>
                </a:ln>
                <a:solidFill>
                  <a:schemeClr val="tx1"/>
                </a:solidFill>
                <a:effectLst/>
                <a:latin typeface="굴림" pitchFamily="50" charset="-127"/>
                <a:ea typeface="굴림" pitchFamily="50" charset="-127"/>
              </a:endParaRPr>
            </a:p>
          </p:txBody>
        </p:sp>
        <p:sp>
          <p:nvSpPr>
            <p:cNvPr id="2555" name="Rectangle 507"/>
            <p:cNvSpPr>
              <a:spLocks noChangeArrowheads="1"/>
            </p:cNvSpPr>
            <p:nvPr/>
          </p:nvSpPr>
          <p:spPr bwMode="auto">
            <a:xfrm>
              <a:off x="4146551" y="3160713"/>
              <a:ext cx="1065213"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56" name="Rectangle 508"/>
            <p:cNvSpPr>
              <a:spLocks noChangeArrowheads="1"/>
            </p:cNvSpPr>
            <p:nvPr/>
          </p:nvSpPr>
          <p:spPr bwMode="auto">
            <a:xfrm>
              <a:off x="4146551" y="3160713"/>
              <a:ext cx="1077913"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57" name="Rectangle 509"/>
            <p:cNvSpPr>
              <a:spLocks noChangeArrowheads="1"/>
            </p:cNvSpPr>
            <p:nvPr/>
          </p:nvSpPr>
          <p:spPr bwMode="auto">
            <a:xfrm>
              <a:off x="4146551" y="3160713"/>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131.118.51.14:29836</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558" name="Rectangle 510"/>
            <p:cNvSpPr>
              <a:spLocks noChangeArrowheads="1"/>
            </p:cNvSpPr>
            <p:nvPr/>
          </p:nvSpPr>
          <p:spPr bwMode="auto">
            <a:xfrm>
              <a:off x="2765426" y="1925638"/>
              <a:ext cx="1063625"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59" name="Rectangle 511"/>
            <p:cNvSpPr>
              <a:spLocks noChangeArrowheads="1"/>
            </p:cNvSpPr>
            <p:nvPr/>
          </p:nvSpPr>
          <p:spPr bwMode="auto">
            <a:xfrm>
              <a:off x="2765426" y="1925638"/>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60" name="Rectangle 512"/>
            <p:cNvSpPr>
              <a:spLocks noChangeArrowheads="1"/>
            </p:cNvSpPr>
            <p:nvPr/>
          </p:nvSpPr>
          <p:spPr bwMode="auto">
            <a:xfrm>
              <a:off x="2765426" y="1925638"/>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131.118.51.14:44744</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561" name="Rectangle 513"/>
            <p:cNvSpPr>
              <a:spLocks noChangeArrowheads="1"/>
            </p:cNvSpPr>
            <p:nvPr/>
          </p:nvSpPr>
          <p:spPr bwMode="auto">
            <a:xfrm>
              <a:off x="5357813" y="2438400"/>
              <a:ext cx="1065213" cy="1476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62" name="Rectangle 514"/>
            <p:cNvSpPr>
              <a:spLocks noChangeArrowheads="1"/>
            </p:cNvSpPr>
            <p:nvPr/>
          </p:nvSpPr>
          <p:spPr bwMode="auto">
            <a:xfrm>
              <a:off x="5357813" y="2438400"/>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63" name="Rectangle 515"/>
            <p:cNvSpPr>
              <a:spLocks noChangeArrowheads="1"/>
            </p:cNvSpPr>
            <p:nvPr/>
          </p:nvSpPr>
          <p:spPr bwMode="auto">
            <a:xfrm>
              <a:off x="5357813" y="2438400"/>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131.118.51.34:38323</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564" name="Rectangle 516"/>
            <p:cNvSpPr>
              <a:spLocks noChangeArrowheads="1"/>
            </p:cNvSpPr>
            <p:nvPr/>
          </p:nvSpPr>
          <p:spPr bwMode="auto">
            <a:xfrm>
              <a:off x="2471738" y="2425700"/>
              <a:ext cx="1063625" cy="1476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65" name="Rectangle 517"/>
            <p:cNvSpPr>
              <a:spLocks noChangeArrowheads="1"/>
            </p:cNvSpPr>
            <p:nvPr/>
          </p:nvSpPr>
          <p:spPr bwMode="auto">
            <a:xfrm>
              <a:off x="2471738" y="2425700"/>
              <a:ext cx="1076325" cy="160338"/>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66" name="Rectangle 518"/>
            <p:cNvSpPr>
              <a:spLocks noChangeArrowheads="1"/>
            </p:cNvSpPr>
            <p:nvPr/>
          </p:nvSpPr>
          <p:spPr bwMode="auto">
            <a:xfrm>
              <a:off x="2471738" y="2425700"/>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131.118.51.35:44744</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567" name="Rectangle 519"/>
            <p:cNvSpPr>
              <a:spLocks noChangeArrowheads="1"/>
            </p:cNvSpPr>
            <p:nvPr/>
          </p:nvSpPr>
          <p:spPr bwMode="auto">
            <a:xfrm>
              <a:off x="5432426" y="3270250"/>
              <a:ext cx="1063625" cy="1476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68" name="Rectangle 520"/>
            <p:cNvSpPr>
              <a:spLocks noChangeArrowheads="1"/>
            </p:cNvSpPr>
            <p:nvPr/>
          </p:nvSpPr>
          <p:spPr bwMode="auto">
            <a:xfrm>
              <a:off x="5432426" y="3270250"/>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69" name="Rectangle 521"/>
            <p:cNvSpPr>
              <a:spLocks noChangeArrowheads="1"/>
            </p:cNvSpPr>
            <p:nvPr/>
          </p:nvSpPr>
          <p:spPr bwMode="auto">
            <a:xfrm>
              <a:off x="5432426" y="3270250"/>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131.118.51.37:42644</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570" name="Rectangle 522"/>
            <p:cNvSpPr>
              <a:spLocks noChangeArrowheads="1"/>
            </p:cNvSpPr>
            <p:nvPr/>
          </p:nvSpPr>
          <p:spPr bwMode="auto">
            <a:xfrm>
              <a:off x="1762126" y="5961063"/>
              <a:ext cx="1063625" cy="1476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71" name="Rectangle 523"/>
            <p:cNvSpPr>
              <a:spLocks noChangeArrowheads="1"/>
            </p:cNvSpPr>
            <p:nvPr/>
          </p:nvSpPr>
          <p:spPr bwMode="auto">
            <a:xfrm>
              <a:off x="1762126" y="5961063"/>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72" name="Rectangle 524"/>
            <p:cNvSpPr>
              <a:spLocks noChangeArrowheads="1"/>
            </p:cNvSpPr>
            <p:nvPr/>
          </p:nvSpPr>
          <p:spPr bwMode="auto">
            <a:xfrm>
              <a:off x="1762126" y="5961063"/>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131.118.51.41:42644</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573" name="Rectangle 525"/>
            <p:cNvSpPr>
              <a:spLocks noChangeArrowheads="1"/>
            </p:cNvSpPr>
            <p:nvPr/>
          </p:nvSpPr>
          <p:spPr bwMode="auto">
            <a:xfrm>
              <a:off x="207963" y="4125913"/>
              <a:ext cx="1065213" cy="1476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74" name="Rectangle 526"/>
            <p:cNvSpPr>
              <a:spLocks noChangeArrowheads="1"/>
            </p:cNvSpPr>
            <p:nvPr/>
          </p:nvSpPr>
          <p:spPr bwMode="auto">
            <a:xfrm>
              <a:off x="207963" y="4125913"/>
              <a:ext cx="1076325" cy="160338"/>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75" name="Rectangle 527"/>
            <p:cNvSpPr>
              <a:spLocks noChangeArrowheads="1"/>
            </p:cNvSpPr>
            <p:nvPr/>
          </p:nvSpPr>
          <p:spPr bwMode="auto">
            <a:xfrm>
              <a:off x="207963" y="4125913"/>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131.118.51.49:42644</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576" name="Rectangle 528"/>
            <p:cNvSpPr>
              <a:spLocks noChangeArrowheads="1"/>
            </p:cNvSpPr>
            <p:nvPr/>
          </p:nvSpPr>
          <p:spPr bwMode="auto">
            <a:xfrm>
              <a:off x="1406526" y="4494213"/>
              <a:ext cx="1065213"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77" name="Rectangle 529"/>
            <p:cNvSpPr>
              <a:spLocks noChangeArrowheads="1"/>
            </p:cNvSpPr>
            <p:nvPr/>
          </p:nvSpPr>
          <p:spPr bwMode="auto">
            <a:xfrm>
              <a:off x="1406526" y="4494213"/>
              <a:ext cx="1077913"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78" name="Rectangle 530"/>
            <p:cNvSpPr>
              <a:spLocks noChangeArrowheads="1"/>
            </p:cNvSpPr>
            <p:nvPr/>
          </p:nvSpPr>
          <p:spPr bwMode="auto">
            <a:xfrm>
              <a:off x="1406526" y="4494213"/>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131.118.51.50:42644</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579" name="Rectangle 531"/>
            <p:cNvSpPr>
              <a:spLocks noChangeArrowheads="1"/>
            </p:cNvSpPr>
            <p:nvPr/>
          </p:nvSpPr>
          <p:spPr bwMode="auto">
            <a:xfrm>
              <a:off x="7926388" y="3649663"/>
              <a:ext cx="1065213"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80" name="Rectangle 532"/>
            <p:cNvSpPr>
              <a:spLocks noChangeArrowheads="1"/>
            </p:cNvSpPr>
            <p:nvPr/>
          </p:nvSpPr>
          <p:spPr bwMode="auto">
            <a:xfrm>
              <a:off x="7926388" y="3649663"/>
              <a:ext cx="1077913"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81" name="Rectangle 533"/>
            <p:cNvSpPr>
              <a:spLocks noChangeArrowheads="1"/>
            </p:cNvSpPr>
            <p:nvPr/>
          </p:nvSpPr>
          <p:spPr bwMode="auto">
            <a:xfrm>
              <a:off x="7926388" y="3649663"/>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131.118.51.53:42644</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582" name="Rectangle 534"/>
            <p:cNvSpPr>
              <a:spLocks noChangeArrowheads="1"/>
            </p:cNvSpPr>
            <p:nvPr/>
          </p:nvSpPr>
          <p:spPr bwMode="auto">
            <a:xfrm>
              <a:off x="355601" y="5986463"/>
              <a:ext cx="1125538"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83" name="Rectangle 535"/>
            <p:cNvSpPr>
              <a:spLocks noChangeArrowheads="1"/>
            </p:cNvSpPr>
            <p:nvPr/>
          </p:nvSpPr>
          <p:spPr bwMode="auto">
            <a:xfrm>
              <a:off x="355601" y="5986463"/>
              <a:ext cx="1136650"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84" name="Rectangle 536"/>
            <p:cNvSpPr>
              <a:spLocks noChangeArrowheads="1"/>
            </p:cNvSpPr>
            <p:nvPr/>
          </p:nvSpPr>
          <p:spPr bwMode="auto">
            <a:xfrm>
              <a:off x="355601" y="5986463"/>
              <a:ext cx="1174750"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131.118.51.105:30329</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585" name="Rectangle 537"/>
            <p:cNvSpPr>
              <a:spLocks noChangeArrowheads="1"/>
            </p:cNvSpPr>
            <p:nvPr/>
          </p:nvSpPr>
          <p:spPr bwMode="auto">
            <a:xfrm>
              <a:off x="220663" y="3636963"/>
              <a:ext cx="1125538" cy="1476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86" name="Rectangle 538"/>
            <p:cNvSpPr>
              <a:spLocks noChangeArrowheads="1"/>
            </p:cNvSpPr>
            <p:nvPr/>
          </p:nvSpPr>
          <p:spPr bwMode="auto">
            <a:xfrm>
              <a:off x="220663" y="3636963"/>
              <a:ext cx="1138238"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87" name="Rectangle 539"/>
            <p:cNvSpPr>
              <a:spLocks noChangeArrowheads="1"/>
            </p:cNvSpPr>
            <p:nvPr/>
          </p:nvSpPr>
          <p:spPr bwMode="auto">
            <a:xfrm>
              <a:off x="220663" y="3636963"/>
              <a:ext cx="1174750"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131.118.51.135:13511</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588" name="Rectangle 540"/>
            <p:cNvSpPr>
              <a:spLocks noChangeArrowheads="1"/>
            </p:cNvSpPr>
            <p:nvPr/>
          </p:nvSpPr>
          <p:spPr bwMode="auto">
            <a:xfrm>
              <a:off x="3475038" y="3246438"/>
              <a:ext cx="1125538"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89" name="Rectangle 541"/>
            <p:cNvSpPr>
              <a:spLocks noChangeArrowheads="1"/>
            </p:cNvSpPr>
            <p:nvPr/>
          </p:nvSpPr>
          <p:spPr bwMode="auto">
            <a:xfrm>
              <a:off x="3475038" y="3246438"/>
              <a:ext cx="1136650"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90" name="Rectangle 542"/>
            <p:cNvSpPr>
              <a:spLocks noChangeArrowheads="1"/>
            </p:cNvSpPr>
            <p:nvPr/>
          </p:nvSpPr>
          <p:spPr bwMode="auto">
            <a:xfrm>
              <a:off x="3475038" y="3246438"/>
              <a:ext cx="1174750"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131.118.51.182:13511</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591" name="Rectangle 543"/>
            <p:cNvSpPr>
              <a:spLocks noChangeArrowheads="1"/>
            </p:cNvSpPr>
            <p:nvPr/>
          </p:nvSpPr>
          <p:spPr bwMode="auto">
            <a:xfrm>
              <a:off x="4281488" y="2794000"/>
              <a:ext cx="1125538"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92" name="Rectangle 544"/>
            <p:cNvSpPr>
              <a:spLocks noChangeArrowheads="1"/>
            </p:cNvSpPr>
            <p:nvPr/>
          </p:nvSpPr>
          <p:spPr bwMode="auto">
            <a:xfrm>
              <a:off x="4281488" y="2794000"/>
              <a:ext cx="1138238"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93" name="Rectangle 545"/>
            <p:cNvSpPr>
              <a:spLocks noChangeArrowheads="1"/>
            </p:cNvSpPr>
            <p:nvPr/>
          </p:nvSpPr>
          <p:spPr bwMode="auto">
            <a:xfrm>
              <a:off x="4281488" y="2794000"/>
              <a:ext cx="1174750"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131.118.51.199:20288</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594" name="Rectangle 546"/>
            <p:cNvSpPr>
              <a:spLocks noChangeArrowheads="1"/>
            </p:cNvSpPr>
            <p:nvPr/>
          </p:nvSpPr>
          <p:spPr bwMode="auto">
            <a:xfrm>
              <a:off x="1346201" y="2976563"/>
              <a:ext cx="1125538" cy="1476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95" name="Rectangle 547"/>
            <p:cNvSpPr>
              <a:spLocks noChangeArrowheads="1"/>
            </p:cNvSpPr>
            <p:nvPr/>
          </p:nvSpPr>
          <p:spPr bwMode="auto">
            <a:xfrm>
              <a:off x="1346201" y="2976563"/>
              <a:ext cx="1138238"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96" name="Rectangle 548"/>
            <p:cNvSpPr>
              <a:spLocks noChangeArrowheads="1"/>
            </p:cNvSpPr>
            <p:nvPr/>
          </p:nvSpPr>
          <p:spPr bwMode="auto">
            <a:xfrm>
              <a:off x="1346201" y="2976563"/>
              <a:ext cx="1174750"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131.118.52.132:27136</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597" name="Rectangle 549"/>
            <p:cNvSpPr>
              <a:spLocks noChangeArrowheads="1"/>
            </p:cNvSpPr>
            <p:nvPr/>
          </p:nvSpPr>
          <p:spPr bwMode="auto">
            <a:xfrm>
              <a:off x="2825751" y="3870325"/>
              <a:ext cx="1125538"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98" name="Rectangle 550"/>
            <p:cNvSpPr>
              <a:spLocks noChangeArrowheads="1"/>
            </p:cNvSpPr>
            <p:nvPr/>
          </p:nvSpPr>
          <p:spPr bwMode="auto">
            <a:xfrm>
              <a:off x="2825751" y="3870325"/>
              <a:ext cx="1138238"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599" name="Rectangle 551"/>
            <p:cNvSpPr>
              <a:spLocks noChangeArrowheads="1"/>
            </p:cNvSpPr>
            <p:nvPr/>
          </p:nvSpPr>
          <p:spPr bwMode="auto">
            <a:xfrm>
              <a:off x="2825751" y="3870325"/>
              <a:ext cx="1174750"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131.118.52.132:48522</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00" name="Rectangle 552"/>
            <p:cNvSpPr>
              <a:spLocks noChangeArrowheads="1"/>
            </p:cNvSpPr>
            <p:nvPr/>
          </p:nvSpPr>
          <p:spPr bwMode="auto">
            <a:xfrm>
              <a:off x="269876" y="3148013"/>
              <a:ext cx="1003300" cy="1476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01" name="Rectangle 553"/>
            <p:cNvSpPr>
              <a:spLocks noChangeArrowheads="1"/>
            </p:cNvSpPr>
            <p:nvPr/>
          </p:nvSpPr>
          <p:spPr bwMode="auto">
            <a:xfrm>
              <a:off x="269876" y="3148013"/>
              <a:ext cx="1014413"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02" name="Rectangle 554"/>
            <p:cNvSpPr>
              <a:spLocks noChangeArrowheads="1"/>
            </p:cNvSpPr>
            <p:nvPr/>
          </p:nvSpPr>
          <p:spPr bwMode="auto">
            <a:xfrm>
              <a:off x="269876" y="3148013"/>
              <a:ext cx="1052513"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131.118.53.2:22800</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03" name="Rectangle 555"/>
            <p:cNvSpPr>
              <a:spLocks noChangeArrowheads="1"/>
            </p:cNvSpPr>
            <p:nvPr/>
          </p:nvSpPr>
          <p:spPr bwMode="auto">
            <a:xfrm>
              <a:off x="5102226" y="1912938"/>
              <a:ext cx="1063625"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04" name="Rectangle 556"/>
            <p:cNvSpPr>
              <a:spLocks noChangeArrowheads="1"/>
            </p:cNvSpPr>
            <p:nvPr/>
          </p:nvSpPr>
          <p:spPr bwMode="auto">
            <a:xfrm>
              <a:off x="5102226" y="1912938"/>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05" name="Rectangle 557"/>
            <p:cNvSpPr>
              <a:spLocks noChangeArrowheads="1"/>
            </p:cNvSpPr>
            <p:nvPr/>
          </p:nvSpPr>
          <p:spPr bwMode="auto">
            <a:xfrm>
              <a:off x="5102226" y="1912938"/>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131.118.53.66:62660</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06" name="Rectangle 558"/>
            <p:cNvSpPr>
              <a:spLocks noChangeArrowheads="1"/>
            </p:cNvSpPr>
            <p:nvPr/>
          </p:nvSpPr>
          <p:spPr bwMode="auto">
            <a:xfrm>
              <a:off x="4062413" y="4359275"/>
              <a:ext cx="1001713"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07" name="Rectangle 559"/>
            <p:cNvSpPr>
              <a:spLocks noChangeArrowheads="1"/>
            </p:cNvSpPr>
            <p:nvPr/>
          </p:nvSpPr>
          <p:spPr bwMode="auto">
            <a:xfrm>
              <a:off x="4062413" y="4359275"/>
              <a:ext cx="1014413"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08" name="Rectangle 560"/>
            <p:cNvSpPr>
              <a:spLocks noChangeArrowheads="1"/>
            </p:cNvSpPr>
            <p:nvPr/>
          </p:nvSpPr>
          <p:spPr bwMode="auto">
            <a:xfrm>
              <a:off x="4062413" y="4359275"/>
              <a:ext cx="1052513"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131.118.54.8:10381</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09" name="Rectangle 561"/>
            <p:cNvSpPr>
              <a:spLocks noChangeArrowheads="1"/>
            </p:cNvSpPr>
            <p:nvPr/>
          </p:nvSpPr>
          <p:spPr bwMode="auto">
            <a:xfrm>
              <a:off x="7988301" y="2255838"/>
              <a:ext cx="1003300"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10" name="Rectangle 562"/>
            <p:cNvSpPr>
              <a:spLocks noChangeArrowheads="1"/>
            </p:cNvSpPr>
            <p:nvPr/>
          </p:nvSpPr>
          <p:spPr bwMode="auto">
            <a:xfrm>
              <a:off x="7988301" y="2255838"/>
              <a:ext cx="1016000"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11" name="Rectangle 563"/>
            <p:cNvSpPr>
              <a:spLocks noChangeArrowheads="1"/>
            </p:cNvSpPr>
            <p:nvPr/>
          </p:nvSpPr>
          <p:spPr bwMode="auto">
            <a:xfrm>
              <a:off x="7988301" y="2255838"/>
              <a:ext cx="1052513"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131.118.54.8:11025</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12" name="Rectangle 564"/>
            <p:cNvSpPr>
              <a:spLocks noChangeArrowheads="1"/>
            </p:cNvSpPr>
            <p:nvPr/>
          </p:nvSpPr>
          <p:spPr bwMode="auto">
            <a:xfrm>
              <a:off x="7926388" y="1276350"/>
              <a:ext cx="1003300" cy="1476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13" name="Rectangle 565"/>
            <p:cNvSpPr>
              <a:spLocks noChangeArrowheads="1"/>
            </p:cNvSpPr>
            <p:nvPr/>
          </p:nvSpPr>
          <p:spPr bwMode="auto">
            <a:xfrm>
              <a:off x="7926388" y="1276350"/>
              <a:ext cx="1016000"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14" name="Rectangle 566"/>
            <p:cNvSpPr>
              <a:spLocks noChangeArrowheads="1"/>
            </p:cNvSpPr>
            <p:nvPr/>
          </p:nvSpPr>
          <p:spPr bwMode="auto">
            <a:xfrm>
              <a:off x="7926388" y="1276350"/>
              <a:ext cx="1052513"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131.118.54.8:14471</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15" name="Rectangle 567"/>
            <p:cNvSpPr>
              <a:spLocks noChangeArrowheads="1"/>
            </p:cNvSpPr>
            <p:nvPr/>
          </p:nvSpPr>
          <p:spPr bwMode="auto">
            <a:xfrm>
              <a:off x="4881563" y="5251450"/>
              <a:ext cx="1003300" cy="1476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16" name="Rectangle 568"/>
            <p:cNvSpPr>
              <a:spLocks noChangeArrowheads="1"/>
            </p:cNvSpPr>
            <p:nvPr/>
          </p:nvSpPr>
          <p:spPr bwMode="auto">
            <a:xfrm>
              <a:off x="4881563" y="5251450"/>
              <a:ext cx="1014413"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17" name="Rectangle 569"/>
            <p:cNvSpPr>
              <a:spLocks noChangeArrowheads="1"/>
            </p:cNvSpPr>
            <p:nvPr/>
          </p:nvSpPr>
          <p:spPr bwMode="auto">
            <a:xfrm>
              <a:off x="4881563" y="5251450"/>
              <a:ext cx="1052513"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131.118.54.8:19229</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18" name="Rectangle 570"/>
            <p:cNvSpPr>
              <a:spLocks noChangeArrowheads="1"/>
            </p:cNvSpPr>
            <p:nvPr/>
          </p:nvSpPr>
          <p:spPr bwMode="auto">
            <a:xfrm>
              <a:off x="3498851" y="4603750"/>
              <a:ext cx="1003300"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19" name="Rectangle 571"/>
            <p:cNvSpPr>
              <a:spLocks noChangeArrowheads="1"/>
            </p:cNvSpPr>
            <p:nvPr/>
          </p:nvSpPr>
          <p:spPr bwMode="auto">
            <a:xfrm>
              <a:off x="3498851" y="4603750"/>
              <a:ext cx="1016000"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20" name="Rectangle 572"/>
            <p:cNvSpPr>
              <a:spLocks noChangeArrowheads="1"/>
            </p:cNvSpPr>
            <p:nvPr/>
          </p:nvSpPr>
          <p:spPr bwMode="auto">
            <a:xfrm>
              <a:off x="3498851" y="4603750"/>
              <a:ext cx="1052513"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131.118.54.8:27453</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21" name="Rectangle 573"/>
            <p:cNvSpPr>
              <a:spLocks noChangeArrowheads="1"/>
            </p:cNvSpPr>
            <p:nvPr/>
          </p:nvSpPr>
          <p:spPr bwMode="auto">
            <a:xfrm>
              <a:off x="7951788" y="4994275"/>
              <a:ext cx="1003300" cy="1476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22" name="Rectangle 574"/>
            <p:cNvSpPr>
              <a:spLocks noChangeArrowheads="1"/>
            </p:cNvSpPr>
            <p:nvPr/>
          </p:nvSpPr>
          <p:spPr bwMode="auto">
            <a:xfrm>
              <a:off x="7951788" y="4994275"/>
              <a:ext cx="1014413" cy="160338"/>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23" name="Rectangle 575"/>
            <p:cNvSpPr>
              <a:spLocks noChangeArrowheads="1"/>
            </p:cNvSpPr>
            <p:nvPr/>
          </p:nvSpPr>
          <p:spPr bwMode="auto">
            <a:xfrm>
              <a:off x="7951788" y="4994275"/>
              <a:ext cx="1052513"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131.118.54.8:53205</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24" name="Rectangle 576"/>
            <p:cNvSpPr>
              <a:spLocks noChangeArrowheads="1"/>
            </p:cNvSpPr>
            <p:nvPr/>
          </p:nvSpPr>
          <p:spPr bwMode="auto">
            <a:xfrm>
              <a:off x="5016501" y="1179513"/>
              <a:ext cx="1063625"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25" name="Rectangle 577"/>
            <p:cNvSpPr>
              <a:spLocks noChangeArrowheads="1"/>
            </p:cNvSpPr>
            <p:nvPr/>
          </p:nvSpPr>
          <p:spPr bwMode="auto">
            <a:xfrm>
              <a:off x="5016501" y="1179513"/>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26" name="Rectangle 578"/>
            <p:cNvSpPr>
              <a:spLocks noChangeArrowheads="1"/>
            </p:cNvSpPr>
            <p:nvPr/>
          </p:nvSpPr>
          <p:spPr bwMode="auto">
            <a:xfrm>
              <a:off x="5016501" y="1179513"/>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131.118.54.10:29842</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27" name="Rectangle 579"/>
            <p:cNvSpPr>
              <a:spLocks noChangeArrowheads="1"/>
            </p:cNvSpPr>
            <p:nvPr/>
          </p:nvSpPr>
          <p:spPr bwMode="auto">
            <a:xfrm>
              <a:off x="6654801" y="1190625"/>
              <a:ext cx="1063625" cy="1476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28" name="Rectangle 580"/>
            <p:cNvSpPr>
              <a:spLocks noChangeArrowheads="1"/>
            </p:cNvSpPr>
            <p:nvPr/>
          </p:nvSpPr>
          <p:spPr bwMode="auto">
            <a:xfrm>
              <a:off x="6654801" y="1190625"/>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29" name="Rectangle 581"/>
            <p:cNvSpPr>
              <a:spLocks noChangeArrowheads="1"/>
            </p:cNvSpPr>
            <p:nvPr/>
          </p:nvSpPr>
          <p:spPr bwMode="auto">
            <a:xfrm>
              <a:off x="6654801" y="1190625"/>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131.118.54.12:39144</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30" name="Rectangle 582"/>
            <p:cNvSpPr>
              <a:spLocks noChangeArrowheads="1"/>
            </p:cNvSpPr>
            <p:nvPr/>
          </p:nvSpPr>
          <p:spPr bwMode="auto">
            <a:xfrm>
              <a:off x="5199063" y="4003675"/>
              <a:ext cx="1065213" cy="1476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31" name="Rectangle 583"/>
            <p:cNvSpPr>
              <a:spLocks noChangeArrowheads="1"/>
            </p:cNvSpPr>
            <p:nvPr/>
          </p:nvSpPr>
          <p:spPr bwMode="auto">
            <a:xfrm>
              <a:off x="5199063" y="4003675"/>
              <a:ext cx="1076325" cy="160338"/>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32" name="Rectangle 584"/>
            <p:cNvSpPr>
              <a:spLocks noChangeArrowheads="1"/>
            </p:cNvSpPr>
            <p:nvPr/>
          </p:nvSpPr>
          <p:spPr bwMode="auto">
            <a:xfrm>
              <a:off x="5199063" y="4003675"/>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131.118.54.23:40234</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33" name="Rectangle 585"/>
            <p:cNvSpPr>
              <a:spLocks noChangeArrowheads="1"/>
            </p:cNvSpPr>
            <p:nvPr/>
          </p:nvSpPr>
          <p:spPr bwMode="auto">
            <a:xfrm>
              <a:off x="2178051" y="4164013"/>
              <a:ext cx="1063625"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34" name="Rectangle 586"/>
            <p:cNvSpPr>
              <a:spLocks noChangeArrowheads="1"/>
            </p:cNvSpPr>
            <p:nvPr/>
          </p:nvSpPr>
          <p:spPr bwMode="auto">
            <a:xfrm>
              <a:off x="2178051" y="4164013"/>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35" name="Rectangle 587"/>
            <p:cNvSpPr>
              <a:spLocks noChangeArrowheads="1"/>
            </p:cNvSpPr>
            <p:nvPr/>
          </p:nvSpPr>
          <p:spPr bwMode="auto">
            <a:xfrm>
              <a:off x="2178051" y="4164013"/>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131.118.54.30:45464</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36" name="Rectangle 588"/>
            <p:cNvSpPr>
              <a:spLocks noChangeArrowheads="1"/>
            </p:cNvSpPr>
            <p:nvPr/>
          </p:nvSpPr>
          <p:spPr bwMode="auto">
            <a:xfrm>
              <a:off x="6472238" y="5973763"/>
              <a:ext cx="1063625"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37" name="Rectangle 589"/>
            <p:cNvSpPr>
              <a:spLocks noChangeArrowheads="1"/>
            </p:cNvSpPr>
            <p:nvPr/>
          </p:nvSpPr>
          <p:spPr bwMode="auto">
            <a:xfrm>
              <a:off x="6472238" y="5973763"/>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38" name="Rectangle 590"/>
            <p:cNvSpPr>
              <a:spLocks noChangeArrowheads="1"/>
            </p:cNvSpPr>
            <p:nvPr/>
          </p:nvSpPr>
          <p:spPr bwMode="auto">
            <a:xfrm>
              <a:off x="6472238" y="5973763"/>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131.118.54.30:50659</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39" name="Rectangle 591"/>
            <p:cNvSpPr>
              <a:spLocks noChangeArrowheads="1"/>
            </p:cNvSpPr>
            <p:nvPr/>
          </p:nvSpPr>
          <p:spPr bwMode="auto">
            <a:xfrm>
              <a:off x="2422526" y="5264150"/>
              <a:ext cx="1063625"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40" name="Rectangle 592"/>
            <p:cNvSpPr>
              <a:spLocks noChangeArrowheads="1"/>
            </p:cNvSpPr>
            <p:nvPr/>
          </p:nvSpPr>
          <p:spPr bwMode="auto">
            <a:xfrm>
              <a:off x="2422526" y="5264150"/>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41" name="Rectangle 593"/>
            <p:cNvSpPr>
              <a:spLocks noChangeArrowheads="1"/>
            </p:cNvSpPr>
            <p:nvPr/>
          </p:nvSpPr>
          <p:spPr bwMode="auto">
            <a:xfrm>
              <a:off x="2422526" y="5264150"/>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131.118.54.76:55820</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42" name="Rectangle 594"/>
            <p:cNvSpPr>
              <a:spLocks noChangeArrowheads="1"/>
            </p:cNvSpPr>
            <p:nvPr/>
          </p:nvSpPr>
          <p:spPr bwMode="auto">
            <a:xfrm>
              <a:off x="5432426" y="5986463"/>
              <a:ext cx="1063625"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43" name="Rectangle 595"/>
            <p:cNvSpPr>
              <a:spLocks noChangeArrowheads="1"/>
            </p:cNvSpPr>
            <p:nvPr/>
          </p:nvSpPr>
          <p:spPr bwMode="auto">
            <a:xfrm>
              <a:off x="5432426" y="5986463"/>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44" name="Rectangle 596"/>
            <p:cNvSpPr>
              <a:spLocks noChangeArrowheads="1"/>
            </p:cNvSpPr>
            <p:nvPr/>
          </p:nvSpPr>
          <p:spPr bwMode="auto">
            <a:xfrm>
              <a:off x="5432426" y="5986463"/>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131.118.54.86:50659</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45" name="Rectangle 597"/>
            <p:cNvSpPr>
              <a:spLocks noChangeArrowheads="1"/>
            </p:cNvSpPr>
            <p:nvPr/>
          </p:nvSpPr>
          <p:spPr bwMode="auto">
            <a:xfrm>
              <a:off x="404813" y="2011363"/>
              <a:ext cx="1125538"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47" name="Rectangle 599"/>
            <p:cNvSpPr>
              <a:spLocks noChangeArrowheads="1"/>
            </p:cNvSpPr>
            <p:nvPr/>
          </p:nvSpPr>
          <p:spPr bwMode="auto">
            <a:xfrm>
              <a:off x="404813" y="2011363"/>
              <a:ext cx="1136650"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48" name="Rectangle 600"/>
            <p:cNvSpPr>
              <a:spLocks noChangeArrowheads="1"/>
            </p:cNvSpPr>
            <p:nvPr/>
          </p:nvSpPr>
          <p:spPr bwMode="auto">
            <a:xfrm>
              <a:off x="404813" y="2011363"/>
              <a:ext cx="1174750"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131.118.55.166:10067</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49" name="Rectangle 601"/>
            <p:cNvSpPr>
              <a:spLocks noChangeArrowheads="1"/>
            </p:cNvSpPr>
            <p:nvPr/>
          </p:nvSpPr>
          <p:spPr bwMode="auto">
            <a:xfrm>
              <a:off x="2825750" y="4322763"/>
              <a:ext cx="1125538"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50" name="Rectangle 602"/>
            <p:cNvSpPr>
              <a:spLocks noChangeArrowheads="1"/>
            </p:cNvSpPr>
            <p:nvPr/>
          </p:nvSpPr>
          <p:spPr bwMode="auto">
            <a:xfrm>
              <a:off x="2825750" y="4322763"/>
              <a:ext cx="1138238"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51" name="Rectangle 603"/>
            <p:cNvSpPr>
              <a:spLocks noChangeArrowheads="1"/>
            </p:cNvSpPr>
            <p:nvPr/>
          </p:nvSpPr>
          <p:spPr bwMode="auto">
            <a:xfrm>
              <a:off x="2825750" y="4322763"/>
              <a:ext cx="1174750"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131.118.55.166:54690</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52" name="Rectangle 604"/>
            <p:cNvSpPr>
              <a:spLocks noChangeArrowheads="1"/>
            </p:cNvSpPr>
            <p:nvPr/>
          </p:nvSpPr>
          <p:spPr bwMode="auto">
            <a:xfrm>
              <a:off x="3927475" y="2401888"/>
              <a:ext cx="1125538" cy="1476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53" name="Rectangle 605"/>
            <p:cNvSpPr>
              <a:spLocks noChangeArrowheads="1"/>
            </p:cNvSpPr>
            <p:nvPr/>
          </p:nvSpPr>
          <p:spPr bwMode="auto">
            <a:xfrm>
              <a:off x="3927475" y="2401888"/>
              <a:ext cx="1136650"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54" name="Rectangle 606"/>
            <p:cNvSpPr>
              <a:spLocks noChangeArrowheads="1"/>
            </p:cNvSpPr>
            <p:nvPr/>
          </p:nvSpPr>
          <p:spPr bwMode="auto">
            <a:xfrm>
              <a:off x="3927475" y="2401888"/>
              <a:ext cx="1174750"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131.118.55.188:36294</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55" name="Rectangle 607"/>
            <p:cNvSpPr>
              <a:spLocks noChangeArrowheads="1"/>
            </p:cNvSpPr>
            <p:nvPr/>
          </p:nvSpPr>
          <p:spPr bwMode="auto">
            <a:xfrm>
              <a:off x="6789738" y="2047875"/>
              <a:ext cx="1125538"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56" name="Rectangle 608"/>
            <p:cNvSpPr>
              <a:spLocks noChangeArrowheads="1"/>
            </p:cNvSpPr>
            <p:nvPr/>
          </p:nvSpPr>
          <p:spPr bwMode="auto">
            <a:xfrm>
              <a:off x="6789738" y="2047875"/>
              <a:ext cx="1136650"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57" name="Rectangle 609"/>
            <p:cNvSpPr>
              <a:spLocks noChangeArrowheads="1"/>
            </p:cNvSpPr>
            <p:nvPr/>
          </p:nvSpPr>
          <p:spPr bwMode="auto">
            <a:xfrm>
              <a:off x="6789738" y="2047875"/>
              <a:ext cx="1174750"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131.118.55.189:26757</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58" name="Rectangle 610"/>
            <p:cNvSpPr>
              <a:spLocks noChangeArrowheads="1"/>
            </p:cNvSpPr>
            <p:nvPr/>
          </p:nvSpPr>
          <p:spPr bwMode="auto">
            <a:xfrm>
              <a:off x="4000500" y="4848225"/>
              <a:ext cx="1125538"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59" name="Rectangle 611"/>
            <p:cNvSpPr>
              <a:spLocks noChangeArrowheads="1"/>
            </p:cNvSpPr>
            <p:nvPr/>
          </p:nvSpPr>
          <p:spPr bwMode="auto">
            <a:xfrm>
              <a:off x="4000500" y="4848225"/>
              <a:ext cx="1138238"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60" name="Rectangle 612"/>
            <p:cNvSpPr>
              <a:spLocks noChangeArrowheads="1"/>
            </p:cNvSpPr>
            <p:nvPr/>
          </p:nvSpPr>
          <p:spPr bwMode="auto">
            <a:xfrm>
              <a:off x="4000500" y="4848225"/>
              <a:ext cx="1174750"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131.118.55.189:41540</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61" name="Rectangle 613"/>
            <p:cNvSpPr>
              <a:spLocks noChangeArrowheads="1"/>
            </p:cNvSpPr>
            <p:nvPr/>
          </p:nvSpPr>
          <p:spPr bwMode="auto">
            <a:xfrm>
              <a:off x="6018213" y="3613150"/>
              <a:ext cx="1125538"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62" name="Rectangle 614"/>
            <p:cNvSpPr>
              <a:spLocks noChangeArrowheads="1"/>
            </p:cNvSpPr>
            <p:nvPr/>
          </p:nvSpPr>
          <p:spPr bwMode="auto">
            <a:xfrm>
              <a:off x="6018213" y="3613150"/>
              <a:ext cx="1138238"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63" name="Rectangle 615"/>
            <p:cNvSpPr>
              <a:spLocks noChangeArrowheads="1"/>
            </p:cNvSpPr>
            <p:nvPr/>
          </p:nvSpPr>
          <p:spPr bwMode="auto">
            <a:xfrm>
              <a:off x="6018213" y="3613150"/>
              <a:ext cx="1174750"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131.118.55.189:62885</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64" name="Rectangle 616"/>
            <p:cNvSpPr>
              <a:spLocks noChangeArrowheads="1"/>
            </p:cNvSpPr>
            <p:nvPr/>
          </p:nvSpPr>
          <p:spPr bwMode="auto">
            <a:xfrm>
              <a:off x="3683000" y="1203325"/>
              <a:ext cx="1125538"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65" name="Rectangle 617"/>
            <p:cNvSpPr>
              <a:spLocks noChangeArrowheads="1"/>
            </p:cNvSpPr>
            <p:nvPr/>
          </p:nvSpPr>
          <p:spPr bwMode="auto">
            <a:xfrm>
              <a:off x="3683000" y="1203325"/>
              <a:ext cx="1136650"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66" name="Rectangle 618"/>
            <p:cNvSpPr>
              <a:spLocks noChangeArrowheads="1"/>
            </p:cNvSpPr>
            <p:nvPr/>
          </p:nvSpPr>
          <p:spPr bwMode="auto">
            <a:xfrm>
              <a:off x="3683000" y="1203325"/>
              <a:ext cx="1174750"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131.118.55.210:34016</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67" name="Rectangle 619"/>
            <p:cNvSpPr>
              <a:spLocks noChangeArrowheads="1"/>
            </p:cNvSpPr>
            <p:nvPr/>
          </p:nvSpPr>
          <p:spPr bwMode="auto">
            <a:xfrm>
              <a:off x="5724525" y="5264150"/>
              <a:ext cx="1125538"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68" name="Rectangle 620"/>
            <p:cNvSpPr>
              <a:spLocks noChangeArrowheads="1"/>
            </p:cNvSpPr>
            <p:nvPr/>
          </p:nvSpPr>
          <p:spPr bwMode="auto">
            <a:xfrm>
              <a:off x="5724525" y="5264150"/>
              <a:ext cx="1138238"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69" name="Rectangle 621"/>
            <p:cNvSpPr>
              <a:spLocks noChangeArrowheads="1"/>
            </p:cNvSpPr>
            <p:nvPr/>
          </p:nvSpPr>
          <p:spPr bwMode="auto">
            <a:xfrm>
              <a:off x="5724525" y="5264150"/>
              <a:ext cx="1174750"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131.118.55.210:56289</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70" name="Rectangle 622"/>
            <p:cNvSpPr>
              <a:spLocks noChangeArrowheads="1"/>
            </p:cNvSpPr>
            <p:nvPr/>
          </p:nvSpPr>
          <p:spPr bwMode="auto">
            <a:xfrm>
              <a:off x="4611688" y="3735388"/>
              <a:ext cx="1125538"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71" name="Rectangle 623"/>
            <p:cNvSpPr>
              <a:spLocks noChangeArrowheads="1"/>
            </p:cNvSpPr>
            <p:nvPr/>
          </p:nvSpPr>
          <p:spPr bwMode="auto">
            <a:xfrm>
              <a:off x="4611688" y="3735388"/>
              <a:ext cx="1138238"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72" name="Rectangle 624"/>
            <p:cNvSpPr>
              <a:spLocks noChangeArrowheads="1"/>
            </p:cNvSpPr>
            <p:nvPr/>
          </p:nvSpPr>
          <p:spPr bwMode="auto">
            <a:xfrm>
              <a:off x="4611688" y="3735388"/>
              <a:ext cx="1174750"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131.118.55.216:49898</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73" name="Rectangle 625"/>
            <p:cNvSpPr>
              <a:spLocks noChangeArrowheads="1"/>
            </p:cNvSpPr>
            <p:nvPr/>
          </p:nvSpPr>
          <p:spPr bwMode="auto">
            <a:xfrm>
              <a:off x="4881563" y="2903538"/>
              <a:ext cx="1125538"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74" name="Rectangle 626"/>
            <p:cNvSpPr>
              <a:spLocks noChangeArrowheads="1"/>
            </p:cNvSpPr>
            <p:nvPr/>
          </p:nvSpPr>
          <p:spPr bwMode="auto">
            <a:xfrm>
              <a:off x="4881563" y="2903538"/>
              <a:ext cx="1136650"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75" name="Rectangle 627"/>
            <p:cNvSpPr>
              <a:spLocks noChangeArrowheads="1"/>
            </p:cNvSpPr>
            <p:nvPr/>
          </p:nvSpPr>
          <p:spPr bwMode="auto">
            <a:xfrm>
              <a:off x="4881563" y="2903538"/>
              <a:ext cx="1174750"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131.118.55.224:22033</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76" name="Rectangle 628"/>
            <p:cNvSpPr>
              <a:spLocks noChangeArrowheads="1"/>
            </p:cNvSpPr>
            <p:nvPr/>
          </p:nvSpPr>
          <p:spPr bwMode="auto">
            <a:xfrm>
              <a:off x="4600575" y="4175125"/>
              <a:ext cx="1063625" cy="1476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77" name="Rectangle 629"/>
            <p:cNvSpPr>
              <a:spLocks noChangeArrowheads="1"/>
            </p:cNvSpPr>
            <p:nvPr/>
          </p:nvSpPr>
          <p:spPr bwMode="auto">
            <a:xfrm>
              <a:off x="4600575" y="4175125"/>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78" name="Rectangle 630"/>
            <p:cNvSpPr>
              <a:spLocks noChangeArrowheads="1"/>
            </p:cNvSpPr>
            <p:nvPr/>
          </p:nvSpPr>
          <p:spPr bwMode="auto">
            <a:xfrm>
              <a:off x="4600575" y="4175125"/>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131.118.56.15:27494</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79" name="Rectangle 631"/>
            <p:cNvSpPr>
              <a:spLocks noChangeArrowheads="1"/>
            </p:cNvSpPr>
            <p:nvPr/>
          </p:nvSpPr>
          <p:spPr bwMode="auto">
            <a:xfrm>
              <a:off x="282575" y="4640263"/>
              <a:ext cx="1063625"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80" name="Rectangle 632"/>
            <p:cNvSpPr>
              <a:spLocks noChangeArrowheads="1"/>
            </p:cNvSpPr>
            <p:nvPr/>
          </p:nvSpPr>
          <p:spPr bwMode="auto">
            <a:xfrm>
              <a:off x="282575" y="4640263"/>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81" name="Rectangle 633"/>
            <p:cNvSpPr>
              <a:spLocks noChangeArrowheads="1"/>
            </p:cNvSpPr>
            <p:nvPr/>
          </p:nvSpPr>
          <p:spPr bwMode="auto">
            <a:xfrm>
              <a:off x="282575" y="4640263"/>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131.118.56.35:54636</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82" name="Rectangle 634"/>
            <p:cNvSpPr>
              <a:spLocks noChangeArrowheads="1"/>
            </p:cNvSpPr>
            <p:nvPr/>
          </p:nvSpPr>
          <p:spPr bwMode="auto">
            <a:xfrm>
              <a:off x="3217863" y="2451100"/>
              <a:ext cx="1063625"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83" name="Rectangle 635"/>
            <p:cNvSpPr>
              <a:spLocks noChangeArrowheads="1"/>
            </p:cNvSpPr>
            <p:nvPr/>
          </p:nvSpPr>
          <p:spPr bwMode="auto">
            <a:xfrm>
              <a:off x="3217863" y="2451100"/>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84" name="Rectangle 636"/>
            <p:cNvSpPr>
              <a:spLocks noChangeArrowheads="1"/>
            </p:cNvSpPr>
            <p:nvPr/>
          </p:nvSpPr>
          <p:spPr bwMode="auto">
            <a:xfrm>
              <a:off x="3217863" y="2451100"/>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131.118.57.37:45540</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85" name="Rectangle 637"/>
            <p:cNvSpPr>
              <a:spLocks noChangeArrowheads="1"/>
            </p:cNvSpPr>
            <p:nvPr/>
          </p:nvSpPr>
          <p:spPr bwMode="auto">
            <a:xfrm>
              <a:off x="4343400" y="1154113"/>
              <a:ext cx="1063625" cy="1476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86" name="Rectangle 638"/>
            <p:cNvSpPr>
              <a:spLocks noChangeArrowheads="1"/>
            </p:cNvSpPr>
            <p:nvPr/>
          </p:nvSpPr>
          <p:spPr bwMode="auto">
            <a:xfrm>
              <a:off x="4343400" y="1154113"/>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87" name="Rectangle 639"/>
            <p:cNvSpPr>
              <a:spLocks noChangeArrowheads="1"/>
            </p:cNvSpPr>
            <p:nvPr/>
          </p:nvSpPr>
          <p:spPr bwMode="auto">
            <a:xfrm>
              <a:off x="4343400" y="1154113"/>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131.118.57.37:45574</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88" name="Rectangle 640"/>
            <p:cNvSpPr>
              <a:spLocks noChangeArrowheads="1"/>
            </p:cNvSpPr>
            <p:nvPr/>
          </p:nvSpPr>
          <p:spPr bwMode="auto">
            <a:xfrm>
              <a:off x="5957888" y="4664075"/>
              <a:ext cx="1063625" cy="1476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89" name="Rectangle 641"/>
            <p:cNvSpPr>
              <a:spLocks noChangeArrowheads="1"/>
            </p:cNvSpPr>
            <p:nvPr/>
          </p:nvSpPr>
          <p:spPr bwMode="auto">
            <a:xfrm>
              <a:off x="5957888" y="4664075"/>
              <a:ext cx="1076325" cy="160338"/>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90" name="Rectangle 642"/>
            <p:cNvSpPr>
              <a:spLocks noChangeArrowheads="1"/>
            </p:cNvSpPr>
            <p:nvPr/>
          </p:nvSpPr>
          <p:spPr bwMode="auto">
            <a:xfrm>
              <a:off x="5957888" y="4664075"/>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131.118.57.52:13363</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91" name="Rectangle 643"/>
            <p:cNvSpPr>
              <a:spLocks noChangeArrowheads="1"/>
            </p:cNvSpPr>
            <p:nvPr/>
          </p:nvSpPr>
          <p:spPr bwMode="auto">
            <a:xfrm>
              <a:off x="2227263" y="3246438"/>
              <a:ext cx="1063625"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92" name="Rectangle 644"/>
            <p:cNvSpPr>
              <a:spLocks noChangeArrowheads="1"/>
            </p:cNvSpPr>
            <p:nvPr/>
          </p:nvSpPr>
          <p:spPr bwMode="auto">
            <a:xfrm>
              <a:off x="2227263" y="3246438"/>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93" name="Rectangle 645"/>
            <p:cNvSpPr>
              <a:spLocks noChangeArrowheads="1"/>
            </p:cNvSpPr>
            <p:nvPr/>
          </p:nvSpPr>
          <p:spPr bwMode="auto">
            <a:xfrm>
              <a:off x="2227263" y="3246438"/>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131.118.57.79:37113</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94" name="Rectangle 646"/>
            <p:cNvSpPr>
              <a:spLocks noChangeArrowheads="1"/>
            </p:cNvSpPr>
            <p:nvPr/>
          </p:nvSpPr>
          <p:spPr bwMode="auto">
            <a:xfrm>
              <a:off x="4086225" y="5326063"/>
              <a:ext cx="1063625"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95" name="Rectangle 647"/>
            <p:cNvSpPr>
              <a:spLocks noChangeArrowheads="1"/>
            </p:cNvSpPr>
            <p:nvPr/>
          </p:nvSpPr>
          <p:spPr bwMode="auto">
            <a:xfrm>
              <a:off x="4086225" y="5326063"/>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96" name="Rectangle 648"/>
            <p:cNvSpPr>
              <a:spLocks noChangeArrowheads="1"/>
            </p:cNvSpPr>
            <p:nvPr/>
          </p:nvSpPr>
          <p:spPr bwMode="auto">
            <a:xfrm>
              <a:off x="4086225" y="5326063"/>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131.118.58.33:58003</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697" name="Rectangle 649"/>
            <p:cNvSpPr>
              <a:spLocks noChangeArrowheads="1"/>
            </p:cNvSpPr>
            <p:nvPr/>
          </p:nvSpPr>
          <p:spPr bwMode="auto">
            <a:xfrm>
              <a:off x="4746625" y="3332163"/>
              <a:ext cx="1063625"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98" name="Rectangle 650"/>
            <p:cNvSpPr>
              <a:spLocks noChangeArrowheads="1"/>
            </p:cNvSpPr>
            <p:nvPr/>
          </p:nvSpPr>
          <p:spPr bwMode="auto">
            <a:xfrm>
              <a:off x="4746625" y="3332163"/>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699" name="Rectangle 651"/>
            <p:cNvSpPr>
              <a:spLocks noChangeArrowheads="1"/>
            </p:cNvSpPr>
            <p:nvPr/>
          </p:nvSpPr>
          <p:spPr bwMode="auto">
            <a:xfrm>
              <a:off x="4746625" y="3332163"/>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dirty="0" smtClean="0">
                  <a:ln>
                    <a:noFill/>
                  </a:ln>
                  <a:solidFill>
                    <a:srgbClr val="000000"/>
                  </a:solidFill>
                  <a:effectLst/>
                  <a:latin typeface="Helvetica" pitchFamily="34" charset="0"/>
                  <a:ea typeface="굴림" pitchFamily="50" charset="-127"/>
                </a:rPr>
                <a:t>131.118.58.43:22559</a:t>
              </a:r>
              <a:endParaRPr kumimoji="1" lang="ko-KR" altLang="ko-KR" sz="1800" b="0" i="0" u="none" strike="noStrike" cap="none" normalizeH="0" baseline="0" dirty="0" smtClean="0">
                <a:ln>
                  <a:noFill/>
                </a:ln>
                <a:solidFill>
                  <a:schemeClr val="tx1"/>
                </a:solidFill>
                <a:effectLst/>
                <a:latin typeface="굴림" pitchFamily="50" charset="-127"/>
                <a:ea typeface="굴림" pitchFamily="50" charset="-127"/>
              </a:endParaRPr>
            </a:p>
          </p:txBody>
        </p:sp>
        <p:sp>
          <p:nvSpPr>
            <p:cNvPr id="2700" name="Rectangle 652"/>
            <p:cNvSpPr>
              <a:spLocks noChangeArrowheads="1"/>
            </p:cNvSpPr>
            <p:nvPr/>
          </p:nvSpPr>
          <p:spPr bwMode="auto">
            <a:xfrm>
              <a:off x="2287588" y="1179513"/>
              <a:ext cx="1065213"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01" name="Rectangle 653"/>
            <p:cNvSpPr>
              <a:spLocks noChangeArrowheads="1"/>
            </p:cNvSpPr>
            <p:nvPr/>
          </p:nvSpPr>
          <p:spPr bwMode="auto">
            <a:xfrm>
              <a:off x="2287588" y="1179513"/>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02" name="Rectangle 654"/>
            <p:cNvSpPr>
              <a:spLocks noChangeArrowheads="1"/>
            </p:cNvSpPr>
            <p:nvPr/>
          </p:nvSpPr>
          <p:spPr bwMode="auto">
            <a:xfrm>
              <a:off x="2287588" y="1179513"/>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131.118.58.62:60350</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703" name="Rectangle 655"/>
            <p:cNvSpPr>
              <a:spLocks noChangeArrowheads="1"/>
            </p:cNvSpPr>
            <p:nvPr/>
          </p:nvSpPr>
          <p:spPr bwMode="auto">
            <a:xfrm>
              <a:off x="1419225" y="1216025"/>
              <a:ext cx="1065213"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04" name="Rectangle 656"/>
            <p:cNvSpPr>
              <a:spLocks noChangeArrowheads="1"/>
            </p:cNvSpPr>
            <p:nvPr/>
          </p:nvSpPr>
          <p:spPr bwMode="auto">
            <a:xfrm>
              <a:off x="1419225" y="1216025"/>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05" name="Rectangle 657"/>
            <p:cNvSpPr>
              <a:spLocks noChangeArrowheads="1"/>
            </p:cNvSpPr>
            <p:nvPr/>
          </p:nvSpPr>
          <p:spPr bwMode="auto">
            <a:xfrm>
              <a:off x="1419225" y="1216025"/>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131.118.58.66:12648</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706" name="Rectangle 658"/>
            <p:cNvSpPr>
              <a:spLocks noChangeArrowheads="1"/>
            </p:cNvSpPr>
            <p:nvPr/>
          </p:nvSpPr>
          <p:spPr bwMode="auto">
            <a:xfrm>
              <a:off x="5272088" y="4383088"/>
              <a:ext cx="1065213" cy="1476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07" name="Rectangle 659"/>
            <p:cNvSpPr>
              <a:spLocks noChangeArrowheads="1"/>
            </p:cNvSpPr>
            <p:nvPr/>
          </p:nvSpPr>
          <p:spPr bwMode="auto">
            <a:xfrm>
              <a:off x="5272088" y="4383088"/>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08" name="Rectangle 660"/>
            <p:cNvSpPr>
              <a:spLocks noChangeArrowheads="1"/>
            </p:cNvSpPr>
            <p:nvPr/>
          </p:nvSpPr>
          <p:spPr bwMode="auto">
            <a:xfrm>
              <a:off x="5272088" y="4383088"/>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131.118.58.91:11099</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709" name="Rectangle 661"/>
            <p:cNvSpPr>
              <a:spLocks noChangeArrowheads="1"/>
            </p:cNvSpPr>
            <p:nvPr/>
          </p:nvSpPr>
          <p:spPr bwMode="auto">
            <a:xfrm>
              <a:off x="2776538" y="5986463"/>
              <a:ext cx="1065213"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10" name="Rectangle 662"/>
            <p:cNvSpPr>
              <a:spLocks noChangeArrowheads="1"/>
            </p:cNvSpPr>
            <p:nvPr/>
          </p:nvSpPr>
          <p:spPr bwMode="auto">
            <a:xfrm>
              <a:off x="2776538" y="5986463"/>
              <a:ext cx="1077913"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11" name="Rectangle 663"/>
            <p:cNvSpPr>
              <a:spLocks noChangeArrowheads="1"/>
            </p:cNvSpPr>
            <p:nvPr/>
          </p:nvSpPr>
          <p:spPr bwMode="auto">
            <a:xfrm>
              <a:off x="2776538" y="5986463"/>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131.118.58.91:52500</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712" name="Rectangle 664"/>
            <p:cNvSpPr>
              <a:spLocks noChangeArrowheads="1"/>
            </p:cNvSpPr>
            <p:nvPr/>
          </p:nvSpPr>
          <p:spPr bwMode="auto">
            <a:xfrm>
              <a:off x="7926388" y="3001963"/>
              <a:ext cx="1125538"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13" name="Rectangle 665"/>
            <p:cNvSpPr>
              <a:spLocks noChangeArrowheads="1"/>
            </p:cNvSpPr>
            <p:nvPr/>
          </p:nvSpPr>
          <p:spPr bwMode="auto">
            <a:xfrm>
              <a:off x="7926388" y="3001963"/>
              <a:ext cx="1138238"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14" name="Rectangle 666"/>
            <p:cNvSpPr>
              <a:spLocks noChangeArrowheads="1"/>
            </p:cNvSpPr>
            <p:nvPr/>
          </p:nvSpPr>
          <p:spPr bwMode="auto">
            <a:xfrm>
              <a:off x="7926388" y="3001963"/>
              <a:ext cx="1174750"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131.118.58.117:52500</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715" name="Rectangle 667"/>
            <p:cNvSpPr>
              <a:spLocks noChangeArrowheads="1"/>
            </p:cNvSpPr>
            <p:nvPr/>
          </p:nvSpPr>
          <p:spPr bwMode="auto">
            <a:xfrm>
              <a:off x="1798638" y="1949450"/>
              <a:ext cx="1125538"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16" name="Rectangle 668"/>
            <p:cNvSpPr>
              <a:spLocks noChangeArrowheads="1"/>
            </p:cNvSpPr>
            <p:nvPr/>
          </p:nvSpPr>
          <p:spPr bwMode="auto">
            <a:xfrm>
              <a:off x="1798638" y="1949450"/>
              <a:ext cx="1138238"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17" name="Rectangle 669"/>
            <p:cNvSpPr>
              <a:spLocks noChangeArrowheads="1"/>
            </p:cNvSpPr>
            <p:nvPr/>
          </p:nvSpPr>
          <p:spPr bwMode="auto">
            <a:xfrm>
              <a:off x="1798638" y="1949450"/>
              <a:ext cx="1174750"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131.118.58.157:22559</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718" name="Rectangle 670"/>
            <p:cNvSpPr>
              <a:spLocks noChangeArrowheads="1"/>
            </p:cNvSpPr>
            <p:nvPr/>
          </p:nvSpPr>
          <p:spPr bwMode="auto">
            <a:xfrm>
              <a:off x="6129338" y="3111500"/>
              <a:ext cx="1125538"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19" name="Rectangle 671"/>
            <p:cNvSpPr>
              <a:spLocks noChangeArrowheads="1"/>
            </p:cNvSpPr>
            <p:nvPr/>
          </p:nvSpPr>
          <p:spPr bwMode="auto">
            <a:xfrm>
              <a:off x="6129338" y="3111500"/>
              <a:ext cx="1136650"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20" name="Rectangle 672"/>
            <p:cNvSpPr>
              <a:spLocks noChangeArrowheads="1"/>
            </p:cNvSpPr>
            <p:nvPr/>
          </p:nvSpPr>
          <p:spPr bwMode="auto">
            <a:xfrm>
              <a:off x="6129338" y="3111500"/>
              <a:ext cx="1174750"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131.118.58.184:12648</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721" name="Rectangle 673"/>
            <p:cNvSpPr>
              <a:spLocks noChangeArrowheads="1"/>
            </p:cNvSpPr>
            <p:nvPr/>
          </p:nvSpPr>
          <p:spPr bwMode="auto">
            <a:xfrm>
              <a:off x="2152650" y="4689475"/>
              <a:ext cx="1125538"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22" name="Rectangle 674"/>
            <p:cNvSpPr>
              <a:spLocks noChangeArrowheads="1"/>
            </p:cNvSpPr>
            <p:nvPr/>
          </p:nvSpPr>
          <p:spPr bwMode="auto">
            <a:xfrm>
              <a:off x="2152650" y="4689475"/>
              <a:ext cx="1138238"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23" name="Rectangle 675"/>
            <p:cNvSpPr>
              <a:spLocks noChangeArrowheads="1"/>
            </p:cNvSpPr>
            <p:nvPr/>
          </p:nvSpPr>
          <p:spPr bwMode="auto">
            <a:xfrm>
              <a:off x="2152650" y="4689475"/>
              <a:ext cx="1174750"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131.118.58.193:18246</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724" name="Rectangle 676"/>
            <p:cNvSpPr>
              <a:spLocks noChangeArrowheads="1"/>
            </p:cNvSpPr>
            <p:nvPr/>
          </p:nvSpPr>
          <p:spPr bwMode="auto">
            <a:xfrm>
              <a:off x="6862763" y="3368675"/>
              <a:ext cx="1063625"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25" name="Rectangle 677"/>
            <p:cNvSpPr>
              <a:spLocks noChangeArrowheads="1"/>
            </p:cNvSpPr>
            <p:nvPr/>
          </p:nvSpPr>
          <p:spPr bwMode="auto">
            <a:xfrm>
              <a:off x="6862763" y="3368675"/>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26" name="Rectangle 678"/>
            <p:cNvSpPr>
              <a:spLocks noChangeArrowheads="1"/>
            </p:cNvSpPr>
            <p:nvPr/>
          </p:nvSpPr>
          <p:spPr bwMode="auto">
            <a:xfrm>
              <a:off x="6862763" y="3368675"/>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131.118.59.39:31809</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727" name="Rectangle 679"/>
            <p:cNvSpPr>
              <a:spLocks noChangeArrowheads="1"/>
            </p:cNvSpPr>
            <p:nvPr/>
          </p:nvSpPr>
          <p:spPr bwMode="auto">
            <a:xfrm>
              <a:off x="1419225" y="3454400"/>
              <a:ext cx="1065213"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28" name="Rectangle 680"/>
            <p:cNvSpPr>
              <a:spLocks noChangeArrowheads="1"/>
            </p:cNvSpPr>
            <p:nvPr/>
          </p:nvSpPr>
          <p:spPr bwMode="auto">
            <a:xfrm>
              <a:off x="1419225" y="3454400"/>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29" name="Rectangle 681"/>
            <p:cNvSpPr>
              <a:spLocks noChangeArrowheads="1"/>
            </p:cNvSpPr>
            <p:nvPr/>
          </p:nvSpPr>
          <p:spPr bwMode="auto">
            <a:xfrm>
              <a:off x="1419225" y="3454400"/>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131.118.59.76:36542</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730" name="Rectangle 682"/>
            <p:cNvSpPr>
              <a:spLocks noChangeArrowheads="1"/>
            </p:cNvSpPr>
            <p:nvPr/>
          </p:nvSpPr>
          <p:spPr bwMode="auto">
            <a:xfrm>
              <a:off x="5945188" y="4114800"/>
              <a:ext cx="1065213"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31" name="Rectangle 683"/>
            <p:cNvSpPr>
              <a:spLocks noChangeArrowheads="1"/>
            </p:cNvSpPr>
            <p:nvPr/>
          </p:nvSpPr>
          <p:spPr bwMode="auto">
            <a:xfrm>
              <a:off x="5945188" y="4114800"/>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32" name="Rectangle 684"/>
            <p:cNvSpPr>
              <a:spLocks noChangeArrowheads="1"/>
            </p:cNvSpPr>
            <p:nvPr/>
          </p:nvSpPr>
          <p:spPr bwMode="auto">
            <a:xfrm>
              <a:off x="5945188" y="4114800"/>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131.118.59.84:36542</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733" name="Rectangle 685"/>
            <p:cNvSpPr>
              <a:spLocks noChangeArrowheads="1"/>
            </p:cNvSpPr>
            <p:nvPr/>
          </p:nvSpPr>
          <p:spPr bwMode="auto">
            <a:xfrm>
              <a:off x="2862263" y="3405188"/>
              <a:ext cx="1125538"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34" name="Rectangle 686"/>
            <p:cNvSpPr>
              <a:spLocks noChangeArrowheads="1"/>
            </p:cNvSpPr>
            <p:nvPr/>
          </p:nvSpPr>
          <p:spPr bwMode="auto">
            <a:xfrm>
              <a:off x="2862263" y="3405188"/>
              <a:ext cx="1138238"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35" name="Rectangle 687"/>
            <p:cNvSpPr>
              <a:spLocks noChangeArrowheads="1"/>
            </p:cNvSpPr>
            <p:nvPr/>
          </p:nvSpPr>
          <p:spPr bwMode="auto">
            <a:xfrm>
              <a:off x="2862263" y="3405188"/>
              <a:ext cx="1174750"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131.118.59.108:33302</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736" name="Rectangle 688"/>
            <p:cNvSpPr>
              <a:spLocks noChangeArrowheads="1"/>
            </p:cNvSpPr>
            <p:nvPr/>
          </p:nvSpPr>
          <p:spPr bwMode="auto">
            <a:xfrm>
              <a:off x="4648200" y="2414588"/>
              <a:ext cx="1125538"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37" name="Rectangle 689"/>
            <p:cNvSpPr>
              <a:spLocks noChangeArrowheads="1"/>
            </p:cNvSpPr>
            <p:nvPr/>
          </p:nvSpPr>
          <p:spPr bwMode="auto">
            <a:xfrm>
              <a:off x="4648200" y="2414588"/>
              <a:ext cx="1138238"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38" name="Rectangle 690"/>
            <p:cNvSpPr>
              <a:spLocks noChangeArrowheads="1"/>
            </p:cNvSpPr>
            <p:nvPr/>
          </p:nvSpPr>
          <p:spPr bwMode="auto">
            <a:xfrm>
              <a:off x="4648200" y="2414588"/>
              <a:ext cx="1174750"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131.118.59.108:35127</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739" name="Rectangle 691"/>
            <p:cNvSpPr>
              <a:spLocks noChangeArrowheads="1"/>
            </p:cNvSpPr>
            <p:nvPr/>
          </p:nvSpPr>
          <p:spPr bwMode="auto">
            <a:xfrm>
              <a:off x="5321300" y="3649663"/>
              <a:ext cx="1065213"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40" name="Rectangle 692"/>
            <p:cNvSpPr>
              <a:spLocks noChangeArrowheads="1"/>
            </p:cNvSpPr>
            <p:nvPr/>
          </p:nvSpPr>
          <p:spPr bwMode="auto">
            <a:xfrm>
              <a:off x="5321300" y="3649663"/>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41" name="Rectangle 693"/>
            <p:cNvSpPr>
              <a:spLocks noChangeArrowheads="1"/>
            </p:cNvSpPr>
            <p:nvPr/>
          </p:nvSpPr>
          <p:spPr bwMode="auto">
            <a:xfrm>
              <a:off x="5321300" y="3649663"/>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131.118.59.134:4226</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742" name="Rectangle 694"/>
            <p:cNvSpPr>
              <a:spLocks noChangeArrowheads="1"/>
            </p:cNvSpPr>
            <p:nvPr/>
          </p:nvSpPr>
          <p:spPr bwMode="auto">
            <a:xfrm>
              <a:off x="1370013" y="3956050"/>
              <a:ext cx="1125538"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43" name="Rectangle 695"/>
            <p:cNvSpPr>
              <a:spLocks noChangeArrowheads="1"/>
            </p:cNvSpPr>
            <p:nvPr/>
          </p:nvSpPr>
          <p:spPr bwMode="auto">
            <a:xfrm>
              <a:off x="1370013" y="3956050"/>
              <a:ext cx="1138238"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44" name="Rectangle 696"/>
            <p:cNvSpPr>
              <a:spLocks noChangeArrowheads="1"/>
            </p:cNvSpPr>
            <p:nvPr/>
          </p:nvSpPr>
          <p:spPr bwMode="auto">
            <a:xfrm>
              <a:off x="1370013" y="3956050"/>
              <a:ext cx="1174750"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131.118.59.134:33302</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745" name="Rectangle 697"/>
            <p:cNvSpPr>
              <a:spLocks noChangeArrowheads="1"/>
            </p:cNvSpPr>
            <p:nvPr/>
          </p:nvSpPr>
          <p:spPr bwMode="auto">
            <a:xfrm>
              <a:off x="6667500" y="5154613"/>
              <a:ext cx="1125538"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46" name="Rectangle 698"/>
            <p:cNvSpPr>
              <a:spLocks noChangeArrowheads="1"/>
            </p:cNvSpPr>
            <p:nvPr/>
          </p:nvSpPr>
          <p:spPr bwMode="auto">
            <a:xfrm>
              <a:off x="6667500" y="5154613"/>
              <a:ext cx="1136650"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47" name="Rectangle 699"/>
            <p:cNvSpPr>
              <a:spLocks noChangeArrowheads="1"/>
            </p:cNvSpPr>
            <p:nvPr/>
          </p:nvSpPr>
          <p:spPr bwMode="auto">
            <a:xfrm>
              <a:off x="6667500" y="5154613"/>
              <a:ext cx="1174750"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131.118.59.155:31809</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748" name="Rectangle 700"/>
            <p:cNvSpPr>
              <a:spLocks noChangeArrowheads="1"/>
            </p:cNvSpPr>
            <p:nvPr/>
          </p:nvSpPr>
          <p:spPr bwMode="auto">
            <a:xfrm>
              <a:off x="3633788" y="2841625"/>
              <a:ext cx="1063625" cy="1476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49" name="Rectangle 701"/>
            <p:cNvSpPr>
              <a:spLocks noChangeArrowheads="1"/>
            </p:cNvSpPr>
            <p:nvPr/>
          </p:nvSpPr>
          <p:spPr bwMode="auto">
            <a:xfrm>
              <a:off x="3633788" y="2841625"/>
              <a:ext cx="1076325" cy="160338"/>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50" name="Rectangle 702"/>
            <p:cNvSpPr>
              <a:spLocks noChangeArrowheads="1"/>
            </p:cNvSpPr>
            <p:nvPr/>
          </p:nvSpPr>
          <p:spPr bwMode="auto">
            <a:xfrm>
              <a:off x="3633788" y="2841625"/>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131.118.59.241:3684</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751" name="Rectangle 703"/>
            <p:cNvSpPr>
              <a:spLocks noChangeArrowheads="1"/>
            </p:cNvSpPr>
            <p:nvPr/>
          </p:nvSpPr>
          <p:spPr bwMode="auto">
            <a:xfrm>
              <a:off x="3316288" y="5240338"/>
              <a:ext cx="1063625"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52" name="Rectangle 704"/>
            <p:cNvSpPr>
              <a:spLocks noChangeArrowheads="1"/>
            </p:cNvSpPr>
            <p:nvPr/>
          </p:nvSpPr>
          <p:spPr bwMode="auto">
            <a:xfrm>
              <a:off x="3316288" y="5240338"/>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53" name="Rectangle 705"/>
            <p:cNvSpPr>
              <a:spLocks noChangeArrowheads="1"/>
            </p:cNvSpPr>
            <p:nvPr/>
          </p:nvSpPr>
          <p:spPr bwMode="auto">
            <a:xfrm>
              <a:off x="3316288" y="5240338"/>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131.118.59.241:3705</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754" name="Rectangle 706"/>
            <p:cNvSpPr>
              <a:spLocks noChangeArrowheads="1"/>
            </p:cNvSpPr>
            <p:nvPr/>
          </p:nvSpPr>
          <p:spPr bwMode="auto">
            <a:xfrm>
              <a:off x="5921375" y="1949450"/>
              <a:ext cx="1063625"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55" name="Rectangle 707"/>
            <p:cNvSpPr>
              <a:spLocks noChangeArrowheads="1"/>
            </p:cNvSpPr>
            <p:nvPr/>
          </p:nvSpPr>
          <p:spPr bwMode="auto">
            <a:xfrm>
              <a:off x="5921375" y="1949450"/>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56" name="Rectangle 708"/>
            <p:cNvSpPr>
              <a:spLocks noChangeArrowheads="1"/>
            </p:cNvSpPr>
            <p:nvPr/>
          </p:nvSpPr>
          <p:spPr bwMode="auto">
            <a:xfrm>
              <a:off x="5921375" y="1949450"/>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131.118.59.241:3706</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757" name="Rectangle 709"/>
            <p:cNvSpPr>
              <a:spLocks noChangeArrowheads="1"/>
            </p:cNvSpPr>
            <p:nvPr/>
          </p:nvSpPr>
          <p:spPr bwMode="auto">
            <a:xfrm>
              <a:off x="4024313" y="3930650"/>
              <a:ext cx="1065213" cy="1476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58" name="Rectangle 710"/>
            <p:cNvSpPr>
              <a:spLocks noChangeArrowheads="1"/>
            </p:cNvSpPr>
            <p:nvPr/>
          </p:nvSpPr>
          <p:spPr bwMode="auto">
            <a:xfrm>
              <a:off x="4024313" y="3930650"/>
              <a:ext cx="1077913"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59" name="Rectangle 711"/>
            <p:cNvSpPr>
              <a:spLocks noChangeArrowheads="1"/>
            </p:cNvSpPr>
            <p:nvPr/>
          </p:nvSpPr>
          <p:spPr bwMode="auto">
            <a:xfrm>
              <a:off x="4024313" y="3930650"/>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131.118.59.241:3707</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760" name="Rectangle 712"/>
            <p:cNvSpPr>
              <a:spLocks noChangeArrowheads="1"/>
            </p:cNvSpPr>
            <p:nvPr/>
          </p:nvSpPr>
          <p:spPr bwMode="auto">
            <a:xfrm>
              <a:off x="3462338" y="3673475"/>
              <a:ext cx="1063625" cy="1476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61" name="Rectangle 713"/>
            <p:cNvSpPr>
              <a:spLocks noChangeArrowheads="1"/>
            </p:cNvSpPr>
            <p:nvPr/>
          </p:nvSpPr>
          <p:spPr bwMode="auto">
            <a:xfrm>
              <a:off x="3462338" y="3673475"/>
              <a:ext cx="1076325" cy="160338"/>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62" name="Rectangle 714"/>
            <p:cNvSpPr>
              <a:spLocks noChangeArrowheads="1"/>
            </p:cNvSpPr>
            <p:nvPr/>
          </p:nvSpPr>
          <p:spPr bwMode="auto">
            <a:xfrm>
              <a:off x="3462338" y="3673475"/>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131.118.59.241:3708</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763" name="Rectangle 715"/>
            <p:cNvSpPr>
              <a:spLocks noChangeArrowheads="1"/>
            </p:cNvSpPr>
            <p:nvPr/>
          </p:nvSpPr>
          <p:spPr bwMode="auto">
            <a:xfrm>
              <a:off x="6764338" y="4505325"/>
              <a:ext cx="1065213" cy="1476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64" name="Rectangle 716"/>
            <p:cNvSpPr>
              <a:spLocks noChangeArrowheads="1"/>
            </p:cNvSpPr>
            <p:nvPr/>
          </p:nvSpPr>
          <p:spPr bwMode="auto">
            <a:xfrm>
              <a:off x="6764338" y="4505325"/>
              <a:ext cx="1077913"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65" name="Rectangle 717"/>
            <p:cNvSpPr>
              <a:spLocks noChangeArrowheads="1"/>
            </p:cNvSpPr>
            <p:nvPr/>
          </p:nvSpPr>
          <p:spPr bwMode="auto">
            <a:xfrm>
              <a:off x="6764338" y="4505325"/>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131.118.59.241:3709</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766" name="Rectangle 718"/>
            <p:cNvSpPr>
              <a:spLocks noChangeArrowheads="1"/>
            </p:cNvSpPr>
            <p:nvPr/>
          </p:nvSpPr>
          <p:spPr bwMode="auto">
            <a:xfrm>
              <a:off x="3438525" y="4114800"/>
              <a:ext cx="1063625"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67" name="Rectangle 719"/>
            <p:cNvSpPr>
              <a:spLocks noChangeArrowheads="1"/>
            </p:cNvSpPr>
            <p:nvPr/>
          </p:nvSpPr>
          <p:spPr bwMode="auto">
            <a:xfrm>
              <a:off x="3438525" y="4114800"/>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68" name="Rectangle 720"/>
            <p:cNvSpPr>
              <a:spLocks noChangeArrowheads="1"/>
            </p:cNvSpPr>
            <p:nvPr/>
          </p:nvSpPr>
          <p:spPr bwMode="auto">
            <a:xfrm>
              <a:off x="3438525" y="4114800"/>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131.118.59.241:3710</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769" name="Rectangle 721"/>
            <p:cNvSpPr>
              <a:spLocks noChangeArrowheads="1"/>
            </p:cNvSpPr>
            <p:nvPr/>
          </p:nvSpPr>
          <p:spPr bwMode="auto">
            <a:xfrm>
              <a:off x="7915275" y="4286250"/>
              <a:ext cx="1063625"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70" name="Rectangle 722"/>
            <p:cNvSpPr>
              <a:spLocks noChangeArrowheads="1"/>
            </p:cNvSpPr>
            <p:nvPr/>
          </p:nvSpPr>
          <p:spPr bwMode="auto">
            <a:xfrm>
              <a:off x="7915275" y="4286250"/>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71" name="Rectangle 723"/>
            <p:cNvSpPr>
              <a:spLocks noChangeArrowheads="1"/>
            </p:cNvSpPr>
            <p:nvPr/>
          </p:nvSpPr>
          <p:spPr bwMode="auto">
            <a:xfrm>
              <a:off x="7915275" y="4286250"/>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131.118.59.241:3711</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772" name="Rectangle 724"/>
            <p:cNvSpPr>
              <a:spLocks noChangeArrowheads="1"/>
            </p:cNvSpPr>
            <p:nvPr/>
          </p:nvSpPr>
          <p:spPr bwMode="auto">
            <a:xfrm>
              <a:off x="5554663" y="2867025"/>
              <a:ext cx="1063625"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73" name="Rectangle 725"/>
            <p:cNvSpPr>
              <a:spLocks noChangeArrowheads="1"/>
            </p:cNvSpPr>
            <p:nvPr/>
          </p:nvSpPr>
          <p:spPr bwMode="auto">
            <a:xfrm>
              <a:off x="5554663" y="2867025"/>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74" name="Rectangle 726"/>
            <p:cNvSpPr>
              <a:spLocks noChangeArrowheads="1"/>
            </p:cNvSpPr>
            <p:nvPr/>
          </p:nvSpPr>
          <p:spPr bwMode="auto">
            <a:xfrm>
              <a:off x="5554663" y="2867025"/>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131.118.59.241:3712</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775" name="Rectangle 727"/>
            <p:cNvSpPr>
              <a:spLocks noChangeArrowheads="1"/>
            </p:cNvSpPr>
            <p:nvPr/>
          </p:nvSpPr>
          <p:spPr bwMode="auto">
            <a:xfrm>
              <a:off x="2178050" y="2817813"/>
              <a:ext cx="1063625"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76" name="Rectangle 728"/>
            <p:cNvSpPr>
              <a:spLocks noChangeArrowheads="1"/>
            </p:cNvSpPr>
            <p:nvPr/>
          </p:nvSpPr>
          <p:spPr bwMode="auto">
            <a:xfrm>
              <a:off x="2178050" y="2817813"/>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77" name="Rectangle 729"/>
            <p:cNvSpPr>
              <a:spLocks noChangeArrowheads="1"/>
            </p:cNvSpPr>
            <p:nvPr/>
          </p:nvSpPr>
          <p:spPr bwMode="auto">
            <a:xfrm>
              <a:off x="2178050" y="2817813"/>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131.118.59.241:3713</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778" name="Rectangle 730"/>
            <p:cNvSpPr>
              <a:spLocks noChangeArrowheads="1"/>
            </p:cNvSpPr>
            <p:nvPr/>
          </p:nvSpPr>
          <p:spPr bwMode="auto">
            <a:xfrm>
              <a:off x="6777038" y="3930650"/>
              <a:ext cx="1065213" cy="1476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79" name="Rectangle 731"/>
            <p:cNvSpPr>
              <a:spLocks noChangeArrowheads="1"/>
            </p:cNvSpPr>
            <p:nvPr/>
          </p:nvSpPr>
          <p:spPr bwMode="auto">
            <a:xfrm>
              <a:off x="6777038" y="3930650"/>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80" name="Rectangle 732"/>
            <p:cNvSpPr>
              <a:spLocks noChangeArrowheads="1"/>
            </p:cNvSpPr>
            <p:nvPr/>
          </p:nvSpPr>
          <p:spPr bwMode="auto">
            <a:xfrm>
              <a:off x="6777038" y="3930650"/>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131.118.59.241:3714</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781" name="Rectangle 733"/>
            <p:cNvSpPr>
              <a:spLocks noChangeArrowheads="1"/>
            </p:cNvSpPr>
            <p:nvPr/>
          </p:nvSpPr>
          <p:spPr bwMode="auto">
            <a:xfrm>
              <a:off x="3560763" y="1925638"/>
              <a:ext cx="1063625"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82" name="Rectangle 734"/>
            <p:cNvSpPr>
              <a:spLocks noChangeArrowheads="1"/>
            </p:cNvSpPr>
            <p:nvPr/>
          </p:nvSpPr>
          <p:spPr bwMode="auto">
            <a:xfrm>
              <a:off x="3560763" y="1925638"/>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83" name="Rectangle 735"/>
            <p:cNvSpPr>
              <a:spLocks noChangeArrowheads="1"/>
            </p:cNvSpPr>
            <p:nvPr/>
          </p:nvSpPr>
          <p:spPr bwMode="auto">
            <a:xfrm>
              <a:off x="3560763" y="1925638"/>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131.118.59.241:3715</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784" name="Rectangle 736"/>
            <p:cNvSpPr>
              <a:spLocks noChangeArrowheads="1"/>
            </p:cNvSpPr>
            <p:nvPr/>
          </p:nvSpPr>
          <p:spPr bwMode="auto">
            <a:xfrm>
              <a:off x="220663" y="1227138"/>
              <a:ext cx="1063625" cy="1476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85" name="Rectangle 737"/>
            <p:cNvSpPr>
              <a:spLocks noChangeArrowheads="1"/>
            </p:cNvSpPr>
            <p:nvPr/>
          </p:nvSpPr>
          <p:spPr bwMode="auto">
            <a:xfrm>
              <a:off x="220663" y="1227138"/>
              <a:ext cx="1076325" cy="160338"/>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86" name="Rectangle 738"/>
            <p:cNvSpPr>
              <a:spLocks noChangeArrowheads="1"/>
            </p:cNvSpPr>
            <p:nvPr/>
          </p:nvSpPr>
          <p:spPr bwMode="auto">
            <a:xfrm>
              <a:off x="220663" y="1227138"/>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dirty="0" smtClean="0">
                  <a:ln>
                    <a:noFill/>
                  </a:ln>
                  <a:solidFill>
                    <a:srgbClr val="000000"/>
                  </a:solidFill>
                  <a:effectLst/>
                  <a:latin typeface="Helvetica" pitchFamily="34" charset="0"/>
                  <a:ea typeface="굴림" pitchFamily="50" charset="-127"/>
                </a:rPr>
                <a:t>131.118.59.241:3716</a:t>
              </a:r>
              <a:endParaRPr kumimoji="1" lang="ko-KR" altLang="ko-KR" sz="1800" b="0" i="0" u="none" strike="noStrike" cap="none" normalizeH="0" baseline="0" dirty="0" smtClean="0">
                <a:ln>
                  <a:noFill/>
                </a:ln>
                <a:solidFill>
                  <a:schemeClr val="tx1"/>
                </a:solidFill>
                <a:effectLst/>
                <a:latin typeface="굴림" pitchFamily="50" charset="-127"/>
                <a:ea typeface="굴림" pitchFamily="50" charset="-127"/>
              </a:endParaRPr>
            </a:p>
          </p:txBody>
        </p:sp>
        <p:sp>
          <p:nvSpPr>
            <p:cNvPr id="2787" name="Rectangle 739"/>
            <p:cNvSpPr>
              <a:spLocks noChangeArrowheads="1"/>
            </p:cNvSpPr>
            <p:nvPr/>
          </p:nvSpPr>
          <p:spPr bwMode="auto">
            <a:xfrm>
              <a:off x="4538663" y="5997575"/>
              <a:ext cx="1063625" cy="1476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88" name="Rectangle 740"/>
            <p:cNvSpPr>
              <a:spLocks noChangeArrowheads="1"/>
            </p:cNvSpPr>
            <p:nvPr/>
          </p:nvSpPr>
          <p:spPr bwMode="auto">
            <a:xfrm>
              <a:off x="4538663" y="5997575"/>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89" name="Rectangle 741"/>
            <p:cNvSpPr>
              <a:spLocks noChangeArrowheads="1"/>
            </p:cNvSpPr>
            <p:nvPr/>
          </p:nvSpPr>
          <p:spPr bwMode="auto">
            <a:xfrm>
              <a:off x="4538663" y="5997575"/>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131.118.59.241:3717</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790" name="Rectangle 742"/>
            <p:cNvSpPr>
              <a:spLocks noChangeArrowheads="1"/>
            </p:cNvSpPr>
            <p:nvPr/>
          </p:nvSpPr>
          <p:spPr bwMode="auto">
            <a:xfrm>
              <a:off x="4611688" y="4640263"/>
              <a:ext cx="1065213"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91" name="Rectangle 743"/>
            <p:cNvSpPr>
              <a:spLocks noChangeArrowheads="1"/>
            </p:cNvSpPr>
            <p:nvPr/>
          </p:nvSpPr>
          <p:spPr bwMode="auto">
            <a:xfrm>
              <a:off x="4611688" y="4640263"/>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92" name="Rectangle 744"/>
            <p:cNvSpPr>
              <a:spLocks noChangeArrowheads="1"/>
            </p:cNvSpPr>
            <p:nvPr/>
          </p:nvSpPr>
          <p:spPr bwMode="auto">
            <a:xfrm>
              <a:off x="4611688" y="4640263"/>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131.118.59.241:3718</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793" name="Rectangle 745"/>
            <p:cNvSpPr>
              <a:spLocks noChangeArrowheads="1"/>
            </p:cNvSpPr>
            <p:nvPr/>
          </p:nvSpPr>
          <p:spPr bwMode="auto">
            <a:xfrm>
              <a:off x="6888163" y="2744788"/>
              <a:ext cx="1063625"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94" name="Rectangle 746"/>
            <p:cNvSpPr>
              <a:spLocks noChangeArrowheads="1"/>
            </p:cNvSpPr>
            <p:nvPr/>
          </p:nvSpPr>
          <p:spPr bwMode="auto">
            <a:xfrm>
              <a:off x="6888163" y="2744788"/>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95" name="Rectangle 747"/>
            <p:cNvSpPr>
              <a:spLocks noChangeArrowheads="1"/>
            </p:cNvSpPr>
            <p:nvPr/>
          </p:nvSpPr>
          <p:spPr bwMode="auto">
            <a:xfrm>
              <a:off x="6888163" y="2744788"/>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131.118.59.241:3719</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796" name="Rectangle 748"/>
            <p:cNvSpPr>
              <a:spLocks noChangeArrowheads="1"/>
            </p:cNvSpPr>
            <p:nvPr/>
          </p:nvSpPr>
          <p:spPr bwMode="auto">
            <a:xfrm>
              <a:off x="5235575" y="4824413"/>
              <a:ext cx="1065213"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97" name="Rectangle 749"/>
            <p:cNvSpPr>
              <a:spLocks noChangeArrowheads="1"/>
            </p:cNvSpPr>
            <p:nvPr/>
          </p:nvSpPr>
          <p:spPr bwMode="auto">
            <a:xfrm>
              <a:off x="5235575" y="4824413"/>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798" name="Rectangle 750"/>
            <p:cNvSpPr>
              <a:spLocks noChangeArrowheads="1"/>
            </p:cNvSpPr>
            <p:nvPr/>
          </p:nvSpPr>
          <p:spPr bwMode="auto">
            <a:xfrm>
              <a:off x="5235575" y="4824413"/>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131.118.59.241:3720</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799" name="Rectangle 751"/>
            <p:cNvSpPr>
              <a:spLocks noChangeArrowheads="1"/>
            </p:cNvSpPr>
            <p:nvPr/>
          </p:nvSpPr>
          <p:spPr bwMode="auto">
            <a:xfrm>
              <a:off x="7829550" y="5900738"/>
              <a:ext cx="1063625"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800" name="Rectangle 752"/>
            <p:cNvSpPr>
              <a:spLocks noChangeArrowheads="1"/>
            </p:cNvSpPr>
            <p:nvPr/>
          </p:nvSpPr>
          <p:spPr bwMode="auto">
            <a:xfrm>
              <a:off x="7829550" y="5900738"/>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801" name="Rectangle 753"/>
            <p:cNvSpPr>
              <a:spLocks noChangeArrowheads="1"/>
            </p:cNvSpPr>
            <p:nvPr/>
          </p:nvSpPr>
          <p:spPr bwMode="auto">
            <a:xfrm>
              <a:off x="7829550" y="5900738"/>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131.118.59.241:3721</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802" name="Rectangle 754"/>
            <p:cNvSpPr>
              <a:spLocks noChangeArrowheads="1"/>
            </p:cNvSpPr>
            <p:nvPr/>
          </p:nvSpPr>
          <p:spPr bwMode="auto">
            <a:xfrm>
              <a:off x="184150" y="2586038"/>
              <a:ext cx="1063625"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803" name="Rectangle 755"/>
            <p:cNvSpPr>
              <a:spLocks noChangeArrowheads="1"/>
            </p:cNvSpPr>
            <p:nvPr/>
          </p:nvSpPr>
          <p:spPr bwMode="auto">
            <a:xfrm>
              <a:off x="184150" y="2586038"/>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804" name="Rectangle 756"/>
            <p:cNvSpPr>
              <a:spLocks noChangeArrowheads="1"/>
            </p:cNvSpPr>
            <p:nvPr/>
          </p:nvSpPr>
          <p:spPr bwMode="auto">
            <a:xfrm>
              <a:off x="184150" y="2586038"/>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131.118.59.241:3722</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805" name="Rectangle 757"/>
            <p:cNvSpPr>
              <a:spLocks noChangeArrowheads="1"/>
            </p:cNvSpPr>
            <p:nvPr/>
          </p:nvSpPr>
          <p:spPr bwMode="auto">
            <a:xfrm>
              <a:off x="3046413" y="1166813"/>
              <a:ext cx="1063625"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806" name="Rectangle 758"/>
            <p:cNvSpPr>
              <a:spLocks noChangeArrowheads="1"/>
            </p:cNvSpPr>
            <p:nvPr/>
          </p:nvSpPr>
          <p:spPr bwMode="auto">
            <a:xfrm>
              <a:off x="3046413" y="1166813"/>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807" name="Rectangle 759"/>
            <p:cNvSpPr>
              <a:spLocks noChangeArrowheads="1"/>
            </p:cNvSpPr>
            <p:nvPr/>
          </p:nvSpPr>
          <p:spPr bwMode="auto">
            <a:xfrm>
              <a:off x="3046413" y="1166813"/>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131.118.59.241:3723</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808" name="Rectangle 760"/>
            <p:cNvSpPr>
              <a:spLocks noChangeArrowheads="1"/>
            </p:cNvSpPr>
            <p:nvPr/>
          </p:nvSpPr>
          <p:spPr bwMode="auto">
            <a:xfrm>
              <a:off x="2201863" y="3686175"/>
              <a:ext cx="1065213" cy="1476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809" name="Rectangle 761"/>
            <p:cNvSpPr>
              <a:spLocks noChangeArrowheads="1"/>
            </p:cNvSpPr>
            <p:nvPr/>
          </p:nvSpPr>
          <p:spPr bwMode="auto">
            <a:xfrm>
              <a:off x="2201863" y="3686175"/>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810" name="Rectangle 762"/>
            <p:cNvSpPr>
              <a:spLocks noChangeArrowheads="1"/>
            </p:cNvSpPr>
            <p:nvPr/>
          </p:nvSpPr>
          <p:spPr bwMode="auto">
            <a:xfrm>
              <a:off x="2201863" y="3686175"/>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131.118.59.241:3724</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811" name="Rectangle 763"/>
            <p:cNvSpPr>
              <a:spLocks noChangeArrowheads="1"/>
            </p:cNvSpPr>
            <p:nvPr/>
          </p:nvSpPr>
          <p:spPr bwMode="auto">
            <a:xfrm>
              <a:off x="1455738" y="2451100"/>
              <a:ext cx="1065213"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812" name="Rectangle 764"/>
            <p:cNvSpPr>
              <a:spLocks noChangeArrowheads="1"/>
            </p:cNvSpPr>
            <p:nvPr/>
          </p:nvSpPr>
          <p:spPr bwMode="auto">
            <a:xfrm>
              <a:off x="1455738" y="2451100"/>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813" name="Rectangle 765"/>
            <p:cNvSpPr>
              <a:spLocks noChangeArrowheads="1"/>
            </p:cNvSpPr>
            <p:nvPr/>
          </p:nvSpPr>
          <p:spPr bwMode="auto">
            <a:xfrm>
              <a:off x="1455738" y="2451100"/>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131.118.59.241:3725</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814" name="Rectangle 766"/>
            <p:cNvSpPr>
              <a:spLocks noChangeArrowheads="1"/>
            </p:cNvSpPr>
            <p:nvPr/>
          </p:nvSpPr>
          <p:spPr bwMode="auto">
            <a:xfrm>
              <a:off x="6116638" y="2524125"/>
              <a:ext cx="1063625" cy="1476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815" name="Rectangle 767"/>
            <p:cNvSpPr>
              <a:spLocks noChangeArrowheads="1"/>
            </p:cNvSpPr>
            <p:nvPr/>
          </p:nvSpPr>
          <p:spPr bwMode="auto">
            <a:xfrm>
              <a:off x="6116638" y="2524125"/>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816" name="Rectangle 768"/>
            <p:cNvSpPr>
              <a:spLocks noChangeArrowheads="1"/>
            </p:cNvSpPr>
            <p:nvPr/>
          </p:nvSpPr>
          <p:spPr bwMode="auto">
            <a:xfrm>
              <a:off x="6116638" y="2524125"/>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131.118.59.241:3726</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817" name="Rectangle 769"/>
            <p:cNvSpPr>
              <a:spLocks noChangeArrowheads="1"/>
            </p:cNvSpPr>
            <p:nvPr/>
          </p:nvSpPr>
          <p:spPr bwMode="auto">
            <a:xfrm>
              <a:off x="4330700" y="1900238"/>
              <a:ext cx="1063625" cy="1476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818" name="Rectangle 770"/>
            <p:cNvSpPr>
              <a:spLocks noChangeArrowheads="1"/>
            </p:cNvSpPr>
            <p:nvPr/>
          </p:nvSpPr>
          <p:spPr bwMode="auto">
            <a:xfrm>
              <a:off x="4330700" y="1900238"/>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819" name="Rectangle 771"/>
            <p:cNvSpPr>
              <a:spLocks noChangeArrowheads="1"/>
            </p:cNvSpPr>
            <p:nvPr/>
          </p:nvSpPr>
          <p:spPr bwMode="auto">
            <a:xfrm>
              <a:off x="4330700" y="1900238"/>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131.118.59.241:3727</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820" name="Rectangle 772"/>
            <p:cNvSpPr>
              <a:spLocks noChangeArrowheads="1"/>
            </p:cNvSpPr>
            <p:nvPr/>
          </p:nvSpPr>
          <p:spPr bwMode="auto">
            <a:xfrm>
              <a:off x="2887663" y="4799013"/>
              <a:ext cx="1063625" cy="1476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821" name="Rectangle 773"/>
            <p:cNvSpPr>
              <a:spLocks noChangeArrowheads="1"/>
            </p:cNvSpPr>
            <p:nvPr/>
          </p:nvSpPr>
          <p:spPr bwMode="auto">
            <a:xfrm>
              <a:off x="2887663" y="4799013"/>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822" name="Rectangle 774"/>
            <p:cNvSpPr>
              <a:spLocks noChangeArrowheads="1"/>
            </p:cNvSpPr>
            <p:nvPr/>
          </p:nvSpPr>
          <p:spPr bwMode="auto">
            <a:xfrm>
              <a:off x="2887663" y="4799013"/>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131.118.59.241:3728</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823" name="Rectangle 775"/>
            <p:cNvSpPr>
              <a:spLocks noChangeArrowheads="1"/>
            </p:cNvSpPr>
            <p:nvPr/>
          </p:nvSpPr>
          <p:spPr bwMode="auto">
            <a:xfrm>
              <a:off x="207963" y="5214938"/>
              <a:ext cx="1065213" cy="1476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824" name="Rectangle 776"/>
            <p:cNvSpPr>
              <a:spLocks noChangeArrowheads="1"/>
            </p:cNvSpPr>
            <p:nvPr/>
          </p:nvSpPr>
          <p:spPr bwMode="auto">
            <a:xfrm>
              <a:off x="207963" y="5214938"/>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825" name="Rectangle 777"/>
            <p:cNvSpPr>
              <a:spLocks noChangeArrowheads="1"/>
            </p:cNvSpPr>
            <p:nvPr/>
          </p:nvSpPr>
          <p:spPr bwMode="auto">
            <a:xfrm>
              <a:off x="207963" y="5214938"/>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131.118.59.241:3729</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826" name="Rectangle 778"/>
            <p:cNvSpPr>
              <a:spLocks noChangeArrowheads="1"/>
            </p:cNvSpPr>
            <p:nvPr/>
          </p:nvSpPr>
          <p:spPr bwMode="auto">
            <a:xfrm>
              <a:off x="5749925" y="1179513"/>
              <a:ext cx="1063625"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827" name="Rectangle 779"/>
            <p:cNvSpPr>
              <a:spLocks noChangeArrowheads="1"/>
            </p:cNvSpPr>
            <p:nvPr/>
          </p:nvSpPr>
          <p:spPr bwMode="auto">
            <a:xfrm>
              <a:off x="5749925" y="1179513"/>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828" name="Rectangle 780"/>
            <p:cNvSpPr>
              <a:spLocks noChangeArrowheads="1"/>
            </p:cNvSpPr>
            <p:nvPr/>
          </p:nvSpPr>
          <p:spPr bwMode="auto">
            <a:xfrm>
              <a:off x="5749925" y="1179513"/>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dirty="0" smtClean="0">
                  <a:ln>
                    <a:noFill/>
                  </a:ln>
                  <a:solidFill>
                    <a:srgbClr val="000000"/>
                  </a:solidFill>
                  <a:effectLst/>
                  <a:latin typeface="Helvetica" pitchFamily="34" charset="0"/>
                  <a:ea typeface="굴림" pitchFamily="50" charset="-127"/>
                </a:rPr>
                <a:t>131.118.59.241:3730</a:t>
              </a:r>
              <a:endParaRPr kumimoji="1" lang="ko-KR" altLang="ko-KR" sz="1800" b="0" i="0" u="none" strike="noStrike" cap="none" normalizeH="0" baseline="0" dirty="0" smtClean="0">
                <a:ln>
                  <a:noFill/>
                </a:ln>
                <a:solidFill>
                  <a:schemeClr val="tx1"/>
                </a:solidFill>
                <a:effectLst/>
                <a:latin typeface="굴림" pitchFamily="50" charset="-127"/>
                <a:ea typeface="굴림" pitchFamily="50" charset="-127"/>
              </a:endParaRPr>
            </a:p>
          </p:txBody>
        </p:sp>
        <p:sp>
          <p:nvSpPr>
            <p:cNvPr id="2829" name="Rectangle 781"/>
            <p:cNvSpPr>
              <a:spLocks noChangeArrowheads="1"/>
            </p:cNvSpPr>
            <p:nvPr/>
          </p:nvSpPr>
          <p:spPr bwMode="auto">
            <a:xfrm>
              <a:off x="1468438" y="5154613"/>
              <a:ext cx="1063625" cy="14605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830" name="Rectangle 782"/>
            <p:cNvSpPr>
              <a:spLocks noChangeArrowheads="1"/>
            </p:cNvSpPr>
            <p:nvPr/>
          </p:nvSpPr>
          <p:spPr bwMode="auto">
            <a:xfrm>
              <a:off x="1468438" y="5154613"/>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831" name="Rectangle 783"/>
            <p:cNvSpPr>
              <a:spLocks noChangeArrowheads="1"/>
            </p:cNvSpPr>
            <p:nvPr/>
          </p:nvSpPr>
          <p:spPr bwMode="auto">
            <a:xfrm>
              <a:off x="1468438" y="5154613"/>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131.118.59.241:3731</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sp>
          <p:nvSpPr>
            <p:cNvPr id="2832" name="Rectangle 784"/>
            <p:cNvSpPr>
              <a:spLocks noChangeArrowheads="1"/>
            </p:cNvSpPr>
            <p:nvPr/>
          </p:nvSpPr>
          <p:spPr bwMode="auto">
            <a:xfrm>
              <a:off x="3670300" y="5997575"/>
              <a:ext cx="1063625" cy="1476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833" name="Rectangle 785"/>
            <p:cNvSpPr>
              <a:spLocks noChangeArrowheads="1"/>
            </p:cNvSpPr>
            <p:nvPr/>
          </p:nvSpPr>
          <p:spPr bwMode="auto">
            <a:xfrm>
              <a:off x="3670300" y="5997575"/>
              <a:ext cx="1076325" cy="158750"/>
            </a:xfrm>
            <a:prstGeom prst="rect">
              <a:avLst/>
            </a:prstGeom>
            <a:noFill/>
            <a:ln w="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ko-KR" altLang="en-US"/>
            </a:p>
          </p:txBody>
        </p:sp>
        <p:sp>
          <p:nvSpPr>
            <p:cNvPr id="2834" name="Rectangle 786"/>
            <p:cNvSpPr>
              <a:spLocks noChangeArrowheads="1"/>
            </p:cNvSpPr>
            <p:nvPr/>
          </p:nvSpPr>
          <p:spPr bwMode="auto">
            <a:xfrm>
              <a:off x="3670300" y="5997575"/>
              <a:ext cx="1112838"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smtClean="0">
                  <a:ln>
                    <a:noFill/>
                  </a:ln>
                  <a:solidFill>
                    <a:srgbClr val="000000"/>
                  </a:solidFill>
                  <a:effectLst/>
                  <a:latin typeface="Helvetica" pitchFamily="34" charset="0"/>
                  <a:ea typeface="굴림" pitchFamily="50" charset="-127"/>
                </a:rPr>
                <a:t>131.118.59.241:3732</a:t>
              </a:r>
              <a:endParaRPr kumimoji="1" lang="ko-KR" altLang="ko-KR" sz="1800" b="0" i="0" u="none" strike="noStrike" cap="none" normalizeH="0" baseline="0" smtClean="0">
                <a:ln>
                  <a:noFill/>
                </a:ln>
                <a:solidFill>
                  <a:schemeClr val="tx1"/>
                </a:solidFill>
                <a:effectLst/>
                <a:latin typeface="굴림" pitchFamily="50" charset="-127"/>
                <a:ea typeface="굴림" pitchFamily="50" charset="-127"/>
              </a:endParaRPr>
            </a:p>
          </p:txBody>
        </p:sp>
      </p:grpSp>
      <p:sp>
        <p:nvSpPr>
          <p:cNvPr id="793" name="Rectangle 566"/>
          <p:cNvSpPr>
            <a:spLocks noChangeArrowheads="1"/>
          </p:cNvSpPr>
          <p:nvPr/>
        </p:nvSpPr>
        <p:spPr bwMode="auto">
          <a:xfrm>
            <a:off x="8001000" y="1720281"/>
            <a:ext cx="1025922" cy="138499"/>
          </a:xfrm>
          <a:prstGeom prst="rect">
            <a:avLst/>
          </a:prstGeom>
          <a:solidFill>
            <a:srgbClr val="FFFF00"/>
          </a:solidFill>
          <a:ln w="9525">
            <a:solidFill>
              <a:schemeClr val="tx1"/>
            </a:solidFill>
            <a:miter lim="800000"/>
            <a:headEnd/>
            <a:tailEnd/>
          </a:ln>
        </p:spPr>
        <p:txBody>
          <a:bodyPr vert="horz" wrap="none" lIns="0" tIns="0" rIns="0" bIns="0" numCol="1" anchor="t" anchorCtr="0" compatLnSpc="1">
            <a:prstTxWarp prst="textNoShape">
              <a:avLst/>
            </a:prstTxWarp>
            <a:spAutoFit/>
          </a:bodyPr>
          <a:lstStyle/>
          <a:p>
            <a:pPr lvl="0" fontAlgn="base">
              <a:spcBef>
                <a:spcPct val="0"/>
              </a:spcBef>
              <a:spcAft>
                <a:spcPct val="0"/>
              </a:spcAft>
            </a:pPr>
            <a:r>
              <a:rPr kumimoji="1" lang="en-US" altLang="ko-KR" sz="900" dirty="0" smtClean="0">
                <a:solidFill>
                  <a:srgbClr val="000000"/>
                </a:solidFill>
                <a:latin typeface="Helvetica" pitchFamily="34" charset="0"/>
                <a:ea typeface="굴림" pitchFamily="50" charset="-127"/>
              </a:rPr>
              <a:t>131.118.39.53:4226</a:t>
            </a:r>
          </a:p>
        </p:txBody>
      </p:sp>
      <p:sp>
        <p:nvSpPr>
          <p:cNvPr id="794" name="제목 1"/>
          <p:cNvSpPr txBox="1">
            <a:spLocks/>
          </p:cNvSpPr>
          <p:nvPr/>
        </p:nvSpPr>
        <p:spPr>
          <a:xfrm>
            <a:off x="0" y="0"/>
            <a:ext cx="8915400" cy="639762"/>
          </a:xfrm>
          <a:prstGeom prst="rect">
            <a:avLst/>
          </a:prstGeom>
          <a:solidFill>
            <a:schemeClr val="bg1"/>
          </a:solidFill>
        </p:spPr>
        <p:txBody>
          <a:bodyPr anchor="ctr">
            <a:normAutofit fontScale="90000" lnSpcReduction="10000"/>
          </a:bodyPr>
          <a:lstStyle/>
          <a:p>
            <a:pPr>
              <a:spcBef>
                <a:spcPct val="0"/>
              </a:spcBef>
              <a:defRPr/>
            </a:pP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Results : </a:t>
            </a:r>
            <a:r>
              <a:rPr lang="en-US" altLang="ko-KR" sz="4300" dirty="0" smtClean="0">
                <a:solidFill>
                  <a:srgbClr val="4F271C">
                    <a:satMod val="130000"/>
                  </a:srgbClr>
                </a:solidFill>
                <a:effectLst>
                  <a:outerShdw blurRad="50000" dist="30000" dir="5400000" algn="tl" rotWithShape="0">
                    <a:srgbClr val="000000">
                      <a:alpha val="30000"/>
                    </a:srgbClr>
                  </a:outerShdw>
                </a:effectLst>
                <a:latin typeface="Gill Sans MT"/>
                <a:ea typeface="휴먼매직체"/>
                <a:cs typeface="+mj-cs"/>
              </a:rPr>
              <a:t>Vertex</a:t>
            </a: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 Degree</a:t>
            </a:r>
            <a:endParaRPr lang="en-US" altLang="ko-KR" sz="4300" dirty="0" smtClean="0">
              <a:solidFill>
                <a:srgbClr val="4F271C">
                  <a:satMod val="130000"/>
                </a:srgbClr>
              </a:solidFill>
              <a:effectLst>
                <a:outerShdw blurRad="50000" dist="30000" dir="5400000" algn="tl" rotWithShape="0">
                  <a:srgbClr val="000000">
                    <a:alpha val="30000"/>
                  </a:srgbClr>
                </a:outerShdw>
              </a:effectLst>
              <a:latin typeface="Gill Sans MT"/>
              <a:ea typeface="휴먼매직체"/>
              <a:cs typeface="+mj-cs"/>
            </a:endParaRPr>
          </a:p>
        </p:txBody>
      </p:sp>
      <p:grpSp>
        <p:nvGrpSpPr>
          <p:cNvPr id="797" name="그룹 796"/>
          <p:cNvGrpSpPr/>
          <p:nvPr/>
        </p:nvGrpSpPr>
        <p:grpSpPr>
          <a:xfrm>
            <a:off x="4105458" y="3505200"/>
            <a:ext cx="1020580" cy="184150"/>
            <a:chOff x="4105458" y="6415790"/>
            <a:chExt cx="1020580" cy="184150"/>
          </a:xfrm>
        </p:grpSpPr>
        <p:sp>
          <p:nvSpPr>
            <p:cNvPr id="2549" name="Rectangle 501"/>
            <p:cNvSpPr>
              <a:spLocks noChangeArrowheads="1"/>
            </p:cNvSpPr>
            <p:nvPr/>
          </p:nvSpPr>
          <p:spPr bwMode="auto">
            <a:xfrm>
              <a:off x="4105458" y="6415790"/>
              <a:ext cx="941388" cy="146050"/>
            </a:xfrm>
            <a:prstGeom prst="rect">
              <a:avLst/>
            </a:prstGeom>
            <a:solidFill>
              <a:srgbClr val="00FF00"/>
            </a:solid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endParaRPr lang="ko-KR" altLang="en-US" dirty="0"/>
            </a:p>
          </p:txBody>
        </p:sp>
        <p:sp>
          <p:nvSpPr>
            <p:cNvPr id="2551" name="Rectangle 503"/>
            <p:cNvSpPr>
              <a:spLocks noChangeArrowheads="1"/>
            </p:cNvSpPr>
            <p:nvPr/>
          </p:nvSpPr>
          <p:spPr bwMode="auto">
            <a:xfrm>
              <a:off x="4135438" y="6415790"/>
              <a:ext cx="990600" cy="1841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1" hangingPunct="1">
                <a:lnSpc>
                  <a:spcPct val="100000"/>
                </a:lnSpc>
                <a:spcBef>
                  <a:spcPct val="0"/>
                </a:spcBef>
                <a:spcAft>
                  <a:spcPct val="0"/>
                </a:spcAft>
                <a:buClrTx/>
                <a:buSzTx/>
                <a:buFontTx/>
                <a:buNone/>
                <a:tabLst/>
              </a:pPr>
              <a:r>
                <a:rPr kumimoji="1" lang="ko-KR" altLang="ko-KR" sz="900" b="0" i="0" u="none" strike="noStrike" cap="none" normalizeH="0" baseline="0" dirty="0" smtClean="0">
                  <a:ln>
                    <a:noFill/>
                  </a:ln>
                  <a:solidFill>
                    <a:srgbClr val="000000"/>
                  </a:solidFill>
                  <a:effectLst/>
                  <a:latin typeface="Helvetica" pitchFamily="34" charset="0"/>
                  <a:ea typeface="굴림" pitchFamily="50" charset="-127"/>
                </a:rPr>
                <a:t>72.20.34.145:6881</a:t>
              </a:r>
              <a:endParaRPr kumimoji="1" lang="ko-KR" altLang="ko-KR" sz="1800" b="0" i="0" u="none" strike="noStrike" cap="none" normalizeH="0" baseline="0" dirty="0" smtClean="0">
                <a:ln>
                  <a:noFill/>
                </a:ln>
                <a:solidFill>
                  <a:schemeClr val="tx1"/>
                </a:solidFill>
                <a:effectLst/>
                <a:latin typeface="굴림" pitchFamily="50" charset="-127"/>
                <a:ea typeface="굴림" pitchFamily="50" charset="-127"/>
              </a:endParaRPr>
            </a:p>
          </p:txBody>
        </p:sp>
      </p:grpSp>
      <p:sp>
        <p:nvSpPr>
          <p:cNvPr id="799" name="TextBox 798"/>
          <p:cNvSpPr txBox="1"/>
          <p:nvPr/>
        </p:nvSpPr>
        <p:spPr>
          <a:xfrm rot="-1620000">
            <a:off x="5168059" y="2276798"/>
            <a:ext cx="2083006" cy="461665"/>
          </a:xfrm>
          <a:prstGeom prst="rect">
            <a:avLst/>
          </a:prstGeom>
          <a:noFill/>
        </p:spPr>
        <p:txBody>
          <a:bodyPr wrap="none" rtlCol="0">
            <a:spAutoFit/>
          </a:bodyPr>
          <a:lstStyle/>
          <a:p>
            <a:r>
              <a:rPr lang="en-US" altLang="ko-KR" sz="2400" dirty="0" smtClean="0"/>
              <a:t>Single P2P flow</a:t>
            </a:r>
            <a:endParaRPr lang="ko-KR" alt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8"/>
                                        </p:tgtEl>
                                        <p:attrNameLst>
                                          <p:attrName>style.visibility</p:attrName>
                                        </p:attrNameLst>
                                      </p:cBhvr>
                                      <p:to>
                                        <p:strVal val="visible"/>
                                      </p:to>
                                    </p:set>
                                  </p:childTnLst>
                                </p:cTn>
                              </p:par>
                              <p:par>
                                <p:cTn id="7" presetID="1" presetClass="exit" presetSubtype="0" fill="hold" grpId="0" nodeType="withEffect">
                                  <p:stCondLst>
                                    <p:cond delay="0"/>
                                  </p:stCondLst>
                                  <p:childTnLst>
                                    <p:set>
                                      <p:cBhvr>
                                        <p:cTn id="8" dur="1" fill="hold">
                                          <p:stCondLst>
                                            <p:cond delay="0"/>
                                          </p:stCondLst>
                                        </p:cTn>
                                        <p:tgtEl>
                                          <p:spTgt spid="79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제목 1"/>
          <p:cNvSpPr txBox="1">
            <a:spLocks/>
          </p:cNvSpPr>
          <p:nvPr/>
        </p:nvSpPr>
        <p:spPr>
          <a:xfrm>
            <a:off x="0" y="0"/>
            <a:ext cx="8915400" cy="639762"/>
          </a:xfrm>
          <a:prstGeom prst="rect">
            <a:avLst/>
          </a:prstGeom>
        </p:spPr>
        <p:txBody>
          <a:bodyPr anchor="ctr">
            <a:normAutofit fontScale="90000" lnSpcReduction="10000"/>
          </a:bodyPr>
          <a:lstStyle/>
          <a:p>
            <a:pPr>
              <a:spcBef>
                <a:spcPct val="0"/>
              </a:spcBef>
              <a:defRPr/>
            </a:pP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Results : Large Connected Component</a:t>
            </a:r>
            <a:endParaRPr lang="en-US" altLang="ko-KR" sz="4300" dirty="0" smtClean="0">
              <a:solidFill>
                <a:srgbClr val="4F271C">
                  <a:satMod val="130000"/>
                </a:srgbClr>
              </a:solidFill>
              <a:effectLst>
                <a:outerShdw blurRad="50000" dist="30000" dir="5400000" algn="tl" rotWithShape="0">
                  <a:srgbClr val="000000">
                    <a:alpha val="30000"/>
                  </a:srgbClr>
                </a:outerShdw>
              </a:effectLst>
              <a:latin typeface="Gill Sans MT"/>
              <a:ea typeface="휴먼매직체"/>
              <a:cs typeface="+mj-cs"/>
            </a:endParaRPr>
          </a:p>
        </p:txBody>
      </p:sp>
      <p:sp>
        <p:nvSpPr>
          <p:cNvPr id="418" name="TextBox 417"/>
          <p:cNvSpPr txBox="1"/>
          <p:nvPr/>
        </p:nvSpPr>
        <p:spPr>
          <a:xfrm>
            <a:off x="2743200" y="6029980"/>
            <a:ext cx="1640193" cy="523220"/>
          </a:xfrm>
          <a:prstGeom prst="rect">
            <a:avLst/>
          </a:prstGeom>
          <a:noFill/>
        </p:spPr>
        <p:txBody>
          <a:bodyPr wrap="none" rtlCol="0">
            <a:spAutoFit/>
          </a:bodyPr>
          <a:lstStyle/>
          <a:p>
            <a:r>
              <a:rPr lang="en-US" altLang="ko-KR" sz="2800" dirty="0" smtClean="0"/>
              <a:t>: by </a:t>
            </a:r>
            <a:r>
              <a:rPr lang="en-US" altLang="ko-KR" sz="2800" i="1" dirty="0" smtClean="0">
                <a:latin typeface="Times New Roman" pitchFamily="18" charset="0"/>
                <a:cs typeface="Times New Roman" pitchFamily="18" charset="0"/>
              </a:rPr>
              <a:t>GH</a:t>
            </a:r>
            <a:r>
              <a:rPr lang="en-US" altLang="ko-KR" sz="1600" i="1" dirty="0" smtClean="0">
                <a:latin typeface="Times New Roman" pitchFamily="18" charset="0"/>
                <a:cs typeface="Times New Roman" pitchFamily="18" charset="0"/>
              </a:rPr>
              <a:t> </a:t>
            </a:r>
            <a:r>
              <a:rPr lang="en-US" altLang="ko-KR" sz="2800" b="1" i="1" baseline="30000" dirty="0" smtClean="0">
                <a:solidFill>
                  <a:srgbClr val="FF0000"/>
                </a:solidFill>
                <a:latin typeface="Times New Roman" pitchFamily="18" charset="0"/>
                <a:cs typeface="Times New Roman" pitchFamily="18" charset="0"/>
              </a:rPr>
              <a:t>1</a:t>
            </a:r>
            <a:endParaRPr lang="ko-KR" altLang="en-US" sz="2800" b="1" i="1" baseline="30000" dirty="0">
              <a:solidFill>
                <a:srgbClr val="FF0000"/>
              </a:solidFill>
              <a:latin typeface="Times New Roman" pitchFamily="18" charset="0"/>
              <a:cs typeface="Times New Roman" pitchFamily="18" charset="0"/>
            </a:endParaRPr>
          </a:p>
        </p:txBody>
      </p:sp>
      <p:cxnSp>
        <p:nvCxnSpPr>
          <p:cNvPr id="477" name="직선 연결선 476"/>
          <p:cNvCxnSpPr/>
          <p:nvPr/>
        </p:nvCxnSpPr>
        <p:spPr>
          <a:xfrm>
            <a:off x="1524000" y="6334780"/>
            <a:ext cx="990600" cy="1588"/>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sp>
        <p:nvSpPr>
          <p:cNvPr id="32" name="타원 31"/>
          <p:cNvSpPr/>
          <p:nvPr/>
        </p:nvSpPr>
        <p:spPr>
          <a:xfrm>
            <a:off x="3657600" y="2514600"/>
            <a:ext cx="1371600" cy="1371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sz="2400" dirty="0" smtClean="0">
                <a:solidFill>
                  <a:schemeClr val="tx1"/>
                </a:solidFill>
                <a:latin typeface="Times New Roman" pitchFamily="18" charset="0"/>
                <a:cs typeface="Times New Roman" pitchFamily="18" charset="0"/>
              </a:rPr>
              <a:t>Single</a:t>
            </a:r>
          </a:p>
          <a:p>
            <a:pPr algn="ctr"/>
            <a:r>
              <a:rPr lang="en-US" altLang="ko-KR" sz="2400" dirty="0" smtClean="0">
                <a:solidFill>
                  <a:schemeClr val="tx1"/>
                </a:solidFill>
                <a:latin typeface="Times New Roman" pitchFamily="18" charset="0"/>
                <a:cs typeface="Times New Roman" pitchFamily="18" charset="0"/>
              </a:rPr>
              <a:t>P2P</a:t>
            </a:r>
          </a:p>
          <a:p>
            <a:pPr algn="ctr"/>
            <a:r>
              <a:rPr lang="en-US" altLang="ko-KR" sz="2400" dirty="0" smtClean="0">
                <a:solidFill>
                  <a:schemeClr val="tx1"/>
                </a:solidFill>
                <a:latin typeface="Times New Roman" pitchFamily="18" charset="0"/>
                <a:cs typeface="Times New Roman" pitchFamily="18" charset="0"/>
              </a:rPr>
              <a:t>flow</a:t>
            </a:r>
            <a:endParaRPr lang="ko-KR" altLang="en-US" sz="2400" dirty="0">
              <a:solidFill>
                <a:schemeClr val="tx1"/>
              </a:solidFill>
              <a:latin typeface="Times New Roman" pitchFamily="18" charset="0"/>
              <a:cs typeface="Times New Roman" pitchFamily="18" charset="0"/>
            </a:endParaRPr>
          </a:p>
        </p:txBody>
      </p:sp>
      <p:sp>
        <p:nvSpPr>
          <p:cNvPr id="34" name="타원 33"/>
          <p:cNvSpPr/>
          <p:nvPr/>
        </p:nvSpPr>
        <p:spPr>
          <a:xfrm>
            <a:off x="5486400" y="1524000"/>
            <a:ext cx="609600" cy="609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ko-KR" altLang="en-US" sz="2400" dirty="0">
              <a:solidFill>
                <a:schemeClr val="tx1"/>
              </a:solidFill>
              <a:latin typeface="Times New Roman" pitchFamily="18" charset="0"/>
              <a:cs typeface="Times New Roman" pitchFamily="18" charset="0"/>
            </a:endParaRPr>
          </a:p>
        </p:txBody>
      </p:sp>
      <p:cxnSp>
        <p:nvCxnSpPr>
          <p:cNvPr id="35" name="직선 연결선 34"/>
          <p:cNvCxnSpPr>
            <a:stCxn id="32" idx="0"/>
            <a:endCxn id="52" idx="4"/>
          </p:cNvCxnSpPr>
          <p:nvPr/>
        </p:nvCxnSpPr>
        <p:spPr>
          <a:xfrm rot="5400000" flipH="1" flipV="1">
            <a:off x="3962400" y="2133600"/>
            <a:ext cx="762000" cy="1588"/>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37" name="직선 연결선 36"/>
          <p:cNvCxnSpPr>
            <a:stCxn id="32" idx="6"/>
            <a:endCxn id="46" idx="2"/>
          </p:cNvCxnSpPr>
          <p:nvPr/>
        </p:nvCxnSpPr>
        <p:spPr>
          <a:xfrm>
            <a:off x="5029200" y="3200400"/>
            <a:ext cx="914400" cy="1588"/>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39" name="직선 연결선 38"/>
          <p:cNvCxnSpPr>
            <a:stCxn id="32" idx="2"/>
            <a:endCxn id="50" idx="6"/>
          </p:cNvCxnSpPr>
          <p:nvPr/>
        </p:nvCxnSpPr>
        <p:spPr>
          <a:xfrm rot="10800000">
            <a:off x="2743200" y="3200400"/>
            <a:ext cx="914400" cy="1588"/>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40" name="직선 연결선 39"/>
          <p:cNvCxnSpPr>
            <a:stCxn id="32" idx="4"/>
            <a:endCxn id="48" idx="0"/>
          </p:cNvCxnSpPr>
          <p:nvPr/>
        </p:nvCxnSpPr>
        <p:spPr>
          <a:xfrm rot="5400000">
            <a:off x="3962400" y="4267200"/>
            <a:ext cx="762000" cy="1588"/>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41" name="직선 연결선 40"/>
          <p:cNvCxnSpPr>
            <a:stCxn id="32" idx="7"/>
            <a:endCxn id="34" idx="3"/>
          </p:cNvCxnSpPr>
          <p:nvPr/>
        </p:nvCxnSpPr>
        <p:spPr>
          <a:xfrm rot="5400000" flipH="1" flipV="1">
            <a:off x="4866434" y="2006226"/>
            <a:ext cx="671140" cy="74734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43" name="직선 연결선 42"/>
          <p:cNvCxnSpPr>
            <a:stCxn id="32" idx="3"/>
            <a:endCxn id="49" idx="7"/>
          </p:cNvCxnSpPr>
          <p:nvPr/>
        </p:nvCxnSpPr>
        <p:spPr>
          <a:xfrm rot="5400000">
            <a:off x="3187326" y="3685334"/>
            <a:ext cx="671140" cy="67114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44" name="직선 연결선 43"/>
          <p:cNvCxnSpPr>
            <a:stCxn id="32" idx="1"/>
            <a:endCxn id="51" idx="5"/>
          </p:cNvCxnSpPr>
          <p:nvPr/>
        </p:nvCxnSpPr>
        <p:spPr>
          <a:xfrm rot="16200000" flipV="1">
            <a:off x="3225426" y="2082426"/>
            <a:ext cx="594940" cy="67114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45" name="직선 연결선 44"/>
          <p:cNvCxnSpPr>
            <a:stCxn id="32" idx="5"/>
            <a:endCxn id="47" idx="1"/>
          </p:cNvCxnSpPr>
          <p:nvPr/>
        </p:nvCxnSpPr>
        <p:spPr>
          <a:xfrm rot="16200000" flipH="1">
            <a:off x="4866434" y="3647234"/>
            <a:ext cx="594940" cy="67114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sp>
        <p:nvSpPr>
          <p:cNvPr id="46" name="타원 45"/>
          <p:cNvSpPr/>
          <p:nvPr/>
        </p:nvSpPr>
        <p:spPr>
          <a:xfrm>
            <a:off x="5943600" y="2895600"/>
            <a:ext cx="609600" cy="609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ko-KR" altLang="en-US" sz="2400" dirty="0">
              <a:solidFill>
                <a:schemeClr val="tx1"/>
              </a:solidFill>
              <a:latin typeface="Times New Roman" pitchFamily="18" charset="0"/>
              <a:cs typeface="Times New Roman" pitchFamily="18" charset="0"/>
            </a:endParaRPr>
          </a:p>
        </p:txBody>
      </p:sp>
      <p:sp>
        <p:nvSpPr>
          <p:cNvPr id="47" name="타원 46"/>
          <p:cNvSpPr/>
          <p:nvPr/>
        </p:nvSpPr>
        <p:spPr>
          <a:xfrm>
            <a:off x="5410200" y="4191000"/>
            <a:ext cx="609600" cy="609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ko-KR" altLang="en-US" sz="2400" dirty="0">
              <a:solidFill>
                <a:schemeClr val="tx1"/>
              </a:solidFill>
              <a:latin typeface="Times New Roman" pitchFamily="18" charset="0"/>
              <a:cs typeface="Times New Roman" pitchFamily="18" charset="0"/>
            </a:endParaRPr>
          </a:p>
        </p:txBody>
      </p:sp>
      <p:sp>
        <p:nvSpPr>
          <p:cNvPr id="48" name="타원 47"/>
          <p:cNvSpPr/>
          <p:nvPr/>
        </p:nvSpPr>
        <p:spPr>
          <a:xfrm>
            <a:off x="4038600" y="4648200"/>
            <a:ext cx="609600" cy="609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ko-KR" altLang="en-US" sz="2400" dirty="0">
              <a:solidFill>
                <a:schemeClr val="tx1"/>
              </a:solidFill>
              <a:latin typeface="Times New Roman" pitchFamily="18" charset="0"/>
              <a:cs typeface="Times New Roman" pitchFamily="18" charset="0"/>
            </a:endParaRPr>
          </a:p>
        </p:txBody>
      </p:sp>
      <p:sp>
        <p:nvSpPr>
          <p:cNvPr id="49" name="타원 48"/>
          <p:cNvSpPr/>
          <p:nvPr/>
        </p:nvSpPr>
        <p:spPr>
          <a:xfrm>
            <a:off x="2667000" y="4267200"/>
            <a:ext cx="609600" cy="609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ko-KR" altLang="en-US" sz="2400" dirty="0">
              <a:solidFill>
                <a:schemeClr val="tx1"/>
              </a:solidFill>
              <a:latin typeface="Times New Roman" pitchFamily="18" charset="0"/>
              <a:cs typeface="Times New Roman" pitchFamily="18" charset="0"/>
            </a:endParaRPr>
          </a:p>
        </p:txBody>
      </p:sp>
      <p:sp>
        <p:nvSpPr>
          <p:cNvPr id="50" name="타원 49"/>
          <p:cNvSpPr/>
          <p:nvPr/>
        </p:nvSpPr>
        <p:spPr>
          <a:xfrm>
            <a:off x="2133600" y="2895600"/>
            <a:ext cx="609600" cy="609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ko-KR" altLang="en-US" sz="2400" dirty="0">
              <a:solidFill>
                <a:schemeClr val="tx1"/>
              </a:solidFill>
              <a:latin typeface="Times New Roman" pitchFamily="18" charset="0"/>
              <a:cs typeface="Times New Roman" pitchFamily="18" charset="0"/>
            </a:endParaRPr>
          </a:p>
        </p:txBody>
      </p:sp>
      <p:sp>
        <p:nvSpPr>
          <p:cNvPr id="51" name="타원 50"/>
          <p:cNvSpPr/>
          <p:nvPr/>
        </p:nvSpPr>
        <p:spPr>
          <a:xfrm>
            <a:off x="2667000" y="1600200"/>
            <a:ext cx="609600" cy="609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ko-KR" altLang="en-US" sz="2400" dirty="0">
              <a:solidFill>
                <a:schemeClr val="tx1"/>
              </a:solidFill>
              <a:latin typeface="Times New Roman" pitchFamily="18" charset="0"/>
              <a:cs typeface="Times New Roman" pitchFamily="18" charset="0"/>
            </a:endParaRPr>
          </a:p>
        </p:txBody>
      </p:sp>
      <p:sp>
        <p:nvSpPr>
          <p:cNvPr id="52" name="타원 51"/>
          <p:cNvSpPr/>
          <p:nvPr/>
        </p:nvSpPr>
        <p:spPr>
          <a:xfrm>
            <a:off x="4038600" y="1143000"/>
            <a:ext cx="609600" cy="609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ko-KR" altLang="en-US" sz="2400" dirty="0">
              <a:solidFill>
                <a:schemeClr val="tx1"/>
              </a:solidFill>
              <a:latin typeface="Times New Roman" pitchFamily="18" charset="0"/>
              <a:cs typeface="Times New Roman" pitchFamily="18" charset="0"/>
            </a:endParaRPr>
          </a:p>
        </p:txBody>
      </p:sp>
      <p:grpSp>
        <p:nvGrpSpPr>
          <p:cNvPr id="148" name="그룹 147"/>
          <p:cNvGrpSpPr/>
          <p:nvPr/>
        </p:nvGrpSpPr>
        <p:grpSpPr>
          <a:xfrm>
            <a:off x="1447800" y="686594"/>
            <a:ext cx="5715000" cy="5029200"/>
            <a:chOff x="1447800" y="686594"/>
            <a:chExt cx="5715000" cy="5029200"/>
          </a:xfrm>
        </p:grpSpPr>
        <p:cxnSp>
          <p:nvCxnSpPr>
            <p:cNvPr id="57" name="직선 연결선 56"/>
            <p:cNvCxnSpPr>
              <a:stCxn id="34" idx="0"/>
            </p:cNvCxnSpPr>
            <p:nvPr/>
          </p:nvCxnSpPr>
          <p:spPr>
            <a:xfrm rot="5400000" flipH="1" flipV="1">
              <a:off x="5524500" y="1257300"/>
              <a:ext cx="533400" cy="1588"/>
            </a:xfrm>
            <a:prstGeom prst="line">
              <a:avLst/>
            </a:prstGeom>
            <a:ln w="28575">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58" name="직선 연결선 57"/>
            <p:cNvCxnSpPr/>
            <p:nvPr/>
          </p:nvCxnSpPr>
          <p:spPr>
            <a:xfrm rot="5400000" flipH="1" flipV="1">
              <a:off x="6019800" y="1143000"/>
              <a:ext cx="457200" cy="457200"/>
            </a:xfrm>
            <a:prstGeom prst="line">
              <a:avLst/>
            </a:prstGeom>
            <a:ln w="28575">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61" name="직선 연결선 60"/>
            <p:cNvCxnSpPr>
              <a:stCxn id="34" idx="6"/>
            </p:cNvCxnSpPr>
            <p:nvPr/>
          </p:nvCxnSpPr>
          <p:spPr>
            <a:xfrm>
              <a:off x="6096000" y="1828800"/>
              <a:ext cx="609600" cy="1588"/>
            </a:xfrm>
            <a:prstGeom prst="line">
              <a:avLst/>
            </a:prstGeom>
            <a:ln w="28575">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64" name="직선 연결선 63"/>
            <p:cNvCxnSpPr>
              <a:stCxn id="46" idx="7"/>
            </p:cNvCxnSpPr>
            <p:nvPr/>
          </p:nvCxnSpPr>
          <p:spPr>
            <a:xfrm rot="5400000" flipH="1" flipV="1">
              <a:off x="6463926" y="2514600"/>
              <a:ext cx="470274" cy="470274"/>
            </a:xfrm>
            <a:prstGeom prst="line">
              <a:avLst/>
            </a:prstGeom>
            <a:ln w="28575">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66" name="직선 연결선 65"/>
            <p:cNvCxnSpPr>
              <a:stCxn id="46" idx="6"/>
            </p:cNvCxnSpPr>
            <p:nvPr/>
          </p:nvCxnSpPr>
          <p:spPr>
            <a:xfrm>
              <a:off x="6553200" y="3200400"/>
              <a:ext cx="609600" cy="1588"/>
            </a:xfrm>
            <a:prstGeom prst="line">
              <a:avLst/>
            </a:prstGeom>
            <a:ln w="28575">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68" name="직선 연결선 67"/>
            <p:cNvCxnSpPr>
              <a:stCxn id="46" idx="5"/>
            </p:cNvCxnSpPr>
            <p:nvPr/>
          </p:nvCxnSpPr>
          <p:spPr>
            <a:xfrm rot="16200000" flipH="1">
              <a:off x="6502026" y="3377826"/>
              <a:ext cx="394076" cy="470276"/>
            </a:xfrm>
            <a:prstGeom prst="line">
              <a:avLst/>
            </a:prstGeom>
            <a:ln w="28575">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73" name="직선 연결선 72"/>
            <p:cNvCxnSpPr>
              <a:stCxn id="47" idx="4"/>
            </p:cNvCxnSpPr>
            <p:nvPr/>
          </p:nvCxnSpPr>
          <p:spPr>
            <a:xfrm rot="5400000">
              <a:off x="5410200" y="5105400"/>
              <a:ext cx="609600" cy="1588"/>
            </a:xfrm>
            <a:prstGeom prst="line">
              <a:avLst/>
            </a:prstGeom>
            <a:ln w="28575">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75" name="직선 연결선 74"/>
            <p:cNvCxnSpPr>
              <a:stCxn id="47" idx="5"/>
            </p:cNvCxnSpPr>
            <p:nvPr/>
          </p:nvCxnSpPr>
          <p:spPr>
            <a:xfrm rot="16200000" flipH="1">
              <a:off x="5968626" y="4673226"/>
              <a:ext cx="394074" cy="470274"/>
            </a:xfrm>
            <a:prstGeom prst="line">
              <a:avLst/>
            </a:prstGeom>
            <a:ln w="28575">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77" name="직선 연결선 76"/>
            <p:cNvCxnSpPr>
              <a:stCxn id="47" idx="6"/>
            </p:cNvCxnSpPr>
            <p:nvPr/>
          </p:nvCxnSpPr>
          <p:spPr>
            <a:xfrm>
              <a:off x="6019800" y="4495800"/>
              <a:ext cx="762000" cy="1588"/>
            </a:xfrm>
            <a:prstGeom prst="line">
              <a:avLst/>
            </a:prstGeom>
            <a:ln w="28575">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82" name="직선 연결선 81"/>
            <p:cNvCxnSpPr>
              <a:stCxn id="52" idx="0"/>
            </p:cNvCxnSpPr>
            <p:nvPr/>
          </p:nvCxnSpPr>
          <p:spPr>
            <a:xfrm rot="5400000" flipH="1" flipV="1">
              <a:off x="4114800" y="914400"/>
              <a:ext cx="457200" cy="1588"/>
            </a:xfrm>
            <a:prstGeom prst="line">
              <a:avLst/>
            </a:prstGeom>
            <a:ln w="28575">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84" name="직선 연결선 83"/>
            <p:cNvCxnSpPr>
              <a:stCxn id="52" idx="7"/>
            </p:cNvCxnSpPr>
            <p:nvPr/>
          </p:nvCxnSpPr>
          <p:spPr>
            <a:xfrm rot="5400000" flipH="1" flipV="1">
              <a:off x="4558926" y="762000"/>
              <a:ext cx="470274" cy="470274"/>
            </a:xfrm>
            <a:prstGeom prst="line">
              <a:avLst/>
            </a:prstGeom>
            <a:ln w="28575">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86" name="직선 연결선 85"/>
            <p:cNvCxnSpPr>
              <a:stCxn id="52" idx="1"/>
            </p:cNvCxnSpPr>
            <p:nvPr/>
          </p:nvCxnSpPr>
          <p:spPr>
            <a:xfrm rot="16200000" flipV="1">
              <a:off x="3657600" y="762000"/>
              <a:ext cx="470274" cy="470274"/>
            </a:xfrm>
            <a:prstGeom prst="line">
              <a:avLst/>
            </a:prstGeom>
            <a:ln w="28575">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88" name="직선 연결선 87"/>
            <p:cNvCxnSpPr>
              <a:stCxn id="51" idx="1"/>
            </p:cNvCxnSpPr>
            <p:nvPr/>
          </p:nvCxnSpPr>
          <p:spPr>
            <a:xfrm rot="16200000" flipV="1">
              <a:off x="2324100" y="1257300"/>
              <a:ext cx="394074" cy="470274"/>
            </a:xfrm>
            <a:prstGeom prst="line">
              <a:avLst/>
            </a:prstGeom>
            <a:ln w="28575">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90" name="직선 연결선 89"/>
            <p:cNvCxnSpPr>
              <a:stCxn id="51" idx="0"/>
            </p:cNvCxnSpPr>
            <p:nvPr/>
          </p:nvCxnSpPr>
          <p:spPr>
            <a:xfrm rot="5400000" flipH="1" flipV="1">
              <a:off x="2667000" y="1295400"/>
              <a:ext cx="609600" cy="1588"/>
            </a:xfrm>
            <a:prstGeom prst="line">
              <a:avLst/>
            </a:prstGeom>
            <a:ln w="28575">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92" name="직선 연결선 91"/>
            <p:cNvCxnSpPr>
              <a:stCxn id="51" idx="2"/>
            </p:cNvCxnSpPr>
            <p:nvPr/>
          </p:nvCxnSpPr>
          <p:spPr>
            <a:xfrm rot="10800000">
              <a:off x="1905000" y="1905000"/>
              <a:ext cx="762000" cy="1588"/>
            </a:xfrm>
            <a:prstGeom prst="line">
              <a:avLst/>
            </a:prstGeom>
            <a:ln w="28575">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94" name="직선 연결선 93"/>
            <p:cNvCxnSpPr>
              <a:stCxn id="50" idx="2"/>
            </p:cNvCxnSpPr>
            <p:nvPr/>
          </p:nvCxnSpPr>
          <p:spPr>
            <a:xfrm rot="10800000">
              <a:off x="1447800" y="3200400"/>
              <a:ext cx="685800" cy="1588"/>
            </a:xfrm>
            <a:prstGeom prst="line">
              <a:avLst/>
            </a:prstGeom>
            <a:ln w="28575">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96" name="직선 연결선 95"/>
            <p:cNvCxnSpPr>
              <a:stCxn id="50" idx="1"/>
            </p:cNvCxnSpPr>
            <p:nvPr/>
          </p:nvCxnSpPr>
          <p:spPr>
            <a:xfrm rot="16200000" flipV="1">
              <a:off x="1752600" y="2514600"/>
              <a:ext cx="470274" cy="470274"/>
            </a:xfrm>
            <a:prstGeom prst="line">
              <a:avLst/>
            </a:prstGeom>
            <a:ln w="28575">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98" name="직선 연결선 97"/>
            <p:cNvCxnSpPr>
              <a:stCxn id="50" idx="3"/>
            </p:cNvCxnSpPr>
            <p:nvPr/>
          </p:nvCxnSpPr>
          <p:spPr>
            <a:xfrm rot="5400000">
              <a:off x="1676400" y="3415926"/>
              <a:ext cx="546474" cy="546474"/>
            </a:xfrm>
            <a:prstGeom prst="line">
              <a:avLst/>
            </a:prstGeom>
            <a:ln w="28575">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100" name="직선 연결선 99"/>
            <p:cNvCxnSpPr>
              <a:stCxn id="49" idx="3"/>
            </p:cNvCxnSpPr>
            <p:nvPr/>
          </p:nvCxnSpPr>
          <p:spPr>
            <a:xfrm rot="5400000">
              <a:off x="2286000" y="4787526"/>
              <a:ext cx="470274" cy="470274"/>
            </a:xfrm>
            <a:prstGeom prst="line">
              <a:avLst/>
            </a:prstGeom>
            <a:ln w="28575">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104" name="직선 연결선 103"/>
            <p:cNvCxnSpPr>
              <a:stCxn id="49" idx="2"/>
            </p:cNvCxnSpPr>
            <p:nvPr/>
          </p:nvCxnSpPr>
          <p:spPr>
            <a:xfrm rot="10800000">
              <a:off x="1981200" y="4572000"/>
              <a:ext cx="685800" cy="1588"/>
            </a:xfrm>
            <a:prstGeom prst="line">
              <a:avLst/>
            </a:prstGeom>
            <a:ln w="28575">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106" name="직선 연결선 105"/>
            <p:cNvCxnSpPr>
              <a:stCxn id="49" idx="4"/>
            </p:cNvCxnSpPr>
            <p:nvPr/>
          </p:nvCxnSpPr>
          <p:spPr>
            <a:xfrm rot="5400000">
              <a:off x="2628900" y="5219700"/>
              <a:ext cx="685800" cy="1588"/>
            </a:xfrm>
            <a:prstGeom prst="line">
              <a:avLst/>
            </a:prstGeom>
            <a:ln w="28575">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108" name="직선 연결선 107"/>
            <p:cNvCxnSpPr>
              <a:stCxn id="48" idx="4"/>
            </p:cNvCxnSpPr>
            <p:nvPr/>
          </p:nvCxnSpPr>
          <p:spPr>
            <a:xfrm rot="5400000">
              <a:off x="4114800" y="5486400"/>
              <a:ext cx="457200" cy="1588"/>
            </a:xfrm>
            <a:prstGeom prst="line">
              <a:avLst/>
            </a:prstGeom>
            <a:ln w="28575">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110" name="직선 연결선 109"/>
            <p:cNvCxnSpPr>
              <a:stCxn id="48" idx="3"/>
            </p:cNvCxnSpPr>
            <p:nvPr/>
          </p:nvCxnSpPr>
          <p:spPr>
            <a:xfrm rot="5400000">
              <a:off x="3695700" y="5130426"/>
              <a:ext cx="394074" cy="470274"/>
            </a:xfrm>
            <a:prstGeom prst="line">
              <a:avLst/>
            </a:prstGeom>
            <a:ln w="28575">
              <a:solidFill>
                <a:srgbClr val="009900"/>
              </a:solidFill>
            </a:ln>
          </p:spPr>
          <p:style>
            <a:lnRef idx="1">
              <a:schemeClr val="accent1"/>
            </a:lnRef>
            <a:fillRef idx="0">
              <a:schemeClr val="accent1"/>
            </a:fillRef>
            <a:effectRef idx="0">
              <a:schemeClr val="accent1"/>
            </a:effectRef>
            <a:fontRef idx="minor">
              <a:schemeClr val="tx1"/>
            </a:fontRef>
          </p:style>
        </p:cxnSp>
        <p:cxnSp>
          <p:nvCxnSpPr>
            <p:cNvPr id="112" name="직선 연결선 111"/>
            <p:cNvCxnSpPr>
              <a:stCxn id="48" idx="5"/>
            </p:cNvCxnSpPr>
            <p:nvPr/>
          </p:nvCxnSpPr>
          <p:spPr>
            <a:xfrm rot="16200000" flipH="1">
              <a:off x="4558926" y="5168526"/>
              <a:ext cx="394074" cy="394074"/>
            </a:xfrm>
            <a:prstGeom prst="line">
              <a:avLst/>
            </a:prstGeom>
            <a:ln w="28575">
              <a:solidFill>
                <a:srgbClr val="009900"/>
              </a:solidFill>
            </a:ln>
          </p:spPr>
          <p:style>
            <a:lnRef idx="1">
              <a:schemeClr val="accent1"/>
            </a:lnRef>
            <a:fillRef idx="0">
              <a:schemeClr val="accent1"/>
            </a:fillRef>
            <a:effectRef idx="0">
              <a:schemeClr val="accent1"/>
            </a:effectRef>
            <a:fontRef idx="minor">
              <a:schemeClr val="tx1"/>
            </a:fontRef>
          </p:style>
        </p:cxnSp>
      </p:grpSp>
      <p:grpSp>
        <p:nvGrpSpPr>
          <p:cNvPr id="149" name="그룹 148"/>
          <p:cNvGrpSpPr/>
          <p:nvPr/>
        </p:nvGrpSpPr>
        <p:grpSpPr>
          <a:xfrm>
            <a:off x="5181600" y="6019800"/>
            <a:ext cx="2743200" cy="523220"/>
            <a:chOff x="4724400" y="6019800"/>
            <a:chExt cx="2743200" cy="523220"/>
          </a:xfrm>
        </p:grpSpPr>
        <p:sp>
          <p:nvSpPr>
            <p:cNvPr id="147" name="TextBox 146"/>
            <p:cNvSpPr txBox="1"/>
            <p:nvPr/>
          </p:nvSpPr>
          <p:spPr>
            <a:xfrm>
              <a:off x="5983026" y="6019800"/>
              <a:ext cx="1484574" cy="523220"/>
            </a:xfrm>
            <a:prstGeom prst="rect">
              <a:avLst/>
            </a:prstGeom>
            <a:noFill/>
          </p:spPr>
          <p:txBody>
            <a:bodyPr wrap="none" rtlCol="0">
              <a:spAutoFit/>
            </a:bodyPr>
            <a:lstStyle/>
            <a:p>
              <a:r>
                <a:rPr lang="en-US" altLang="ko-KR" sz="2800" dirty="0" smtClean="0"/>
                <a:t>: by </a:t>
              </a:r>
              <a:r>
                <a:rPr lang="en-US" altLang="ko-KR" sz="2800" i="1" dirty="0" smtClean="0">
                  <a:latin typeface="Times New Roman" pitchFamily="18" charset="0"/>
                  <a:cs typeface="Times New Roman" pitchFamily="18" charset="0"/>
                </a:rPr>
                <a:t>GH</a:t>
              </a:r>
              <a:r>
                <a:rPr lang="en-US" altLang="ko-KR" sz="1600" i="1" dirty="0" smtClean="0">
                  <a:latin typeface="Times New Roman" pitchFamily="18" charset="0"/>
                  <a:cs typeface="Times New Roman" pitchFamily="18" charset="0"/>
                </a:rPr>
                <a:t> </a:t>
              </a:r>
              <a:r>
                <a:rPr lang="en-US" altLang="ko-KR" sz="2800" b="1" i="1" baseline="30000" dirty="0" smtClean="0">
                  <a:solidFill>
                    <a:srgbClr val="FF0000"/>
                  </a:solidFill>
                  <a:latin typeface="Times New Roman" pitchFamily="18" charset="0"/>
                  <a:cs typeface="Times New Roman" pitchFamily="18" charset="0"/>
                </a:rPr>
                <a:t>2</a:t>
              </a:r>
              <a:endParaRPr lang="ko-KR" altLang="en-US" sz="2800" b="1" i="1" baseline="30000" dirty="0">
                <a:solidFill>
                  <a:srgbClr val="FF0000"/>
                </a:solidFill>
                <a:latin typeface="Times New Roman" pitchFamily="18" charset="0"/>
                <a:cs typeface="Times New Roman" pitchFamily="18" charset="0"/>
              </a:endParaRPr>
            </a:p>
          </p:txBody>
        </p:sp>
        <p:cxnSp>
          <p:nvCxnSpPr>
            <p:cNvPr id="142" name="직선 연결선 141"/>
            <p:cNvCxnSpPr/>
            <p:nvPr/>
          </p:nvCxnSpPr>
          <p:spPr>
            <a:xfrm>
              <a:off x="4724400" y="6324600"/>
              <a:ext cx="990600" cy="1588"/>
            </a:xfrm>
            <a:prstGeom prst="line">
              <a:avLst/>
            </a:prstGeom>
            <a:ln w="28575">
              <a:solidFill>
                <a:srgbClr val="009900"/>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제목 1"/>
          <p:cNvSpPr txBox="1">
            <a:spLocks/>
          </p:cNvSpPr>
          <p:nvPr/>
        </p:nvSpPr>
        <p:spPr>
          <a:xfrm>
            <a:off x="0" y="0"/>
            <a:ext cx="8915400" cy="639762"/>
          </a:xfrm>
          <a:prstGeom prst="rect">
            <a:avLst/>
          </a:prstGeom>
        </p:spPr>
        <p:txBody>
          <a:bodyPr anchor="ctr">
            <a:normAutofit fontScale="90000" lnSpcReduction="10000"/>
          </a:bodyPr>
          <a:lstStyle/>
          <a:p>
            <a:pPr>
              <a:spcBef>
                <a:spcPct val="0"/>
              </a:spcBef>
              <a:defRPr/>
            </a:pP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Results : Large</a:t>
            </a:r>
            <a:r>
              <a:rPr kumimoji="0" lang="en-US" altLang="ko-KR" sz="4300" b="0" i="0" u="none" strike="noStrike" kern="1200" cap="none" spc="0" normalizeH="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 Connected </a:t>
            </a: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Component</a:t>
            </a:r>
            <a:endParaRPr lang="en-US" altLang="ko-KR" sz="4300" dirty="0" smtClean="0">
              <a:solidFill>
                <a:srgbClr val="4F271C">
                  <a:satMod val="130000"/>
                </a:srgbClr>
              </a:solidFill>
              <a:effectLst>
                <a:outerShdw blurRad="50000" dist="30000" dir="5400000" algn="tl" rotWithShape="0">
                  <a:srgbClr val="000000">
                    <a:alpha val="30000"/>
                  </a:srgbClr>
                </a:outerShdw>
              </a:effectLst>
              <a:latin typeface="Gill Sans MT"/>
              <a:ea typeface="휴먼매직체"/>
              <a:cs typeface="+mj-cs"/>
            </a:endParaRPr>
          </a:p>
        </p:txBody>
      </p:sp>
      <p:graphicFrame>
        <p:nvGraphicFramePr>
          <p:cNvPr id="168" name="Group 249"/>
          <p:cNvGraphicFramePr>
            <a:graphicFrameLocks noGrp="1"/>
          </p:cNvGraphicFramePr>
          <p:nvPr/>
        </p:nvGraphicFramePr>
        <p:xfrm>
          <a:off x="4953000" y="3194050"/>
          <a:ext cx="3962399" cy="1981200"/>
        </p:xfrm>
        <a:graphic>
          <a:graphicData uri="http://schemas.openxmlformats.org/drawingml/2006/table">
            <a:tbl>
              <a:tblPr/>
              <a:tblGrid>
                <a:gridCol w="1013637"/>
                <a:gridCol w="1474381"/>
                <a:gridCol w="1474381"/>
              </a:tblGrid>
              <a:tr h="367030">
                <a:tc>
                  <a:txBody>
                    <a:bodyPr/>
                    <a:lstStyle/>
                    <a:p>
                      <a:pPr marL="0" marR="0" lvl="0" indent="0" algn="ctr" defTabSz="914400" rtl="0" eaLnBrk="1" fontAlgn="base" latinLnBrk="1" hangingPunct="1">
                        <a:lnSpc>
                          <a:spcPct val="100000"/>
                        </a:lnSpc>
                        <a:spcBef>
                          <a:spcPct val="20000"/>
                        </a:spcBef>
                        <a:spcAft>
                          <a:spcPct val="0"/>
                        </a:spcAft>
                        <a:buClrTx/>
                        <a:buSzTx/>
                        <a:buFontTx/>
                        <a:buNone/>
                        <a:tabLst/>
                      </a:pPr>
                      <a:r>
                        <a:rPr kumimoji="1" lang="en-US" altLang="ko-KR" sz="2000" b="0" i="0" u="none" strike="noStrike" cap="none" normalizeH="0" baseline="0" dirty="0" smtClean="0">
                          <a:ln>
                            <a:noFill/>
                          </a:ln>
                          <a:solidFill>
                            <a:schemeClr val="tx1"/>
                          </a:solidFill>
                          <a:effectLst/>
                          <a:latin typeface="굴림" charset="-127"/>
                          <a:ea typeface="굴림" charset="-127"/>
                        </a:rPr>
                        <a:t>Type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20000"/>
                        </a:spcBef>
                        <a:spcAft>
                          <a:spcPct val="0"/>
                        </a:spcAft>
                        <a:buClrTx/>
                        <a:buSzTx/>
                        <a:buFontTx/>
                        <a:buNone/>
                        <a:tabLst/>
                      </a:pPr>
                      <a:r>
                        <a:rPr kumimoji="1" lang="en-US" altLang="ko-KR" sz="2000" b="0" i="0" u="none" strike="noStrike" cap="none" normalizeH="0" baseline="0" dirty="0" smtClean="0">
                          <a:ln>
                            <a:noFill/>
                          </a:ln>
                          <a:solidFill>
                            <a:schemeClr val="tx1"/>
                          </a:solidFill>
                          <a:effectLst/>
                          <a:latin typeface="굴림" charset="-127"/>
                          <a:ea typeface="굴림" charset="-127"/>
                        </a:rPr>
                        <a:t>Mean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20000"/>
                        </a:spcBef>
                        <a:spcAft>
                          <a:spcPct val="0"/>
                        </a:spcAft>
                        <a:buClrTx/>
                        <a:buSzTx/>
                        <a:buFontTx/>
                        <a:buNone/>
                        <a:tabLst/>
                      </a:pPr>
                      <a:r>
                        <a:rPr kumimoji="1" lang="en-US" altLang="ko-KR" sz="2000" b="0" i="0" u="none" strike="noStrike" cap="none" normalizeH="0" baseline="0" dirty="0" smtClean="0">
                          <a:ln>
                            <a:noFill/>
                          </a:ln>
                          <a:solidFill>
                            <a:schemeClr val="tx1"/>
                          </a:solidFill>
                          <a:effectLst/>
                          <a:latin typeface="굴림" charset="-127"/>
                          <a:ea typeface="굴림" charset="-127"/>
                        </a:rPr>
                        <a:t>Median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7030">
                <a:tc>
                  <a:txBody>
                    <a:bodyPr/>
                    <a:lstStyle/>
                    <a:p>
                      <a:pPr marL="0" marR="0" lvl="0" indent="0" algn="ctr" defTabSz="914400" rtl="0" eaLnBrk="1" fontAlgn="base" latinLnBrk="1" hangingPunct="1">
                        <a:lnSpc>
                          <a:spcPct val="100000"/>
                        </a:lnSpc>
                        <a:spcBef>
                          <a:spcPct val="20000"/>
                        </a:spcBef>
                        <a:spcAft>
                          <a:spcPct val="0"/>
                        </a:spcAft>
                        <a:buClrTx/>
                        <a:buSzTx/>
                        <a:buFontTx/>
                        <a:buNone/>
                        <a:tabLst/>
                      </a:pPr>
                      <a:r>
                        <a:rPr kumimoji="1" lang="en-US" altLang="ko-KR" sz="2000" b="0" i="0" u="none" strike="noStrike" cap="none" normalizeH="0" baseline="0" smtClean="0">
                          <a:ln>
                            <a:noFill/>
                          </a:ln>
                          <a:solidFill>
                            <a:schemeClr val="tx1"/>
                          </a:solidFill>
                          <a:effectLst/>
                          <a:latin typeface="굴림" charset="-127"/>
                          <a:ea typeface="굴림" charset="-127"/>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20000"/>
                        </a:spcBef>
                        <a:spcAft>
                          <a:spcPct val="0"/>
                        </a:spcAft>
                        <a:buClrTx/>
                        <a:buSzTx/>
                        <a:buFontTx/>
                        <a:buNone/>
                        <a:tabLst/>
                      </a:pPr>
                      <a:r>
                        <a:rPr kumimoji="1" lang="en-US" altLang="ko-KR" sz="2000" b="0" i="0" u="none" strike="noStrike" cap="none" normalizeH="0" baseline="0" dirty="0" smtClean="0">
                          <a:ln>
                            <a:noFill/>
                          </a:ln>
                          <a:solidFill>
                            <a:schemeClr val="tx1"/>
                          </a:solidFill>
                          <a:effectLst/>
                          <a:latin typeface="Times New Roman" pitchFamily="18" charset="0"/>
                          <a:ea typeface="굴림" charset="-127"/>
                        </a:rPr>
                        <a:t>49,476,748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20000"/>
                        </a:spcBef>
                        <a:spcAft>
                          <a:spcPct val="0"/>
                        </a:spcAft>
                        <a:buClrTx/>
                        <a:buSzTx/>
                        <a:buFontTx/>
                        <a:buNone/>
                        <a:tabLst/>
                      </a:pPr>
                      <a:r>
                        <a:rPr kumimoji="1" lang="en-US" altLang="en-US" sz="2000" b="0" i="0" u="none" strike="noStrike" cap="none" normalizeH="0" baseline="0" smtClean="0">
                          <a:ln>
                            <a:noFill/>
                          </a:ln>
                          <a:solidFill>
                            <a:schemeClr val="tx1"/>
                          </a:solidFill>
                          <a:effectLst/>
                          <a:latin typeface="Times New Roman" pitchFamily="18" charset="0"/>
                          <a:ea typeface="굴림" charset="-127"/>
                        </a:rPr>
                        <a:t>69,689,804</a:t>
                      </a:r>
                      <a:endParaRPr kumimoji="1" lang="en-US" altLang="ko-KR" sz="2000" b="0" i="0" u="none" strike="noStrike" cap="none" normalizeH="0" baseline="0" smtClean="0">
                        <a:ln>
                          <a:noFill/>
                        </a:ln>
                        <a:solidFill>
                          <a:schemeClr val="tx1"/>
                        </a:solidFill>
                        <a:effectLst/>
                        <a:latin typeface="Times New Roman" pitchFamily="18" charset="0"/>
                        <a:ea typeface="굴림" charset="-127"/>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7030">
                <a:tc>
                  <a:txBody>
                    <a:bodyPr/>
                    <a:lstStyle/>
                    <a:p>
                      <a:pPr marL="0" marR="0" lvl="0" indent="0" algn="ctr" defTabSz="914400" rtl="0" eaLnBrk="1" fontAlgn="base" latinLnBrk="1" hangingPunct="1">
                        <a:lnSpc>
                          <a:spcPct val="100000"/>
                        </a:lnSpc>
                        <a:spcBef>
                          <a:spcPct val="20000"/>
                        </a:spcBef>
                        <a:spcAft>
                          <a:spcPct val="0"/>
                        </a:spcAft>
                        <a:buClrTx/>
                        <a:buSzTx/>
                        <a:buFontTx/>
                        <a:buNone/>
                        <a:tabLst/>
                      </a:pPr>
                      <a:r>
                        <a:rPr kumimoji="1" lang="en-US" altLang="ko-KR" sz="2000" b="0" i="0" u="none" strike="noStrike" cap="none" normalizeH="0" baseline="0" dirty="0" smtClean="0">
                          <a:ln>
                            <a:noFill/>
                          </a:ln>
                          <a:solidFill>
                            <a:schemeClr val="tx1"/>
                          </a:solidFill>
                          <a:effectLst/>
                          <a:latin typeface="굴림" charset="-127"/>
                          <a:ea typeface="굴림" charset="-127"/>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20000"/>
                        </a:spcBef>
                        <a:spcAft>
                          <a:spcPct val="0"/>
                        </a:spcAft>
                        <a:buClrTx/>
                        <a:buSzTx/>
                        <a:buFontTx/>
                        <a:buNone/>
                        <a:tabLst/>
                      </a:pPr>
                      <a:r>
                        <a:rPr kumimoji="1" lang="en-US" altLang="en-US" sz="2000" b="0" i="0" u="none" strike="noStrike" cap="none" normalizeH="0" baseline="0" dirty="0" smtClean="0">
                          <a:ln>
                            <a:noFill/>
                          </a:ln>
                          <a:solidFill>
                            <a:schemeClr val="tx1"/>
                          </a:solidFill>
                          <a:effectLst/>
                          <a:latin typeface="Times New Roman" pitchFamily="18" charset="0"/>
                          <a:ea typeface="굴림" charset="-127"/>
                        </a:rPr>
                        <a:t>68,179,534</a:t>
                      </a:r>
                      <a:endParaRPr kumimoji="1" lang="en-US" altLang="ko-KR" sz="2000" b="0" i="0" u="none" strike="noStrike" cap="none" normalizeH="0" baseline="0" dirty="0" smtClean="0">
                        <a:ln>
                          <a:noFill/>
                        </a:ln>
                        <a:solidFill>
                          <a:schemeClr val="tx1"/>
                        </a:solidFill>
                        <a:effectLst/>
                        <a:latin typeface="Times New Roman" pitchFamily="18" charset="0"/>
                        <a:ea typeface="굴림" charset="-127"/>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20000"/>
                        </a:spcBef>
                        <a:spcAft>
                          <a:spcPct val="0"/>
                        </a:spcAft>
                        <a:buClrTx/>
                        <a:buSzTx/>
                        <a:buFontTx/>
                        <a:buNone/>
                        <a:tabLst/>
                      </a:pPr>
                      <a:r>
                        <a:rPr kumimoji="1" lang="en-US" altLang="en-US" sz="2000" b="0" i="0" u="none" strike="noStrike" cap="none" normalizeH="0" baseline="0" dirty="0" smtClean="0">
                          <a:ln>
                            <a:noFill/>
                          </a:ln>
                          <a:solidFill>
                            <a:schemeClr val="tx1"/>
                          </a:solidFill>
                          <a:effectLst/>
                          <a:latin typeface="Times New Roman" pitchFamily="18" charset="0"/>
                          <a:ea typeface="굴림" charset="-127"/>
                        </a:rPr>
                        <a:t>69,689,804</a:t>
                      </a:r>
                      <a:endParaRPr kumimoji="1" lang="en-US" altLang="ko-KR" sz="2000" b="0" i="0" u="none" strike="noStrike" cap="none" normalizeH="0" baseline="0" dirty="0" smtClean="0">
                        <a:ln>
                          <a:noFill/>
                        </a:ln>
                        <a:solidFill>
                          <a:schemeClr val="tx1"/>
                        </a:solidFill>
                        <a:effectLst/>
                        <a:latin typeface="Times New Roman" pitchFamily="18" charset="0"/>
                        <a:ea typeface="굴림" charset="-127"/>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7030">
                <a:tc>
                  <a:txBody>
                    <a:bodyPr/>
                    <a:lstStyle/>
                    <a:p>
                      <a:pPr marL="0" marR="0" lvl="0" indent="0" algn="ctr" defTabSz="914400" rtl="0" eaLnBrk="1" fontAlgn="base" latinLnBrk="1" hangingPunct="1">
                        <a:lnSpc>
                          <a:spcPct val="100000"/>
                        </a:lnSpc>
                        <a:spcBef>
                          <a:spcPct val="20000"/>
                        </a:spcBef>
                        <a:spcAft>
                          <a:spcPct val="0"/>
                        </a:spcAft>
                        <a:buClrTx/>
                        <a:buSzTx/>
                        <a:buFontTx/>
                        <a:buNone/>
                        <a:tabLst/>
                      </a:pPr>
                      <a:r>
                        <a:rPr kumimoji="1" lang="en-US" altLang="ko-KR" sz="2000" b="0" i="0" u="none" strike="noStrike" cap="none" normalizeH="0" baseline="0" smtClean="0">
                          <a:ln>
                            <a:noFill/>
                          </a:ln>
                          <a:solidFill>
                            <a:schemeClr val="tx1"/>
                          </a:solidFill>
                          <a:effectLst/>
                          <a:latin typeface="굴림" charset="-127"/>
                          <a:ea typeface="굴림" charset="-127"/>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20000"/>
                        </a:spcBef>
                        <a:spcAft>
                          <a:spcPct val="0"/>
                        </a:spcAft>
                        <a:buClrTx/>
                        <a:buSzTx/>
                        <a:buFontTx/>
                        <a:buNone/>
                        <a:tabLst/>
                      </a:pPr>
                      <a:r>
                        <a:rPr kumimoji="1" lang="en-US" altLang="en-US" sz="2000" b="0" i="0" u="none" strike="noStrike" cap="none" normalizeH="0" baseline="0" smtClean="0">
                          <a:ln>
                            <a:noFill/>
                          </a:ln>
                          <a:solidFill>
                            <a:schemeClr val="tx1"/>
                          </a:solidFill>
                          <a:effectLst/>
                          <a:latin typeface="Times New Roman" pitchFamily="18" charset="0"/>
                          <a:ea typeface="굴림" charset="-127"/>
                        </a:rPr>
                        <a:t>63,217,662</a:t>
                      </a:r>
                      <a:endParaRPr kumimoji="1" lang="en-US" altLang="ko-KR" sz="2000" b="0" i="0" u="none" strike="noStrike" cap="none" normalizeH="0" baseline="0" smtClean="0">
                        <a:ln>
                          <a:noFill/>
                        </a:ln>
                        <a:solidFill>
                          <a:schemeClr val="tx1"/>
                        </a:solidFill>
                        <a:effectLst/>
                        <a:latin typeface="Times New Roman" pitchFamily="18" charset="0"/>
                        <a:ea typeface="굴림" charset="-127"/>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20000"/>
                        </a:spcBef>
                        <a:spcAft>
                          <a:spcPct val="0"/>
                        </a:spcAft>
                        <a:buClrTx/>
                        <a:buSzTx/>
                        <a:buFontTx/>
                        <a:buNone/>
                        <a:tabLst/>
                      </a:pPr>
                      <a:r>
                        <a:rPr kumimoji="1" lang="en-US" altLang="en-US" sz="2000" b="0" i="0" u="none" strike="noStrike" cap="none" normalizeH="0" baseline="0" dirty="0" smtClean="0">
                          <a:ln>
                            <a:noFill/>
                          </a:ln>
                          <a:solidFill>
                            <a:schemeClr val="tx1"/>
                          </a:solidFill>
                          <a:effectLst/>
                          <a:latin typeface="Times New Roman" pitchFamily="18" charset="0"/>
                          <a:ea typeface="굴림" charset="-127"/>
                        </a:rPr>
                        <a:t>69,689,804</a:t>
                      </a:r>
                      <a:endParaRPr kumimoji="1" lang="en-US" altLang="ko-KR" sz="2000" b="0" i="0" u="none" strike="noStrike" cap="none" normalizeH="0" baseline="0" dirty="0" smtClean="0">
                        <a:ln>
                          <a:noFill/>
                        </a:ln>
                        <a:solidFill>
                          <a:schemeClr val="tx1"/>
                        </a:solidFill>
                        <a:effectLst/>
                        <a:latin typeface="Times New Roman" pitchFamily="18" charset="0"/>
                        <a:ea typeface="굴림" charset="-127"/>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7030">
                <a:tc>
                  <a:txBody>
                    <a:bodyPr/>
                    <a:lstStyle/>
                    <a:p>
                      <a:pPr marL="0" marR="0" lvl="0" indent="0" algn="ctr" defTabSz="914400" rtl="0" eaLnBrk="1" fontAlgn="base" latinLnBrk="1" hangingPunct="1">
                        <a:lnSpc>
                          <a:spcPct val="100000"/>
                        </a:lnSpc>
                        <a:spcBef>
                          <a:spcPct val="20000"/>
                        </a:spcBef>
                        <a:spcAft>
                          <a:spcPct val="0"/>
                        </a:spcAft>
                        <a:buClrTx/>
                        <a:buSzTx/>
                        <a:buFontTx/>
                        <a:buNone/>
                        <a:tabLst/>
                      </a:pPr>
                      <a:r>
                        <a:rPr kumimoji="1" lang="en-US" altLang="ko-KR" sz="2000" b="0" i="0" u="none" strike="noStrike" cap="none" normalizeH="0" baseline="0" smtClean="0">
                          <a:ln>
                            <a:noFill/>
                          </a:ln>
                          <a:solidFill>
                            <a:schemeClr val="tx1"/>
                          </a:solidFill>
                          <a:effectLst/>
                          <a:latin typeface="굴림" charset="-127"/>
                          <a:ea typeface="굴림" charset="-127"/>
                        </a:rPr>
                        <a:t>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20000"/>
                        </a:spcBef>
                        <a:spcAft>
                          <a:spcPct val="0"/>
                        </a:spcAft>
                        <a:buClrTx/>
                        <a:buSzTx/>
                        <a:buFontTx/>
                        <a:buNone/>
                        <a:tabLst/>
                      </a:pPr>
                      <a:r>
                        <a:rPr kumimoji="1" lang="en-US" altLang="en-US" sz="2000" b="0" i="0" u="none" strike="noStrike" cap="none" normalizeH="0" baseline="0" smtClean="0">
                          <a:ln>
                            <a:noFill/>
                          </a:ln>
                          <a:solidFill>
                            <a:schemeClr val="tx1"/>
                          </a:solidFill>
                          <a:effectLst/>
                          <a:latin typeface="Times New Roman" pitchFamily="18" charset="0"/>
                          <a:ea typeface="굴림" charset="-127"/>
                        </a:rPr>
                        <a:t>16,932,282</a:t>
                      </a:r>
                      <a:endParaRPr kumimoji="1" lang="en-US" altLang="ko-KR" sz="2000" b="0" i="0" u="none" strike="noStrike" cap="none" normalizeH="0" baseline="0" smtClean="0">
                        <a:ln>
                          <a:noFill/>
                        </a:ln>
                        <a:solidFill>
                          <a:schemeClr val="tx1"/>
                        </a:solidFill>
                        <a:effectLst/>
                        <a:latin typeface="Times New Roman" pitchFamily="18" charset="0"/>
                        <a:ea typeface="굴림" charset="-127"/>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1" hangingPunct="1">
                        <a:lnSpc>
                          <a:spcPct val="100000"/>
                        </a:lnSpc>
                        <a:spcBef>
                          <a:spcPct val="20000"/>
                        </a:spcBef>
                        <a:spcAft>
                          <a:spcPct val="0"/>
                        </a:spcAft>
                        <a:buClrTx/>
                        <a:buSzTx/>
                        <a:buFontTx/>
                        <a:buNone/>
                        <a:tabLst/>
                      </a:pPr>
                      <a:r>
                        <a:rPr kumimoji="1" lang="en-US" altLang="en-US" sz="2000" b="0" i="0" u="none" strike="noStrike" cap="none" normalizeH="0" baseline="0" dirty="0" smtClean="0">
                          <a:ln>
                            <a:noFill/>
                          </a:ln>
                          <a:solidFill>
                            <a:schemeClr val="tx1"/>
                          </a:solidFill>
                          <a:effectLst/>
                          <a:latin typeface="Times New Roman" pitchFamily="18" charset="0"/>
                          <a:ea typeface="굴림" charset="-127"/>
                        </a:rPr>
                        <a:t>115,692</a:t>
                      </a:r>
                      <a:endParaRPr kumimoji="1" lang="en-US" altLang="ko-KR" sz="2000" b="0" i="0" u="none" strike="noStrike" cap="none" normalizeH="0" baseline="0" dirty="0" smtClean="0">
                        <a:ln>
                          <a:noFill/>
                        </a:ln>
                        <a:solidFill>
                          <a:schemeClr val="tx1"/>
                        </a:solidFill>
                        <a:effectLst/>
                        <a:latin typeface="Times New Roman" pitchFamily="18" charset="0"/>
                        <a:ea typeface="굴림" charset="-127"/>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11" name="Rectangle 87"/>
          <p:cNvSpPr>
            <a:spLocks noChangeArrowheads="1"/>
          </p:cNvSpPr>
          <p:nvPr/>
        </p:nvSpPr>
        <p:spPr bwMode="auto">
          <a:xfrm>
            <a:off x="889000" y="1791948"/>
            <a:ext cx="3341556" cy="3097011"/>
          </a:xfrm>
          <a:prstGeom prst="rect">
            <a:avLst/>
          </a:prstGeom>
          <a:noFill/>
          <a:ln w="0">
            <a:solidFill>
              <a:srgbClr val="FFFFFF"/>
            </a:solidFill>
            <a:miter lim="800000"/>
            <a:headEnd/>
            <a:tailEnd/>
          </a:ln>
        </p:spPr>
        <p:txBody>
          <a:bodyPr/>
          <a:lstStyle/>
          <a:p>
            <a:endParaRPr lang="ko-KR" altLang="en-US"/>
          </a:p>
        </p:txBody>
      </p:sp>
      <p:sp>
        <p:nvSpPr>
          <p:cNvPr id="112" name="Line 88"/>
          <p:cNvSpPr>
            <a:spLocks noChangeShapeType="1"/>
          </p:cNvSpPr>
          <p:nvPr/>
        </p:nvSpPr>
        <p:spPr bwMode="auto">
          <a:xfrm>
            <a:off x="889000" y="1791948"/>
            <a:ext cx="3341556" cy="0"/>
          </a:xfrm>
          <a:prstGeom prst="line">
            <a:avLst/>
          </a:prstGeom>
          <a:noFill/>
          <a:ln w="0">
            <a:solidFill>
              <a:srgbClr val="000000"/>
            </a:solidFill>
            <a:round/>
            <a:headEnd/>
            <a:tailEnd/>
          </a:ln>
        </p:spPr>
        <p:txBody>
          <a:bodyPr/>
          <a:lstStyle/>
          <a:p>
            <a:endParaRPr lang="ko-KR" altLang="en-US"/>
          </a:p>
        </p:txBody>
      </p:sp>
      <p:sp>
        <p:nvSpPr>
          <p:cNvPr id="113" name="Freeform 89"/>
          <p:cNvSpPr>
            <a:spLocks/>
          </p:cNvSpPr>
          <p:nvPr/>
        </p:nvSpPr>
        <p:spPr bwMode="auto">
          <a:xfrm>
            <a:off x="1384300" y="1791948"/>
            <a:ext cx="3341556" cy="3097011"/>
          </a:xfrm>
          <a:custGeom>
            <a:avLst/>
            <a:gdLst/>
            <a:ahLst/>
            <a:cxnLst>
              <a:cxn ang="0">
                <a:pos x="0" y="200"/>
              </a:cxn>
              <a:cxn ang="0">
                <a:pos x="243" y="200"/>
              </a:cxn>
              <a:cxn ang="0">
                <a:pos x="243" y="0"/>
              </a:cxn>
            </a:cxnLst>
            <a:rect l="0" t="0" r="r" b="b"/>
            <a:pathLst>
              <a:path w="243" h="200">
                <a:moveTo>
                  <a:pt x="0" y="200"/>
                </a:moveTo>
                <a:lnTo>
                  <a:pt x="243" y="200"/>
                </a:lnTo>
                <a:lnTo>
                  <a:pt x="243" y="0"/>
                </a:lnTo>
              </a:path>
            </a:pathLst>
          </a:custGeom>
          <a:noFill/>
          <a:ln w="0">
            <a:solidFill>
              <a:srgbClr val="000000"/>
            </a:solidFill>
            <a:prstDash val="solid"/>
            <a:round/>
            <a:headEnd/>
            <a:tailEnd/>
          </a:ln>
        </p:spPr>
        <p:txBody>
          <a:bodyPr/>
          <a:lstStyle/>
          <a:p>
            <a:endParaRPr lang="ko-KR" altLang="en-US"/>
          </a:p>
        </p:txBody>
      </p:sp>
      <p:sp>
        <p:nvSpPr>
          <p:cNvPr id="114" name="Line 90"/>
          <p:cNvSpPr>
            <a:spLocks noChangeShapeType="1"/>
          </p:cNvSpPr>
          <p:nvPr/>
        </p:nvSpPr>
        <p:spPr bwMode="auto">
          <a:xfrm flipV="1">
            <a:off x="889000" y="1791948"/>
            <a:ext cx="0" cy="3097011"/>
          </a:xfrm>
          <a:prstGeom prst="line">
            <a:avLst/>
          </a:prstGeom>
          <a:noFill/>
          <a:ln w="0">
            <a:solidFill>
              <a:srgbClr val="000000"/>
            </a:solidFill>
            <a:round/>
            <a:headEnd/>
            <a:tailEnd/>
          </a:ln>
        </p:spPr>
        <p:txBody>
          <a:bodyPr/>
          <a:lstStyle/>
          <a:p>
            <a:endParaRPr lang="ko-KR" altLang="en-US"/>
          </a:p>
        </p:txBody>
      </p:sp>
      <p:sp>
        <p:nvSpPr>
          <p:cNvPr id="115" name="Line 91"/>
          <p:cNvSpPr>
            <a:spLocks noChangeShapeType="1"/>
          </p:cNvSpPr>
          <p:nvPr/>
        </p:nvSpPr>
        <p:spPr bwMode="auto">
          <a:xfrm>
            <a:off x="889000" y="4888959"/>
            <a:ext cx="3341556" cy="0"/>
          </a:xfrm>
          <a:prstGeom prst="line">
            <a:avLst/>
          </a:prstGeom>
          <a:noFill/>
          <a:ln w="0">
            <a:solidFill>
              <a:srgbClr val="000000"/>
            </a:solidFill>
            <a:round/>
            <a:headEnd/>
            <a:tailEnd/>
          </a:ln>
        </p:spPr>
        <p:txBody>
          <a:bodyPr/>
          <a:lstStyle/>
          <a:p>
            <a:endParaRPr lang="ko-KR" altLang="en-US"/>
          </a:p>
        </p:txBody>
      </p:sp>
      <p:sp>
        <p:nvSpPr>
          <p:cNvPr id="116" name="Line 92"/>
          <p:cNvSpPr>
            <a:spLocks noChangeShapeType="1"/>
          </p:cNvSpPr>
          <p:nvPr/>
        </p:nvSpPr>
        <p:spPr bwMode="auto">
          <a:xfrm flipV="1">
            <a:off x="889000" y="1791948"/>
            <a:ext cx="0" cy="3097011"/>
          </a:xfrm>
          <a:prstGeom prst="line">
            <a:avLst/>
          </a:prstGeom>
          <a:noFill/>
          <a:ln w="0">
            <a:solidFill>
              <a:srgbClr val="000000"/>
            </a:solidFill>
            <a:round/>
            <a:headEnd/>
            <a:tailEnd/>
          </a:ln>
        </p:spPr>
        <p:txBody>
          <a:bodyPr/>
          <a:lstStyle/>
          <a:p>
            <a:endParaRPr lang="ko-KR" altLang="en-US"/>
          </a:p>
        </p:txBody>
      </p:sp>
      <p:sp>
        <p:nvSpPr>
          <p:cNvPr id="117" name="Line 93"/>
          <p:cNvSpPr>
            <a:spLocks noChangeShapeType="1"/>
          </p:cNvSpPr>
          <p:nvPr/>
        </p:nvSpPr>
        <p:spPr bwMode="auto">
          <a:xfrm flipV="1">
            <a:off x="930275" y="4842475"/>
            <a:ext cx="0" cy="46484"/>
          </a:xfrm>
          <a:prstGeom prst="line">
            <a:avLst/>
          </a:prstGeom>
          <a:noFill/>
          <a:ln w="0">
            <a:solidFill>
              <a:srgbClr val="000000"/>
            </a:solidFill>
            <a:round/>
            <a:headEnd/>
            <a:tailEnd/>
          </a:ln>
        </p:spPr>
        <p:txBody>
          <a:bodyPr/>
          <a:lstStyle/>
          <a:p>
            <a:endParaRPr lang="ko-KR" altLang="en-US"/>
          </a:p>
        </p:txBody>
      </p:sp>
      <p:sp>
        <p:nvSpPr>
          <p:cNvPr id="118" name="Line 94"/>
          <p:cNvSpPr>
            <a:spLocks noChangeShapeType="1"/>
          </p:cNvSpPr>
          <p:nvPr/>
        </p:nvSpPr>
        <p:spPr bwMode="auto">
          <a:xfrm>
            <a:off x="930275" y="1791948"/>
            <a:ext cx="0" cy="30989"/>
          </a:xfrm>
          <a:prstGeom prst="line">
            <a:avLst/>
          </a:prstGeom>
          <a:noFill/>
          <a:ln w="0">
            <a:solidFill>
              <a:srgbClr val="000000"/>
            </a:solidFill>
            <a:round/>
            <a:headEnd/>
            <a:tailEnd/>
          </a:ln>
        </p:spPr>
        <p:txBody>
          <a:bodyPr/>
          <a:lstStyle/>
          <a:p>
            <a:endParaRPr lang="ko-KR" altLang="en-US"/>
          </a:p>
        </p:txBody>
      </p:sp>
      <p:sp>
        <p:nvSpPr>
          <p:cNvPr id="119" name="Rectangle 95"/>
          <p:cNvSpPr>
            <a:spLocks noChangeArrowheads="1"/>
          </p:cNvSpPr>
          <p:nvPr/>
        </p:nvSpPr>
        <p:spPr bwMode="auto">
          <a:xfrm>
            <a:off x="853190" y="5102423"/>
            <a:ext cx="142668" cy="307777"/>
          </a:xfrm>
          <a:prstGeom prst="rect">
            <a:avLst/>
          </a:prstGeom>
          <a:noFill/>
          <a:ln w="9525">
            <a:noFill/>
            <a:miter lim="800000"/>
            <a:headEnd/>
            <a:tailEnd/>
          </a:ln>
        </p:spPr>
        <p:txBody>
          <a:bodyPr wrap="none" lIns="0" tIns="0" rIns="0" bIns="0">
            <a:spAutoFit/>
          </a:bodyPr>
          <a:lstStyle/>
          <a:p>
            <a:r>
              <a:rPr lang="en-US" altLang="ko-KR" sz="2000" dirty="0">
                <a:solidFill>
                  <a:srgbClr val="000000"/>
                </a:solidFill>
                <a:latin typeface="Helvetica" pitchFamily="34" charset="0"/>
              </a:rPr>
              <a:t>0</a:t>
            </a:r>
            <a:endParaRPr lang="en-US" altLang="ko-KR" sz="2000" dirty="0"/>
          </a:p>
        </p:txBody>
      </p:sp>
      <p:sp>
        <p:nvSpPr>
          <p:cNvPr id="120" name="Line 96"/>
          <p:cNvSpPr>
            <a:spLocks noChangeShapeType="1"/>
          </p:cNvSpPr>
          <p:nvPr/>
        </p:nvSpPr>
        <p:spPr bwMode="auto">
          <a:xfrm flipV="1">
            <a:off x="1755775" y="4842475"/>
            <a:ext cx="0" cy="46484"/>
          </a:xfrm>
          <a:prstGeom prst="line">
            <a:avLst/>
          </a:prstGeom>
          <a:noFill/>
          <a:ln w="0">
            <a:solidFill>
              <a:srgbClr val="000000"/>
            </a:solidFill>
            <a:round/>
            <a:headEnd/>
            <a:tailEnd/>
          </a:ln>
        </p:spPr>
        <p:txBody>
          <a:bodyPr/>
          <a:lstStyle/>
          <a:p>
            <a:endParaRPr lang="ko-KR" altLang="en-US"/>
          </a:p>
        </p:txBody>
      </p:sp>
      <p:sp>
        <p:nvSpPr>
          <p:cNvPr id="121" name="Line 97"/>
          <p:cNvSpPr>
            <a:spLocks noChangeShapeType="1"/>
          </p:cNvSpPr>
          <p:nvPr/>
        </p:nvSpPr>
        <p:spPr bwMode="auto">
          <a:xfrm>
            <a:off x="1755775" y="1791948"/>
            <a:ext cx="0" cy="30989"/>
          </a:xfrm>
          <a:prstGeom prst="line">
            <a:avLst/>
          </a:prstGeom>
          <a:noFill/>
          <a:ln w="0">
            <a:solidFill>
              <a:srgbClr val="000000"/>
            </a:solidFill>
            <a:round/>
            <a:headEnd/>
            <a:tailEnd/>
          </a:ln>
        </p:spPr>
        <p:txBody>
          <a:bodyPr/>
          <a:lstStyle/>
          <a:p>
            <a:endParaRPr lang="ko-KR" altLang="en-US"/>
          </a:p>
        </p:txBody>
      </p:sp>
      <p:sp>
        <p:nvSpPr>
          <p:cNvPr id="122" name="Rectangle 98"/>
          <p:cNvSpPr>
            <a:spLocks noChangeArrowheads="1"/>
          </p:cNvSpPr>
          <p:nvPr/>
        </p:nvSpPr>
        <p:spPr bwMode="auto">
          <a:xfrm>
            <a:off x="1447800" y="5087433"/>
            <a:ext cx="142668" cy="307777"/>
          </a:xfrm>
          <a:prstGeom prst="rect">
            <a:avLst/>
          </a:prstGeom>
          <a:noFill/>
          <a:ln w="9525">
            <a:noFill/>
            <a:miter lim="800000"/>
            <a:headEnd/>
            <a:tailEnd/>
          </a:ln>
        </p:spPr>
        <p:txBody>
          <a:bodyPr wrap="none" lIns="0" tIns="0" rIns="0" bIns="0">
            <a:spAutoFit/>
          </a:bodyPr>
          <a:lstStyle/>
          <a:p>
            <a:r>
              <a:rPr lang="en-US" altLang="ko-KR" sz="2000" dirty="0">
                <a:solidFill>
                  <a:srgbClr val="000000"/>
                </a:solidFill>
                <a:latin typeface="Helvetica" pitchFamily="34" charset="0"/>
              </a:rPr>
              <a:t>1</a:t>
            </a:r>
            <a:endParaRPr lang="en-US" altLang="ko-KR" sz="2000" dirty="0"/>
          </a:p>
        </p:txBody>
      </p:sp>
      <p:sp>
        <p:nvSpPr>
          <p:cNvPr id="123" name="Line 99"/>
          <p:cNvSpPr>
            <a:spLocks noChangeShapeType="1"/>
          </p:cNvSpPr>
          <p:nvPr/>
        </p:nvSpPr>
        <p:spPr bwMode="auto">
          <a:xfrm flipV="1">
            <a:off x="2579556" y="4842475"/>
            <a:ext cx="0" cy="46484"/>
          </a:xfrm>
          <a:prstGeom prst="line">
            <a:avLst/>
          </a:prstGeom>
          <a:noFill/>
          <a:ln w="0">
            <a:solidFill>
              <a:srgbClr val="000000"/>
            </a:solidFill>
            <a:round/>
            <a:headEnd/>
            <a:tailEnd/>
          </a:ln>
        </p:spPr>
        <p:txBody>
          <a:bodyPr/>
          <a:lstStyle/>
          <a:p>
            <a:endParaRPr lang="ko-KR" altLang="en-US"/>
          </a:p>
        </p:txBody>
      </p:sp>
      <p:sp>
        <p:nvSpPr>
          <p:cNvPr id="124" name="Line 100"/>
          <p:cNvSpPr>
            <a:spLocks noChangeShapeType="1"/>
          </p:cNvSpPr>
          <p:nvPr/>
        </p:nvSpPr>
        <p:spPr bwMode="auto">
          <a:xfrm>
            <a:off x="2579556" y="1791948"/>
            <a:ext cx="0" cy="30989"/>
          </a:xfrm>
          <a:prstGeom prst="line">
            <a:avLst/>
          </a:prstGeom>
          <a:noFill/>
          <a:ln w="0">
            <a:solidFill>
              <a:srgbClr val="000000"/>
            </a:solidFill>
            <a:round/>
            <a:headEnd/>
            <a:tailEnd/>
          </a:ln>
        </p:spPr>
        <p:txBody>
          <a:bodyPr/>
          <a:lstStyle/>
          <a:p>
            <a:endParaRPr lang="ko-KR" altLang="en-US"/>
          </a:p>
        </p:txBody>
      </p:sp>
      <p:sp>
        <p:nvSpPr>
          <p:cNvPr id="125" name="Rectangle 101"/>
          <p:cNvSpPr>
            <a:spLocks noChangeArrowheads="1"/>
          </p:cNvSpPr>
          <p:nvPr/>
        </p:nvSpPr>
        <p:spPr bwMode="auto">
          <a:xfrm>
            <a:off x="2362200" y="5087433"/>
            <a:ext cx="142668"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2</a:t>
            </a:r>
            <a:endParaRPr lang="en-US" altLang="ko-KR" sz="2000"/>
          </a:p>
        </p:txBody>
      </p:sp>
      <p:sp>
        <p:nvSpPr>
          <p:cNvPr id="126" name="Line 103"/>
          <p:cNvSpPr>
            <a:spLocks noChangeShapeType="1"/>
          </p:cNvSpPr>
          <p:nvPr/>
        </p:nvSpPr>
        <p:spPr bwMode="auto">
          <a:xfrm>
            <a:off x="3405056" y="1791948"/>
            <a:ext cx="0" cy="30989"/>
          </a:xfrm>
          <a:prstGeom prst="line">
            <a:avLst/>
          </a:prstGeom>
          <a:noFill/>
          <a:ln w="0">
            <a:solidFill>
              <a:srgbClr val="000000"/>
            </a:solidFill>
            <a:round/>
            <a:headEnd/>
            <a:tailEnd/>
          </a:ln>
        </p:spPr>
        <p:txBody>
          <a:bodyPr/>
          <a:lstStyle/>
          <a:p>
            <a:endParaRPr lang="ko-KR" altLang="en-US"/>
          </a:p>
        </p:txBody>
      </p:sp>
      <p:sp>
        <p:nvSpPr>
          <p:cNvPr id="127" name="Line 105"/>
          <p:cNvSpPr>
            <a:spLocks noChangeShapeType="1"/>
          </p:cNvSpPr>
          <p:nvPr/>
        </p:nvSpPr>
        <p:spPr bwMode="auto">
          <a:xfrm flipV="1">
            <a:off x="4725856" y="4842475"/>
            <a:ext cx="0" cy="46484"/>
          </a:xfrm>
          <a:prstGeom prst="line">
            <a:avLst/>
          </a:prstGeom>
          <a:noFill/>
          <a:ln w="0">
            <a:solidFill>
              <a:srgbClr val="000000"/>
            </a:solidFill>
            <a:round/>
            <a:headEnd/>
            <a:tailEnd/>
          </a:ln>
        </p:spPr>
        <p:txBody>
          <a:bodyPr/>
          <a:lstStyle/>
          <a:p>
            <a:endParaRPr lang="ko-KR" altLang="en-US"/>
          </a:p>
        </p:txBody>
      </p:sp>
      <p:sp>
        <p:nvSpPr>
          <p:cNvPr id="128" name="Line 106"/>
          <p:cNvSpPr>
            <a:spLocks noChangeShapeType="1"/>
          </p:cNvSpPr>
          <p:nvPr/>
        </p:nvSpPr>
        <p:spPr bwMode="auto">
          <a:xfrm>
            <a:off x="4725856" y="1791948"/>
            <a:ext cx="0" cy="30989"/>
          </a:xfrm>
          <a:prstGeom prst="line">
            <a:avLst/>
          </a:prstGeom>
          <a:noFill/>
          <a:ln w="0">
            <a:solidFill>
              <a:srgbClr val="000000"/>
            </a:solidFill>
            <a:round/>
            <a:headEnd/>
            <a:tailEnd/>
          </a:ln>
        </p:spPr>
        <p:txBody>
          <a:bodyPr/>
          <a:lstStyle/>
          <a:p>
            <a:endParaRPr lang="ko-KR" altLang="en-US"/>
          </a:p>
        </p:txBody>
      </p:sp>
      <p:sp>
        <p:nvSpPr>
          <p:cNvPr id="129" name="Rectangle 108"/>
          <p:cNvSpPr>
            <a:spLocks noChangeArrowheads="1"/>
          </p:cNvSpPr>
          <p:nvPr/>
        </p:nvSpPr>
        <p:spPr bwMode="auto">
          <a:xfrm>
            <a:off x="2529019" y="5062001"/>
            <a:ext cx="484107" cy="307777"/>
          </a:xfrm>
          <a:prstGeom prst="rect">
            <a:avLst/>
          </a:prstGeom>
          <a:noFill/>
          <a:ln w="9525">
            <a:noFill/>
            <a:miter lim="800000"/>
            <a:headEnd/>
            <a:tailEnd/>
          </a:ln>
        </p:spPr>
        <p:txBody>
          <a:bodyPr wrap="none" lIns="0" tIns="0" rIns="0" bIns="0">
            <a:spAutoFit/>
          </a:bodyPr>
          <a:lstStyle/>
          <a:p>
            <a:r>
              <a:rPr lang="en-US" altLang="ko-KR" sz="2000" dirty="0">
                <a:solidFill>
                  <a:srgbClr val="000000"/>
                </a:solidFill>
                <a:latin typeface="Helvetica" pitchFamily="34" charset="0"/>
              </a:rPr>
              <a:t>x 10</a:t>
            </a:r>
            <a:endParaRPr lang="en-US" altLang="ko-KR" sz="2000" dirty="0"/>
          </a:p>
        </p:txBody>
      </p:sp>
      <p:sp>
        <p:nvSpPr>
          <p:cNvPr id="130" name="Rectangle 109"/>
          <p:cNvSpPr>
            <a:spLocks noChangeArrowheads="1"/>
          </p:cNvSpPr>
          <p:nvPr/>
        </p:nvSpPr>
        <p:spPr bwMode="auto">
          <a:xfrm>
            <a:off x="2956056" y="4935379"/>
            <a:ext cx="113814" cy="246221"/>
          </a:xfrm>
          <a:prstGeom prst="rect">
            <a:avLst/>
          </a:prstGeom>
          <a:noFill/>
          <a:ln w="9525">
            <a:noFill/>
            <a:miter lim="800000"/>
            <a:headEnd/>
            <a:tailEnd/>
          </a:ln>
        </p:spPr>
        <p:txBody>
          <a:bodyPr wrap="none" lIns="0" tIns="0" rIns="0" bIns="0">
            <a:spAutoFit/>
          </a:bodyPr>
          <a:lstStyle/>
          <a:p>
            <a:r>
              <a:rPr lang="en-US" altLang="ko-KR" sz="1600">
                <a:solidFill>
                  <a:srgbClr val="000000"/>
                </a:solidFill>
                <a:latin typeface="Helvetica" pitchFamily="34" charset="0"/>
              </a:rPr>
              <a:t>5</a:t>
            </a:r>
            <a:endParaRPr lang="en-US" altLang="ko-KR" sz="4000"/>
          </a:p>
        </p:txBody>
      </p:sp>
      <p:sp>
        <p:nvSpPr>
          <p:cNvPr id="131" name="Line 110"/>
          <p:cNvSpPr>
            <a:spLocks noChangeShapeType="1"/>
          </p:cNvSpPr>
          <p:nvPr/>
        </p:nvSpPr>
        <p:spPr bwMode="auto">
          <a:xfrm>
            <a:off x="889000" y="4888959"/>
            <a:ext cx="27517" cy="0"/>
          </a:xfrm>
          <a:prstGeom prst="line">
            <a:avLst/>
          </a:prstGeom>
          <a:noFill/>
          <a:ln w="0">
            <a:solidFill>
              <a:srgbClr val="000000"/>
            </a:solidFill>
            <a:round/>
            <a:headEnd/>
            <a:tailEnd/>
          </a:ln>
        </p:spPr>
        <p:txBody>
          <a:bodyPr/>
          <a:lstStyle/>
          <a:p>
            <a:endParaRPr lang="ko-KR" altLang="en-US"/>
          </a:p>
        </p:txBody>
      </p:sp>
      <p:sp>
        <p:nvSpPr>
          <p:cNvPr id="132" name="Line 111"/>
          <p:cNvSpPr>
            <a:spLocks noChangeShapeType="1"/>
          </p:cNvSpPr>
          <p:nvPr/>
        </p:nvSpPr>
        <p:spPr bwMode="auto">
          <a:xfrm flipH="1">
            <a:off x="4684581" y="4888959"/>
            <a:ext cx="41275" cy="0"/>
          </a:xfrm>
          <a:prstGeom prst="line">
            <a:avLst/>
          </a:prstGeom>
          <a:noFill/>
          <a:ln w="0">
            <a:solidFill>
              <a:srgbClr val="000000"/>
            </a:solidFill>
            <a:round/>
            <a:headEnd/>
            <a:tailEnd/>
          </a:ln>
        </p:spPr>
        <p:txBody>
          <a:bodyPr/>
          <a:lstStyle/>
          <a:p>
            <a:endParaRPr lang="ko-KR" altLang="en-US"/>
          </a:p>
        </p:txBody>
      </p:sp>
      <p:sp>
        <p:nvSpPr>
          <p:cNvPr id="133" name="Rectangle 112"/>
          <p:cNvSpPr>
            <a:spLocks noChangeArrowheads="1"/>
          </p:cNvSpPr>
          <p:nvPr/>
        </p:nvSpPr>
        <p:spPr bwMode="auto">
          <a:xfrm>
            <a:off x="633674" y="4750011"/>
            <a:ext cx="142668"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0</a:t>
            </a:r>
            <a:endParaRPr lang="en-US" altLang="ko-KR" sz="2000"/>
          </a:p>
        </p:txBody>
      </p:sp>
      <p:sp>
        <p:nvSpPr>
          <p:cNvPr id="134" name="Line 113"/>
          <p:cNvSpPr>
            <a:spLocks noChangeShapeType="1"/>
          </p:cNvSpPr>
          <p:nvPr/>
        </p:nvSpPr>
        <p:spPr bwMode="auto">
          <a:xfrm>
            <a:off x="889000" y="4269169"/>
            <a:ext cx="27517" cy="0"/>
          </a:xfrm>
          <a:prstGeom prst="line">
            <a:avLst/>
          </a:prstGeom>
          <a:noFill/>
          <a:ln w="0">
            <a:solidFill>
              <a:srgbClr val="000000"/>
            </a:solidFill>
            <a:round/>
            <a:headEnd/>
            <a:tailEnd/>
          </a:ln>
        </p:spPr>
        <p:txBody>
          <a:bodyPr/>
          <a:lstStyle/>
          <a:p>
            <a:endParaRPr lang="ko-KR" altLang="en-US"/>
          </a:p>
        </p:txBody>
      </p:sp>
      <p:sp>
        <p:nvSpPr>
          <p:cNvPr id="135" name="Line 114"/>
          <p:cNvSpPr>
            <a:spLocks noChangeShapeType="1"/>
          </p:cNvSpPr>
          <p:nvPr/>
        </p:nvSpPr>
        <p:spPr bwMode="auto">
          <a:xfrm flipH="1">
            <a:off x="4684581" y="4269169"/>
            <a:ext cx="41275" cy="0"/>
          </a:xfrm>
          <a:prstGeom prst="line">
            <a:avLst/>
          </a:prstGeom>
          <a:noFill/>
          <a:ln w="0">
            <a:solidFill>
              <a:srgbClr val="000000"/>
            </a:solidFill>
            <a:round/>
            <a:headEnd/>
            <a:tailEnd/>
          </a:ln>
        </p:spPr>
        <p:txBody>
          <a:bodyPr/>
          <a:lstStyle/>
          <a:p>
            <a:endParaRPr lang="ko-KR" altLang="en-US"/>
          </a:p>
        </p:txBody>
      </p:sp>
      <p:sp>
        <p:nvSpPr>
          <p:cNvPr id="136" name="Rectangle 115"/>
          <p:cNvSpPr>
            <a:spLocks noChangeArrowheads="1"/>
          </p:cNvSpPr>
          <p:nvPr/>
        </p:nvSpPr>
        <p:spPr bwMode="auto">
          <a:xfrm>
            <a:off x="482333" y="4132159"/>
            <a:ext cx="355867"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0.2</a:t>
            </a:r>
            <a:endParaRPr lang="en-US" altLang="ko-KR" sz="2000"/>
          </a:p>
        </p:txBody>
      </p:sp>
      <p:sp>
        <p:nvSpPr>
          <p:cNvPr id="137" name="Line 116"/>
          <p:cNvSpPr>
            <a:spLocks noChangeShapeType="1"/>
          </p:cNvSpPr>
          <p:nvPr/>
        </p:nvSpPr>
        <p:spPr bwMode="auto">
          <a:xfrm>
            <a:off x="889000" y="3651317"/>
            <a:ext cx="27517" cy="0"/>
          </a:xfrm>
          <a:prstGeom prst="line">
            <a:avLst/>
          </a:prstGeom>
          <a:noFill/>
          <a:ln w="0">
            <a:solidFill>
              <a:srgbClr val="000000"/>
            </a:solidFill>
            <a:round/>
            <a:headEnd/>
            <a:tailEnd/>
          </a:ln>
        </p:spPr>
        <p:txBody>
          <a:bodyPr/>
          <a:lstStyle/>
          <a:p>
            <a:endParaRPr lang="ko-KR" altLang="en-US"/>
          </a:p>
        </p:txBody>
      </p:sp>
      <p:sp>
        <p:nvSpPr>
          <p:cNvPr id="138" name="Line 117"/>
          <p:cNvSpPr>
            <a:spLocks noChangeShapeType="1"/>
          </p:cNvSpPr>
          <p:nvPr/>
        </p:nvSpPr>
        <p:spPr bwMode="auto">
          <a:xfrm flipH="1">
            <a:off x="4684581" y="3651317"/>
            <a:ext cx="41275" cy="0"/>
          </a:xfrm>
          <a:prstGeom prst="line">
            <a:avLst/>
          </a:prstGeom>
          <a:noFill/>
          <a:ln w="0">
            <a:solidFill>
              <a:srgbClr val="000000"/>
            </a:solidFill>
            <a:round/>
            <a:headEnd/>
            <a:tailEnd/>
          </a:ln>
        </p:spPr>
        <p:txBody>
          <a:bodyPr/>
          <a:lstStyle/>
          <a:p>
            <a:endParaRPr lang="ko-KR" altLang="en-US"/>
          </a:p>
        </p:txBody>
      </p:sp>
      <p:sp>
        <p:nvSpPr>
          <p:cNvPr id="139" name="Rectangle 118"/>
          <p:cNvSpPr>
            <a:spLocks noChangeArrowheads="1"/>
          </p:cNvSpPr>
          <p:nvPr/>
        </p:nvSpPr>
        <p:spPr bwMode="auto">
          <a:xfrm>
            <a:off x="482333" y="3512369"/>
            <a:ext cx="355867"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0.4</a:t>
            </a:r>
            <a:endParaRPr lang="en-US" altLang="ko-KR" sz="2000"/>
          </a:p>
        </p:txBody>
      </p:sp>
      <p:sp>
        <p:nvSpPr>
          <p:cNvPr id="140" name="Line 119"/>
          <p:cNvSpPr>
            <a:spLocks noChangeShapeType="1"/>
          </p:cNvSpPr>
          <p:nvPr/>
        </p:nvSpPr>
        <p:spPr bwMode="auto">
          <a:xfrm>
            <a:off x="889000" y="3031527"/>
            <a:ext cx="27517" cy="0"/>
          </a:xfrm>
          <a:prstGeom prst="line">
            <a:avLst/>
          </a:prstGeom>
          <a:noFill/>
          <a:ln w="0">
            <a:solidFill>
              <a:srgbClr val="000000"/>
            </a:solidFill>
            <a:round/>
            <a:headEnd/>
            <a:tailEnd/>
          </a:ln>
        </p:spPr>
        <p:txBody>
          <a:bodyPr/>
          <a:lstStyle/>
          <a:p>
            <a:endParaRPr lang="ko-KR" altLang="en-US"/>
          </a:p>
        </p:txBody>
      </p:sp>
      <p:sp>
        <p:nvSpPr>
          <p:cNvPr id="141" name="Line 120"/>
          <p:cNvSpPr>
            <a:spLocks noChangeShapeType="1"/>
          </p:cNvSpPr>
          <p:nvPr/>
        </p:nvSpPr>
        <p:spPr bwMode="auto">
          <a:xfrm flipH="1">
            <a:off x="4684581" y="3031527"/>
            <a:ext cx="41275" cy="0"/>
          </a:xfrm>
          <a:prstGeom prst="line">
            <a:avLst/>
          </a:prstGeom>
          <a:noFill/>
          <a:ln w="0">
            <a:solidFill>
              <a:srgbClr val="000000"/>
            </a:solidFill>
            <a:round/>
            <a:headEnd/>
            <a:tailEnd/>
          </a:ln>
        </p:spPr>
        <p:txBody>
          <a:bodyPr/>
          <a:lstStyle/>
          <a:p>
            <a:endParaRPr lang="ko-KR" altLang="en-US"/>
          </a:p>
        </p:txBody>
      </p:sp>
      <p:sp>
        <p:nvSpPr>
          <p:cNvPr id="142" name="Rectangle 121"/>
          <p:cNvSpPr>
            <a:spLocks noChangeArrowheads="1"/>
          </p:cNvSpPr>
          <p:nvPr/>
        </p:nvSpPr>
        <p:spPr bwMode="auto">
          <a:xfrm>
            <a:off x="482333" y="2892579"/>
            <a:ext cx="355867"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0.6</a:t>
            </a:r>
            <a:endParaRPr lang="en-US" altLang="ko-KR" sz="2000"/>
          </a:p>
        </p:txBody>
      </p:sp>
      <p:sp>
        <p:nvSpPr>
          <p:cNvPr id="143" name="Line 122"/>
          <p:cNvSpPr>
            <a:spLocks noChangeShapeType="1"/>
          </p:cNvSpPr>
          <p:nvPr/>
        </p:nvSpPr>
        <p:spPr bwMode="auto">
          <a:xfrm>
            <a:off x="889000" y="2411738"/>
            <a:ext cx="27517" cy="0"/>
          </a:xfrm>
          <a:prstGeom prst="line">
            <a:avLst/>
          </a:prstGeom>
          <a:noFill/>
          <a:ln w="0">
            <a:solidFill>
              <a:srgbClr val="000000"/>
            </a:solidFill>
            <a:round/>
            <a:headEnd/>
            <a:tailEnd/>
          </a:ln>
        </p:spPr>
        <p:txBody>
          <a:bodyPr/>
          <a:lstStyle/>
          <a:p>
            <a:endParaRPr lang="ko-KR" altLang="en-US"/>
          </a:p>
        </p:txBody>
      </p:sp>
      <p:sp>
        <p:nvSpPr>
          <p:cNvPr id="144" name="Line 123"/>
          <p:cNvSpPr>
            <a:spLocks noChangeShapeType="1"/>
          </p:cNvSpPr>
          <p:nvPr/>
        </p:nvSpPr>
        <p:spPr bwMode="auto">
          <a:xfrm flipH="1">
            <a:off x="4684581" y="2411738"/>
            <a:ext cx="41275" cy="0"/>
          </a:xfrm>
          <a:prstGeom prst="line">
            <a:avLst/>
          </a:prstGeom>
          <a:noFill/>
          <a:ln w="0">
            <a:solidFill>
              <a:srgbClr val="000000"/>
            </a:solidFill>
            <a:round/>
            <a:headEnd/>
            <a:tailEnd/>
          </a:ln>
        </p:spPr>
        <p:txBody>
          <a:bodyPr/>
          <a:lstStyle/>
          <a:p>
            <a:endParaRPr lang="ko-KR" altLang="en-US"/>
          </a:p>
        </p:txBody>
      </p:sp>
      <p:sp>
        <p:nvSpPr>
          <p:cNvPr id="145" name="Rectangle 124"/>
          <p:cNvSpPr>
            <a:spLocks noChangeArrowheads="1"/>
          </p:cNvSpPr>
          <p:nvPr/>
        </p:nvSpPr>
        <p:spPr bwMode="auto">
          <a:xfrm>
            <a:off x="482333" y="2272790"/>
            <a:ext cx="355867"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0.8</a:t>
            </a:r>
            <a:endParaRPr lang="en-US" altLang="ko-KR" sz="2000"/>
          </a:p>
        </p:txBody>
      </p:sp>
      <p:sp>
        <p:nvSpPr>
          <p:cNvPr id="146" name="Line 125"/>
          <p:cNvSpPr>
            <a:spLocks noChangeShapeType="1"/>
          </p:cNvSpPr>
          <p:nvPr/>
        </p:nvSpPr>
        <p:spPr bwMode="auto">
          <a:xfrm>
            <a:off x="889000" y="1791948"/>
            <a:ext cx="27517" cy="0"/>
          </a:xfrm>
          <a:prstGeom prst="line">
            <a:avLst/>
          </a:prstGeom>
          <a:noFill/>
          <a:ln w="0">
            <a:solidFill>
              <a:srgbClr val="000000"/>
            </a:solidFill>
            <a:round/>
            <a:headEnd/>
            <a:tailEnd/>
          </a:ln>
        </p:spPr>
        <p:txBody>
          <a:bodyPr/>
          <a:lstStyle/>
          <a:p>
            <a:endParaRPr lang="ko-KR" altLang="en-US"/>
          </a:p>
        </p:txBody>
      </p:sp>
      <p:sp>
        <p:nvSpPr>
          <p:cNvPr id="147" name="Line 126"/>
          <p:cNvSpPr>
            <a:spLocks noChangeShapeType="1"/>
          </p:cNvSpPr>
          <p:nvPr/>
        </p:nvSpPr>
        <p:spPr bwMode="auto">
          <a:xfrm flipH="1">
            <a:off x="4684581" y="1791948"/>
            <a:ext cx="41275" cy="0"/>
          </a:xfrm>
          <a:prstGeom prst="line">
            <a:avLst/>
          </a:prstGeom>
          <a:noFill/>
          <a:ln w="0">
            <a:solidFill>
              <a:srgbClr val="000000"/>
            </a:solidFill>
            <a:round/>
            <a:headEnd/>
            <a:tailEnd/>
          </a:ln>
        </p:spPr>
        <p:txBody>
          <a:bodyPr/>
          <a:lstStyle/>
          <a:p>
            <a:endParaRPr lang="ko-KR" altLang="en-US"/>
          </a:p>
        </p:txBody>
      </p:sp>
      <p:sp>
        <p:nvSpPr>
          <p:cNvPr id="148" name="Rectangle 127"/>
          <p:cNvSpPr>
            <a:spLocks noChangeArrowheads="1"/>
          </p:cNvSpPr>
          <p:nvPr/>
        </p:nvSpPr>
        <p:spPr bwMode="auto">
          <a:xfrm>
            <a:off x="633674" y="1654936"/>
            <a:ext cx="142668"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1</a:t>
            </a:r>
            <a:endParaRPr lang="en-US" altLang="ko-KR" sz="2000"/>
          </a:p>
        </p:txBody>
      </p:sp>
      <p:sp>
        <p:nvSpPr>
          <p:cNvPr id="149" name="Line 128"/>
          <p:cNvSpPr>
            <a:spLocks noChangeShapeType="1"/>
          </p:cNvSpPr>
          <p:nvPr/>
        </p:nvSpPr>
        <p:spPr bwMode="auto">
          <a:xfrm>
            <a:off x="889000" y="1791948"/>
            <a:ext cx="3797300" cy="0"/>
          </a:xfrm>
          <a:prstGeom prst="line">
            <a:avLst/>
          </a:prstGeom>
          <a:noFill/>
          <a:ln w="0">
            <a:solidFill>
              <a:srgbClr val="000000"/>
            </a:solidFill>
            <a:round/>
            <a:headEnd/>
            <a:tailEnd/>
          </a:ln>
        </p:spPr>
        <p:txBody>
          <a:bodyPr/>
          <a:lstStyle/>
          <a:p>
            <a:endParaRPr lang="ko-KR" altLang="en-US"/>
          </a:p>
        </p:txBody>
      </p:sp>
      <p:sp>
        <p:nvSpPr>
          <p:cNvPr id="150" name="Line 130"/>
          <p:cNvSpPr>
            <a:spLocks noChangeShapeType="1"/>
          </p:cNvSpPr>
          <p:nvPr/>
        </p:nvSpPr>
        <p:spPr bwMode="auto">
          <a:xfrm flipV="1">
            <a:off x="889000" y="1791948"/>
            <a:ext cx="0" cy="3097011"/>
          </a:xfrm>
          <a:prstGeom prst="line">
            <a:avLst/>
          </a:prstGeom>
          <a:noFill/>
          <a:ln w="0">
            <a:solidFill>
              <a:srgbClr val="000000"/>
            </a:solidFill>
            <a:round/>
            <a:headEnd/>
            <a:tailEnd/>
          </a:ln>
        </p:spPr>
        <p:txBody>
          <a:bodyPr/>
          <a:lstStyle/>
          <a:p>
            <a:endParaRPr lang="ko-KR" altLang="en-US"/>
          </a:p>
        </p:txBody>
      </p:sp>
      <p:sp>
        <p:nvSpPr>
          <p:cNvPr id="151" name="Freeform 131"/>
          <p:cNvSpPr>
            <a:spLocks/>
          </p:cNvSpPr>
          <p:nvPr/>
        </p:nvSpPr>
        <p:spPr bwMode="auto">
          <a:xfrm>
            <a:off x="930275" y="1791948"/>
            <a:ext cx="3314039" cy="898695"/>
          </a:xfrm>
          <a:custGeom>
            <a:avLst/>
            <a:gdLst/>
            <a:ahLst/>
            <a:cxnLst>
              <a:cxn ang="0">
                <a:pos x="0" y="0"/>
              </a:cxn>
              <a:cxn ang="0">
                <a:pos x="0" y="80"/>
              </a:cxn>
              <a:cxn ang="0">
                <a:pos x="16" y="96"/>
              </a:cxn>
              <a:cxn ang="0">
                <a:pos x="16" y="128"/>
              </a:cxn>
              <a:cxn ang="0">
                <a:pos x="24" y="128"/>
              </a:cxn>
              <a:cxn ang="0">
                <a:pos x="24" y="152"/>
              </a:cxn>
              <a:cxn ang="0">
                <a:pos x="32" y="176"/>
              </a:cxn>
              <a:cxn ang="0">
                <a:pos x="32" y="168"/>
              </a:cxn>
              <a:cxn ang="0">
                <a:pos x="32" y="176"/>
              </a:cxn>
              <a:cxn ang="0">
                <a:pos x="40" y="176"/>
              </a:cxn>
              <a:cxn ang="0">
                <a:pos x="40" y="192"/>
              </a:cxn>
              <a:cxn ang="0">
                <a:pos x="48" y="192"/>
              </a:cxn>
              <a:cxn ang="0">
                <a:pos x="56" y="208"/>
              </a:cxn>
              <a:cxn ang="0">
                <a:pos x="64" y="208"/>
              </a:cxn>
              <a:cxn ang="0">
                <a:pos x="72" y="208"/>
              </a:cxn>
              <a:cxn ang="0">
                <a:pos x="72" y="232"/>
              </a:cxn>
              <a:cxn ang="0">
                <a:pos x="80" y="232"/>
              </a:cxn>
              <a:cxn ang="0">
                <a:pos x="88" y="232"/>
              </a:cxn>
              <a:cxn ang="0">
                <a:pos x="96" y="232"/>
              </a:cxn>
              <a:cxn ang="0">
                <a:pos x="104" y="232"/>
              </a:cxn>
              <a:cxn ang="0">
                <a:pos x="112" y="232"/>
              </a:cxn>
              <a:cxn ang="0">
                <a:pos x="120" y="232"/>
              </a:cxn>
              <a:cxn ang="0">
                <a:pos x="136" y="232"/>
              </a:cxn>
              <a:cxn ang="0">
                <a:pos x="144" y="232"/>
              </a:cxn>
              <a:cxn ang="0">
                <a:pos x="152" y="232"/>
              </a:cxn>
              <a:cxn ang="0">
                <a:pos x="168" y="232"/>
              </a:cxn>
              <a:cxn ang="0">
                <a:pos x="176" y="232"/>
              </a:cxn>
              <a:cxn ang="0">
                <a:pos x="192" y="232"/>
              </a:cxn>
              <a:cxn ang="0">
                <a:pos x="200" y="232"/>
              </a:cxn>
              <a:cxn ang="0">
                <a:pos x="216" y="232"/>
              </a:cxn>
              <a:cxn ang="0">
                <a:pos x="232" y="232"/>
              </a:cxn>
              <a:cxn ang="0">
                <a:pos x="248" y="232"/>
              </a:cxn>
              <a:cxn ang="0">
                <a:pos x="272" y="232"/>
              </a:cxn>
              <a:cxn ang="0">
                <a:pos x="288" y="232"/>
              </a:cxn>
              <a:cxn ang="0">
                <a:pos x="312" y="232"/>
              </a:cxn>
              <a:cxn ang="0">
                <a:pos x="336" y="232"/>
              </a:cxn>
              <a:cxn ang="0">
                <a:pos x="360" y="232"/>
              </a:cxn>
              <a:cxn ang="0">
                <a:pos x="384" y="232"/>
              </a:cxn>
              <a:cxn ang="0">
                <a:pos x="408" y="232"/>
              </a:cxn>
              <a:cxn ang="0">
                <a:pos x="440" y="232"/>
              </a:cxn>
              <a:cxn ang="0">
                <a:pos x="472" y="232"/>
              </a:cxn>
              <a:cxn ang="0">
                <a:pos x="504" y="232"/>
              </a:cxn>
              <a:cxn ang="0">
                <a:pos x="544" y="232"/>
              </a:cxn>
              <a:cxn ang="0">
                <a:pos x="584" y="456"/>
              </a:cxn>
              <a:cxn ang="0">
                <a:pos x="624" y="456"/>
              </a:cxn>
              <a:cxn ang="0">
                <a:pos x="672" y="456"/>
              </a:cxn>
              <a:cxn ang="0">
                <a:pos x="720" y="456"/>
              </a:cxn>
              <a:cxn ang="0">
                <a:pos x="768" y="464"/>
              </a:cxn>
              <a:cxn ang="0">
                <a:pos x="824" y="464"/>
              </a:cxn>
              <a:cxn ang="0">
                <a:pos x="887" y="464"/>
              </a:cxn>
              <a:cxn ang="0">
                <a:pos x="951" y="464"/>
              </a:cxn>
              <a:cxn ang="0">
                <a:pos x="1015" y="464"/>
              </a:cxn>
              <a:cxn ang="0">
                <a:pos x="1087" y="464"/>
              </a:cxn>
              <a:cxn ang="0">
                <a:pos x="1167" y="464"/>
              </a:cxn>
              <a:cxn ang="0">
                <a:pos x="1255" y="464"/>
              </a:cxn>
              <a:cxn ang="0">
                <a:pos x="1343" y="464"/>
              </a:cxn>
              <a:cxn ang="0">
                <a:pos x="1439" y="464"/>
              </a:cxn>
              <a:cxn ang="0">
                <a:pos x="1543" y="464"/>
              </a:cxn>
              <a:cxn ang="0">
                <a:pos x="1655" y="464"/>
              </a:cxn>
              <a:cxn ang="0">
                <a:pos x="1775" y="464"/>
              </a:cxn>
              <a:cxn ang="0">
                <a:pos x="1903" y="464"/>
              </a:cxn>
              <a:cxn ang="0">
                <a:pos x="1927" y="464"/>
              </a:cxn>
            </a:cxnLst>
            <a:rect l="0" t="0" r="r" b="b"/>
            <a:pathLst>
              <a:path w="1927" h="464">
                <a:moveTo>
                  <a:pt x="0" y="0"/>
                </a:moveTo>
                <a:lnTo>
                  <a:pt x="0" y="80"/>
                </a:lnTo>
                <a:lnTo>
                  <a:pt x="16" y="96"/>
                </a:lnTo>
                <a:lnTo>
                  <a:pt x="16" y="128"/>
                </a:lnTo>
                <a:lnTo>
                  <a:pt x="24" y="128"/>
                </a:lnTo>
                <a:lnTo>
                  <a:pt x="24" y="152"/>
                </a:lnTo>
                <a:lnTo>
                  <a:pt x="32" y="176"/>
                </a:lnTo>
                <a:lnTo>
                  <a:pt x="32" y="168"/>
                </a:lnTo>
                <a:lnTo>
                  <a:pt x="32" y="176"/>
                </a:lnTo>
                <a:lnTo>
                  <a:pt x="40" y="176"/>
                </a:lnTo>
                <a:lnTo>
                  <a:pt x="40" y="192"/>
                </a:lnTo>
                <a:lnTo>
                  <a:pt x="48" y="192"/>
                </a:lnTo>
                <a:lnTo>
                  <a:pt x="56" y="208"/>
                </a:lnTo>
                <a:lnTo>
                  <a:pt x="64" y="208"/>
                </a:lnTo>
                <a:lnTo>
                  <a:pt x="72" y="208"/>
                </a:lnTo>
                <a:lnTo>
                  <a:pt x="72" y="232"/>
                </a:lnTo>
                <a:lnTo>
                  <a:pt x="80" y="232"/>
                </a:lnTo>
                <a:lnTo>
                  <a:pt x="88" y="232"/>
                </a:lnTo>
                <a:lnTo>
                  <a:pt x="96" y="232"/>
                </a:lnTo>
                <a:lnTo>
                  <a:pt x="104" y="232"/>
                </a:lnTo>
                <a:lnTo>
                  <a:pt x="112" y="232"/>
                </a:lnTo>
                <a:lnTo>
                  <a:pt x="120" y="232"/>
                </a:lnTo>
                <a:lnTo>
                  <a:pt x="136" y="232"/>
                </a:lnTo>
                <a:lnTo>
                  <a:pt x="144" y="232"/>
                </a:lnTo>
                <a:lnTo>
                  <a:pt x="152" y="232"/>
                </a:lnTo>
                <a:lnTo>
                  <a:pt x="168" y="232"/>
                </a:lnTo>
                <a:lnTo>
                  <a:pt x="176" y="232"/>
                </a:lnTo>
                <a:lnTo>
                  <a:pt x="192" y="232"/>
                </a:lnTo>
                <a:lnTo>
                  <a:pt x="200" y="232"/>
                </a:lnTo>
                <a:lnTo>
                  <a:pt x="216" y="232"/>
                </a:lnTo>
                <a:lnTo>
                  <a:pt x="232" y="232"/>
                </a:lnTo>
                <a:lnTo>
                  <a:pt x="248" y="232"/>
                </a:lnTo>
                <a:lnTo>
                  <a:pt x="272" y="232"/>
                </a:lnTo>
                <a:lnTo>
                  <a:pt x="288" y="232"/>
                </a:lnTo>
                <a:lnTo>
                  <a:pt x="312" y="232"/>
                </a:lnTo>
                <a:lnTo>
                  <a:pt x="336" y="232"/>
                </a:lnTo>
                <a:lnTo>
                  <a:pt x="360" y="232"/>
                </a:lnTo>
                <a:lnTo>
                  <a:pt x="384" y="232"/>
                </a:lnTo>
                <a:lnTo>
                  <a:pt x="408" y="232"/>
                </a:lnTo>
                <a:lnTo>
                  <a:pt x="440" y="232"/>
                </a:lnTo>
                <a:lnTo>
                  <a:pt x="472" y="232"/>
                </a:lnTo>
                <a:lnTo>
                  <a:pt x="504" y="232"/>
                </a:lnTo>
                <a:lnTo>
                  <a:pt x="544" y="232"/>
                </a:lnTo>
                <a:lnTo>
                  <a:pt x="584" y="456"/>
                </a:lnTo>
                <a:lnTo>
                  <a:pt x="624" y="456"/>
                </a:lnTo>
                <a:lnTo>
                  <a:pt x="672" y="456"/>
                </a:lnTo>
                <a:lnTo>
                  <a:pt x="720" y="456"/>
                </a:lnTo>
                <a:lnTo>
                  <a:pt x="768" y="464"/>
                </a:lnTo>
                <a:lnTo>
                  <a:pt x="824" y="464"/>
                </a:lnTo>
                <a:lnTo>
                  <a:pt x="887" y="464"/>
                </a:lnTo>
                <a:lnTo>
                  <a:pt x="951" y="464"/>
                </a:lnTo>
                <a:lnTo>
                  <a:pt x="1015" y="464"/>
                </a:lnTo>
                <a:lnTo>
                  <a:pt x="1087" y="464"/>
                </a:lnTo>
                <a:lnTo>
                  <a:pt x="1167" y="464"/>
                </a:lnTo>
                <a:lnTo>
                  <a:pt x="1255" y="464"/>
                </a:lnTo>
                <a:lnTo>
                  <a:pt x="1343" y="464"/>
                </a:lnTo>
                <a:lnTo>
                  <a:pt x="1439" y="464"/>
                </a:lnTo>
                <a:lnTo>
                  <a:pt x="1543" y="464"/>
                </a:lnTo>
                <a:lnTo>
                  <a:pt x="1655" y="464"/>
                </a:lnTo>
                <a:lnTo>
                  <a:pt x="1775" y="464"/>
                </a:lnTo>
                <a:lnTo>
                  <a:pt x="1903" y="464"/>
                </a:lnTo>
                <a:lnTo>
                  <a:pt x="1927" y="464"/>
                </a:lnTo>
              </a:path>
            </a:pathLst>
          </a:custGeom>
          <a:noFill/>
          <a:ln w="38100">
            <a:solidFill>
              <a:srgbClr val="FF0000"/>
            </a:solidFill>
            <a:prstDash val="solid"/>
            <a:round/>
            <a:headEnd/>
            <a:tailEnd/>
          </a:ln>
        </p:spPr>
        <p:txBody>
          <a:bodyPr/>
          <a:lstStyle/>
          <a:p>
            <a:endParaRPr lang="ko-KR" altLang="en-US"/>
          </a:p>
        </p:txBody>
      </p:sp>
      <p:sp>
        <p:nvSpPr>
          <p:cNvPr id="152" name="Freeform 132"/>
          <p:cNvSpPr>
            <a:spLocks/>
          </p:cNvSpPr>
          <p:nvPr/>
        </p:nvSpPr>
        <p:spPr bwMode="auto">
          <a:xfrm>
            <a:off x="944033" y="1807443"/>
            <a:ext cx="3300281" cy="46484"/>
          </a:xfrm>
          <a:custGeom>
            <a:avLst/>
            <a:gdLst/>
            <a:ahLst/>
            <a:cxnLst>
              <a:cxn ang="0">
                <a:pos x="0" y="0"/>
              </a:cxn>
              <a:cxn ang="0">
                <a:pos x="0" y="24"/>
              </a:cxn>
              <a:cxn ang="0">
                <a:pos x="8" y="24"/>
              </a:cxn>
              <a:cxn ang="0">
                <a:pos x="16" y="24"/>
              </a:cxn>
              <a:cxn ang="0">
                <a:pos x="24" y="24"/>
              </a:cxn>
              <a:cxn ang="0">
                <a:pos x="32" y="24"/>
              </a:cxn>
              <a:cxn ang="0">
                <a:pos x="40" y="24"/>
              </a:cxn>
              <a:cxn ang="0">
                <a:pos x="48" y="24"/>
              </a:cxn>
              <a:cxn ang="0">
                <a:pos x="56" y="24"/>
              </a:cxn>
              <a:cxn ang="0">
                <a:pos x="64" y="24"/>
              </a:cxn>
              <a:cxn ang="0">
                <a:pos x="72" y="24"/>
              </a:cxn>
              <a:cxn ang="0">
                <a:pos x="80" y="24"/>
              </a:cxn>
              <a:cxn ang="0">
                <a:pos x="88" y="24"/>
              </a:cxn>
              <a:cxn ang="0">
                <a:pos x="96" y="24"/>
              </a:cxn>
              <a:cxn ang="0">
                <a:pos x="104" y="24"/>
              </a:cxn>
              <a:cxn ang="0">
                <a:pos x="112" y="24"/>
              </a:cxn>
              <a:cxn ang="0">
                <a:pos x="128" y="24"/>
              </a:cxn>
              <a:cxn ang="0">
                <a:pos x="136" y="24"/>
              </a:cxn>
              <a:cxn ang="0">
                <a:pos x="144" y="24"/>
              </a:cxn>
              <a:cxn ang="0">
                <a:pos x="160" y="24"/>
              </a:cxn>
              <a:cxn ang="0">
                <a:pos x="168" y="24"/>
              </a:cxn>
              <a:cxn ang="0">
                <a:pos x="184" y="24"/>
              </a:cxn>
              <a:cxn ang="0">
                <a:pos x="192" y="24"/>
              </a:cxn>
              <a:cxn ang="0">
                <a:pos x="208" y="24"/>
              </a:cxn>
              <a:cxn ang="0">
                <a:pos x="224" y="24"/>
              </a:cxn>
              <a:cxn ang="0">
                <a:pos x="240" y="24"/>
              </a:cxn>
              <a:cxn ang="0">
                <a:pos x="264" y="24"/>
              </a:cxn>
              <a:cxn ang="0">
                <a:pos x="280" y="24"/>
              </a:cxn>
              <a:cxn ang="0">
                <a:pos x="304" y="24"/>
              </a:cxn>
              <a:cxn ang="0">
                <a:pos x="328" y="24"/>
              </a:cxn>
              <a:cxn ang="0">
                <a:pos x="352" y="24"/>
              </a:cxn>
              <a:cxn ang="0">
                <a:pos x="376" y="24"/>
              </a:cxn>
              <a:cxn ang="0">
                <a:pos x="400" y="24"/>
              </a:cxn>
              <a:cxn ang="0">
                <a:pos x="432" y="24"/>
              </a:cxn>
              <a:cxn ang="0">
                <a:pos x="464" y="24"/>
              </a:cxn>
              <a:cxn ang="0">
                <a:pos x="496" y="24"/>
              </a:cxn>
              <a:cxn ang="0">
                <a:pos x="536" y="24"/>
              </a:cxn>
              <a:cxn ang="0">
                <a:pos x="576" y="24"/>
              </a:cxn>
              <a:cxn ang="0">
                <a:pos x="616" y="24"/>
              </a:cxn>
              <a:cxn ang="0">
                <a:pos x="664" y="24"/>
              </a:cxn>
              <a:cxn ang="0">
                <a:pos x="712" y="24"/>
              </a:cxn>
              <a:cxn ang="0">
                <a:pos x="760" y="24"/>
              </a:cxn>
              <a:cxn ang="0">
                <a:pos x="816" y="24"/>
              </a:cxn>
              <a:cxn ang="0">
                <a:pos x="879" y="24"/>
              </a:cxn>
              <a:cxn ang="0">
                <a:pos x="943" y="24"/>
              </a:cxn>
              <a:cxn ang="0">
                <a:pos x="1007" y="24"/>
              </a:cxn>
              <a:cxn ang="0">
                <a:pos x="1079" y="24"/>
              </a:cxn>
              <a:cxn ang="0">
                <a:pos x="1159" y="24"/>
              </a:cxn>
              <a:cxn ang="0">
                <a:pos x="1247" y="24"/>
              </a:cxn>
              <a:cxn ang="0">
                <a:pos x="1335" y="24"/>
              </a:cxn>
              <a:cxn ang="0">
                <a:pos x="1431" y="24"/>
              </a:cxn>
              <a:cxn ang="0">
                <a:pos x="1535" y="24"/>
              </a:cxn>
              <a:cxn ang="0">
                <a:pos x="1647" y="24"/>
              </a:cxn>
              <a:cxn ang="0">
                <a:pos x="1767" y="24"/>
              </a:cxn>
              <a:cxn ang="0">
                <a:pos x="1895" y="24"/>
              </a:cxn>
              <a:cxn ang="0">
                <a:pos x="1919" y="24"/>
              </a:cxn>
            </a:cxnLst>
            <a:rect l="0" t="0" r="r" b="b"/>
            <a:pathLst>
              <a:path w="1919" h="24">
                <a:moveTo>
                  <a:pt x="0" y="0"/>
                </a:moveTo>
                <a:lnTo>
                  <a:pt x="0" y="24"/>
                </a:lnTo>
                <a:lnTo>
                  <a:pt x="8" y="24"/>
                </a:lnTo>
                <a:lnTo>
                  <a:pt x="16" y="24"/>
                </a:lnTo>
                <a:lnTo>
                  <a:pt x="24" y="24"/>
                </a:lnTo>
                <a:lnTo>
                  <a:pt x="32" y="24"/>
                </a:lnTo>
                <a:lnTo>
                  <a:pt x="40" y="24"/>
                </a:lnTo>
                <a:lnTo>
                  <a:pt x="48" y="24"/>
                </a:lnTo>
                <a:lnTo>
                  <a:pt x="56" y="24"/>
                </a:lnTo>
                <a:lnTo>
                  <a:pt x="64" y="24"/>
                </a:lnTo>
                <a:lnTo>
                  <a:pt x="72" y="24"/>
                </a:lnTo>
                <a:lnTo>
                  <a:pt x="80" y="24"/>
                </a:lnTo>
                <a:lnTo>
                  <a:pt x="88" y="24"/>
                </a:lnTo>
                <a:lnTo>
                  <a:pt x="96" y="24"/>
                </a:lnTo>
                <a:lnTo>
                  <a:pt x="104" y="24"/>
                </a:lnTo>
                <a:lnTo>
                  <a:pt x="112" y="24"/>
                </a:lnTo>
                <a:lnTo>
                  <a:pt x="128" y="24"/>
                </a:lnTo>
                <a:lnTo>
                  <a:pt x="136" y="24"/>
                </a:lnTo>
                <a:lnTo>
                  <a:pt x="144" y="24"/>
                </a:lnTo>
                <a:lnTo>
                  <a:pt x="160" y="24"/>
                </a:lnTo>
                <a:lnTo>
                  <a:pt x="168" y="24"/>
                </a:lnTo>
                <a:lnTo>
                  <a:pt x="184" y="24"/>
                </a:lnTo>
                <a:lnTo>
                  <a:pt x="192" y="24"/>
                </a:lnTo>
                <a:lnTo>
                  <a:pt x="208" y="24"/>
                </a:lnTo>
                <a:lnTo>
                  <a:pt x="224" y="24"/>
                </a:lnTo>
                <a:lnTo>
                  <a:pt x="240" y="24"/>
                </a:lnTo>
                <a:lnTo>
                  <a:pt x="264" y="24"/>
                </a:lnTo>
                <a:lnTo>
                  <a:pt x="280" y="24"/>
                </a:lnTo>
                <a:lnTo>
                  <a:pt x="304" y="24"/>
                </a:lnTo>
                <a:lnTo>
                  <a:pt x="328" y="24"/>
                </a:lnTo>
                <a:lnTo>
                  <a:pt x="352" y="24"/>
                </a:lnTo>
                <a:lnTo>
                  <a:pt x="376" y="24"/>
                </a:lnTo>
                <a:lnTo>
                  <a:pt x="400" y="24"/>
                </a:lnTo>
                <a:lnTo>
                  <a:pt x="432" y="24"/>
                </a:lnTo>
                <a:lnTo>
                  <a:pt x="464" y="24"/>
                </a:lnTo>
                <a:lnTo>
                  <a:pt x="496" y="24"/>
                </a:lnTo>
                <a:lnTo>
                  <a:pt x="536" y="24"/>
                </a:lnTo>
                <a:lnTo>
                  <a:pt x="576" y="24"/>
                </a:lnTo>
                <a:lnTo>
                  <a:pt x="616" y="24"/>
                </a:lnTo>
                <a:lnTo>
                  <a:pt x="664" y="24"/>
                </a:lnTo>
                <a:lnTo>
                  <a:pt x="712" y="24"/>
                </a:lnTo>
                <a:lnTo>
                  <a:pt x="760" y="24"/>
                </a:lnTo>
                <a:lnTo>
                  <a:pt x="816" y="24"/>
                </a:lnTo>
                <a:lnTo>
                  <a:pt x="879" y="24"/>
                </a:lnTo>
                <a:lnTo>
                  <a:pt x="943" y="24"/>
                </a:lnTo>
                <a:lnTo>
                  <a:pt x="1007" y="24"/>
                </a:lnTo>
                <a:lnTo>
                  <a:pt x="1079" y="24"/>
                </a:lnTo>
                <a:lnTo>
                  <a:pt x="1159" y="24"/>
                </a:lnTo>
                <a:lnTo>
                  <a:pt x="1247" y="24"/>
                </a:lnTo>
                <a:lnTo>
                  <a:pt x="1335" y="24"/>
                </a:lnTo>
                <a:lnTo>
                  <a:pt x="1431" y="24"/>
                </a:lnTo>
                <a:lnTo>
                  <a:pt x="1535" y="24"/>
                </a:lnTo>
                <a:lnTo>
                  <a:pt x="1647" y="24"/>
                </a:lnTo>
                <a:lnTo>
                  <a:pt x="1767" y="24"/>
                </a:lnTo>
                <a:lnTo>
                  <a:pt x="1895" y="24"/>
                </a:lnTo>
                <a:lnTo>
                  <a:pt x="1919" y="24"/>
                </a:lnTo>
              </a:path>
            </a:pathLst>
          </a:custGeom>
          <a:noFill/>
          <a:ln w="38100">
            <a:solidFill>
              <a:srgbClr val="0000FF"/>
            </a:solidFill>
            <a:prstDash val="solid"/>
            <a:round/>
            <a:headEnd/>
            <a:tailEnd/>
          </a:ln>
        </p:spPr>
        <p:txBody>
          <a:bodyPr/>
          <a:lstStyle/>
          <a:p>
            <a:endParaRPr lang="ko-KR" altLang="en-US"/>
          </a:p>
        </p:txBody>
      </p:sp>
      <p:sp>
        <p:nvSpPr>
          <p:cNvPr id="153" name="Freeform 133"/>
          <p:cNvSpPr>
            <a:spLocks/>
          </p:cNvSpPr>
          <p:nvPr/>
        </p:nvSpPr>
        <p:spPr bwMode="auto">
          <a:xfrm>
            <a:off x="930275" y="1791948"/>
            <a:ext cx="3314039" cy="278905"/>
          </a:xfrm>
          <a:custGeom>
            <a:avLst/>
            <a:gdLst/>
            <a:ahLst/>
            <a:cxnLst>
              <a:cxn ang="0">
                <a:pos x="0" y="0"/>
              </a:cxn>
              <a:cxn ang="0">
                <a:pos x="0" y="128"/>
              </a:cxn>
              <a:cxn ang="0">
                <a:pos x="8" y="128"/>
              </a:cxn>
              <a:cxn ang="0">
                <a:pos x="16" y="128"/>
              </a:cxn>
              <a:cxn ang="0">
                <a:pos x="24" y="128"/>
              </a:cxn>
              <a:cxn ang="0">
                <a:pos x="32" y="128"/>
              </a:cxn>
              <a:cxn ang="0">
                <a:pos x="40" y="128"/>
              </a:cxn>
              <a:cxn ang="0">
                <a:pos x="48" y="128"/>
              </a:cxn>
              <a:cxn ang="0">
                <a:pos x="56" y="128"/>
              </a:cxn>
              <a:cxn ang="0">
                <a:pos x="64" y="128"/>
              </a:cxn>
              <a:cxn ang="0">
                <a:pos x="72" y="128"/>
              </a:cxn>
              <a:cxn ang="0">
                <a:pos x="80" y="136"/>
              </a:cxn>
              <a:cxn ang="0">
                <a:pos x="88" y="136"/>
              </a:cxn>
              <a:cxn ang="0">
                <a:pos x="96" y="136"/>
              </a:cxn>
              <a:cxn ang="0">
                <a:pos x="104" y="136"/>
              </a:cxn>
              <a:cxn ang="0">
                <a:pos x="112" y="136"/>
              </a:cxn>
              <a:cxn ang="0">
                <a:pos x="120" y="136"/>
              </a:cxn>
              <a:cxn ang="0">
                <a:pos x="136" y="136"/>
              </a:cxn>
              <a:cxn ang="0">
                <a:pos x="144" y="136"/>
              </a:cxn>
              <a:cxn ang="0">
                <a:pos x="152" y="136"/>
              </a:cxn>
              <a:cxn ang="0">
                <a:pos x="168" y="136"/>
              </a:cxn>
              <a:cxn ang="0">
                <a:pos x="176" y="136"/>
              </a:cxn>
              <a:cxn ang="0">
                <a:pos x="192" y="136"/>
              </a:cxn>
              <a:cxn ang="0">
                <a:pos x="200" y="136"/>
              </a:cxn>
              <a:cxn ang="0">
                <a:pos x="216" y="136"/>
              </a:cxn>
              <a:cxn ang="0">
                <a:pos x="232" y="136"/>
              </a:cxn>
              <a:cxn ang="0">
                <a:pos x="248" y="136"/>
              </a:cxn>
              <a:cxn ang="0">
                <a:pos x="272" y="136"/>
              </a:cxn>
              <a:cxn ang="0">
                <a:pos x="288" y="136"/>
              </a:cxn>
              <a:cxn ang="0">
                <a:pos x="312" y="136"/>
              </a:cxn>
              <a:cxn ang="0">
                <a:pos x="336" y="136"/>
              </a:cxn>
              <a:cxn ang="0">
                <a:pos x="360" y="136"/>
              </a:cxn>
              <a:cxn ang="0">
                <a:pos x="384" y="136"/>
              </a:cxn>
              <a:cxn ang="0">
                <a:pos x="408" y="136"/>
              </a:cxn>
              <a:cxn ang="0">
                <a:pos x="440" y="136"/>
              </a:cxn>
              <a:cxn ang="0">
                <a:pos x="472" y="136"/>
              </a:cxn>
              <a:cxn ang="0">
                <a:pos x="504" y="136"/>
              </a:cxn>
              <a:cxn ang="0">
                <a:pos x="544" y="136"/>
              </a:cxn>
              <a:cxn ang="0">
                <a:pos x="584" y="136"/>
              </a:cxn>
              <a:cxn ang="0">
                <a:pos x="624" y="136"/>
              </a:cxn>
              <a:cxn ang="0">
                <a:pos x="672" y="136"/>
              </a:cxn>
              <a:cxn ang="0">
                <a:pos x="720" y="136"/>
              </a:cxn>
              <a:cxn ang="0">
                <a:pos x="768" y="144"/>
              </a:cxn>
              <a:cxn ang="0">
                <a:pos x="824" y="144"/>
              </a:cxn>
              <a:cxn ang="0">
                <a:pos x="887" y="144"/>
              </a:cxn>
              <a:cxn ang="0">
                <a:pos x="951" y="144"/>
              </a:cxn>
              <a:cxn ang="0">
                <a:pos x="1015" y="144"/>
              </a:cxn>
              <a:cxn ang="0">
                <a:pos x="1087" y="144"/>
              </a:cxn>
              <a:cxn ang="0">
                <a:pos x="1167" y="144"/>
              </a:cxn>
              <a:cxn ang="0">
                <a:pos x="1255" y="144"/>
              </a:cxn>
              <a:cxn ang="0">
                <a:pos x="1343" y="144"/>
              </a:cxn>
              <a:cxn ang="0">
                <a:pos x="1439" y="144"/>
              </a:cxn>
              <a:cxn ang="0">
                <a:pos x="1543" y="144"/>
              </a:cxn>
              <a:cxn ang="0">
                <a:pos x="1655" y="144"/>
              </a:cxn>
              <a:cxn ang="0">
                <a:pos x="1775" y="144"/>
              </a:cxn>
              <a:cxn ang="0">
                <a:pos x="1903" y="144"/>
              </a:cxn>
              <a:cxn ang="0">
                <a:pos x="1927" y="144"/>
              </a:cxn>
            </a:cxnLst>
            <a:rect l="0" t="0" r="r" b="b"/>
            <a:pathLst>
              <a:path w="1927" h="144">
                <a:moveTo>
                  <a:pt x="0" y="0"/>
                </a:moveTo>
                <a:lnTo>
                  <a:pt x="0" y="128"/>
                </a:lnTo>
                <a:lnTo>
                  <a:pt x="8" y="128"/>
                </a:lnTo>
                <a:lnTo>
                  <a:pt x="16" y="128"/>
                </a:lnTo>
                <a:lnTo>
                  <a:pt x="24" y="128"/>
                </a:lnTo>
                <a:lnTo>
                  <a:pt x="32" y="128"/>
                </a:lnTo>
                <a:lnTo>
                  <a:pt x="40" y="128"/>
                </a:lnTo>
                <a:lnTo>
                  <a:pt x="48" y="128"/>
                </a:lnTo>
                <a:lnTo>
                  <a:pt x="56" y="128"/>
                </a:lnTo>
                <a:lnTo>
                  <a:pt x="64" y="128"/>
                </a:lnTo>
                <a:lnTo>
                  <a:pt x="72" y="128"/>
                </a:lnTo>
                <a:lnTo>
                  <a:pt x="80" y="136"/>
                </a:lnTo>
                <a:lnTo>
                  <a:pt x="88" y="136"/>
                </a:lnTo>
                <a:lnTo>
                  <a:pt x="96" y="136"/>
                </a:lnTo>
                <a:lnTo>
                  <a:pt x="104" y="136"/>
                </a:lnTo>
                <a:lnTo>
                  <a:pt x="112" y="136"/>
                </a:lnTo>
                <a:lnTo>
                  <a:pt x="120" y="136"/>
                </a:lnTo>
                <a:lnTo>
                  <a:pt x="136" y="136"/>
                </a:lnTo>
                <a:lnTo>
                  <a:pt x="144" y="136"/>
                </a:lnTo>
                <a:lnTo>
                  <a:pt x="152" y="136"/>
                </a:lnTo>
                <a:lnTo>
                  <a:pt x="168" y="136"/>
                </a:lnTo>
                <a:lnTo>
                  <a:pt x="176" y="136"/>
                </a:lnTo>
                <a:lnTo>
                  <a:pt x="192" y="136"/>
                </a:lnTo>
                <a:lnTo>
                  <a:pt x="200" y="136"/>
                </a:lnTo>
                <a:lnTo>
                  <a:pt x="216" y="136"/>
                </a:lnTo>
                <a:lnTo>
                  <a:pt x="232" y="136"/>
                </a:lnTo>
                <a:lnTo>
                  <a:pt x="248" y="136"/>
                </a:lnTo>
                <a:lnTo>
                  <a:pt x="272" y="136"/>
                </a:lnTo>
                <a:lnTo>
                  <a:pt x="288" y="136"/>
                </a:lnTo>
                <a:lnTo>
                  <a:pt x="312" y="136"/>
                </a:lnTo>
                <a:lnTo>
                  <a:pt x="336" y="136"/>
                </a:lnTo>
                <a:lnTo>
                  <a:pt x="360" y="136"/>
                </a:lnTo>
                <a:lnTo>
                  <a:pt x="384" y="136"/>
                </a:lnTo>
                <a:lnTo>
                  <a:pt x="408" y="136"/>
                </a:lnTo>
                <a:lnTo>
                  <a:pt x="440" y="136"/>
                </a:lnTo>
                <a:lnTo>
                  <a:pt x="472" y="136"/>
                </a:lnTo>
                <a:lnTo>
                  <a:pt x="504" y="136"/>
                </a:lnTo>
                <a:lnTo>
                  <a:pt x="544" y="136"/>
                </a:lnTo>
                <a:lnTo>
                  <a:pt x="584" y="136"/>
                </a:lnTo>
                <a:lnTo>
                  <a:pt x="624" y="136"/>
                </a:lnTo>
                <a:lnTo>
                  <a:pt x="672" y="136"/>
                </a:lnTo>
                <a:lnTo>
                  <a:pt x="720" y="136"/>
                </a:lnTo>
                <a:lnTo>
                  <a:pt x="768" y="144"/>
                </a:lnTo>
                <a:lnTo>
                  <a:pt x="824" y="144"/>
                </a:lnTo>
                <a:lnTo>
                  <a:pt x="887" y="144"/>
                </a:lnTo>
                <a:lnTo>
                  <a:pt x="951" y="144"/>
                </a:lnTo>
                <a:lnTo>
                  <a:pt x="1015" y="144"/>
                </a:lnTo>
                <a:lnTo>
                  <a:pt x="1087" y="144"/>
                </a:lnTo>
                <a:lnTo>
                  <a:pt x="1167" y="144"/>
                </a:lnTo>
                <a:lnTo>
                  <a:pt x="1255" y="144"/>
                </a:lnTo>
                <a:lnTo>
                  <a:pt x="1343" y="144"/>
                </a:lnTo>
                <a:lnTo>
                  <a:pt x="1439" y="144"/>
                </a:lnTo>
                <a:lnTo>
                  <a:pt x="1543" y="144"/>
                </a:lnTo>
                <a:lnTo>
                  <a:pt x="1655" y="144"/>
                </a:lnTo>
                <a:lnTo>
                  <a:pt x="1775" y="144"/>
                </a:lnTo>
                <a:lnTo>
                  <a:pt x="1903" y="144"/>
                </a:lnTo>
                <a:lnTo>
                  <a:pt x="1927" y="144"/>
                </a:lnTo>
              </a:path>
            </a:pathLst>
          </a:custGeom>
          <a:noFill/>
          <a:ln w="38100" cap="flat" cmpd="sng">
            <a:solidFill>
              <a:srgbClr val="00FF00"/>
            </a:solidFill>
            <a:prstDash val="solid"/>
            <a:round/>
            <a:headEnd type="none" w="med" len="med"/>
            <a:tailEnd type="none" w="med" len="med"/>
          </a:ln>
          <a:effectLst/>
        </p:spPr>
        <p:txBody>
          <a:bodyPr/>
          <a:lstStyle/>
          <a:p>
            <a:endParaRPr lang="ko-KR" altLang="en-US"/>
          </a:p>
        </p:txBody>
      </p:sp>
      <p:sp>
        <p:nvSpPr>
          <p:cNvPr id="154" name="Freeform 134"/>
          <p:cNvSpPr>
            <a:spLocks/>
          </p:cNvSpPr>
          <p:nvPr/>
        </p:nvSpPr>
        <p:spPr bwMode="auto">
          <a:xfrm>
            <a:off x="930275" y="1791948"/>
            <a:ext cx="3314039" cy="2339706"/>
          </a:xfrm>
          <a:custGeom>
            <a:avLst/>
            <a:gdLst/>
            <a:ahLst/>
            <a:cxnLst>
              <a:cxn ang="0">
                <a:pos x="0" y="0"/>
              </a:cxn>
              <a:cxn ang="0">
                <a:pos x="0" y="96"/>
              </a:cxn>
              <a:cxn ang="0">
                <a:pos x="8" y="112"/>
              </a:cxn>
              <a:cxn ang="0">
                <a:pos x="8" y="128"/>
              </a:cxn>
              <a:cxn ang="0">
                <a:pos x="16" y="136"/>
              </a:cxn>
              <a:cxn ang="0">
                <a:pos x="16" y="224"/>
              </a:cxn>
              <a:cxn ang="0">
                <a:pos x="24" y="232"/>
              </a:cxn>
              <a:cxn ang="0">
                <a:pos x="24" y="296"/>
              </a:cxn>
              <a:cxn ang="0">
                <a:pos x="32" y="296"/>
              </a:cxn>
              <a:cxn ang="0">
                <a:pos x="32" y="376"/>
              </a:cxn>
              <a:cxn ang="0">
                <a:pos x="40" y="376"/>
              </a:cxn>
              <a:cxn ang="0">
                <a:pos x="40" y="408"/>
              </a:cxn>
              <a:cxn ang="0">
                <a:pos x="48" y="408"/>
              </a:cxn>
              <a:cxn ang="0">
                <a:pos x="56" y="456"/>
              </a:cxn>
              <a:cxn ang="0">
                <a:pos x="64" y="456"/>
              </a:cxn>
              <a:cxn ang="0">
                <a:pos x="72" y="456"/>
              </a:cxn>
              <a:cxn ang="0">
                <a:pos x="72" y="536"/>
              </a:cxn>
              <a:cxn ang="0">
                <a:pos x="80" y="536"/>
              </a:cxn>
              <a:cxn ang="0">
                <a:pos x="88" y="536"/>
              </a:cxn>
              <a:cxn ang="0">
                <a:pos x="96" y="536"/>
              </a:cxn>
              <a:cxn ang="0">
                <a:pos x="104" y="536"/>
              </a:cxn>
              <a:cxn ang="0">
                <a:pos x="112" y="536"/>
              </a:cxn>
              <a:cxn ang="0">
                <a:pos x="120" y="536"/>
              </a:cxn>
              <a:cxn ang="0">
                <a:pos x="136" y="536"/>
              </a:cxn>
              <a:cxn ang="0">
                <a:pos x="144" y="536"/>
              </a:cxn>
              <a:cxn ang="0">
                <a:pos x="152" y="536"/>
              </a:cxn>
              <a:cxn ang="0">
                <a:pos x="168" y="536"/>
              </a:cxn>
              <a:cxn ang="0">
                <a:pos x="176" y="536"/>
              </a:cxn>
              <a:cxn ang="0">
                <a:pos x="192" y="536"/>
              </a:cxn>
              <a:cxn ang="0">
                <a:pos x="200" y="536"/>
              </a:cxn>
              <a:cxn ang="0">
                <a:pos x="216" y="536"/>
              </a:cxn>
              <a:cxn ang="0">
                <a:pos x="232" y="536"/>
              </a:cxn>
              <a:cxn ang="0">
                <a:pos x="248" y="536"/>
              </a:cxn>
              <a:cxn ang="0">
                <a:pos x="272" y="536"/>
              </a:cxn>
              <a:cxn ang="0">
                <a:pos x="288" y="536"/>
              </a:cxn>
              <a:cxn ang="0">
                <a:pos x="312" y="536"/>
              </a:cxn>
              <a:cxn ang="0">
                <a:pos x="336" y="536"/>
              </a:cxn>
              <a:cxn ang="0">
                <a:pos x="360" y="536"/>
              </a:cxn>
              <a:cxn ang="0">
                <a:pos x="384" y="536"/>
              </a:cxn>
              <a:cxn ang="0">
                <a:pos x="408" y="536"/>
              </a:cxn>
              <a:cxn ang="0">
                <a:pos x="440" y="536"/>
              </a:cxn>
              <a:cxn ang="0">
                <a:pos x="472" y="536"/>
              </a:cxn>
              <a:cxn ang="0">
                <a:pos x="504" y="536"/>
              </a:cxn>
              <a:cxn ang="0">
                <a:pos x="544" y="536"/>
              </a:cxn>
              <a:cxn ang="0">
                <a:pos x="584" y="1200"/>
              </a:cxn>
              <a:cxn ang="0">
                <a:pos x="624" y="1200"/>
              </a:cxn>
              <a:cxn ang="0">
                <a:pos x="672" y="1200"/>
              </a:cxn>
              <a:cxn ang="0">
                <a:pos x="720" y="1200"/>
              </a:cxn>
              <a:cxn ang="0">
                <a:pos x="768" y="1208"/>
              </a:cxn>
              <a:cxn ang="0">
                <a:pos x="824" y="1208"/>
              </a:cxn>
              <a:cxn ang="0">
                <a:pos x="887" y="1208"/>
              </a:cxn>
              <a:cxn ang="0">
                <a:pos x="951" y="1208"/>
              </a:cxn>
              <a:cxn ang="0">
                <a:pos x="1015" y="1208"/>
              </a:cxn>
              <a:cxn ang="0">
                <a:pos x="1087" y="1208"/>
              </a:cxn>
              <a:cxn ang="0">
                <a:pos x="1167" y="1208"/>
              </a:cxn>
              <a:cxn ang="0">
                <a:pos x="1255" y="1208"/>
              </a:cxn>
              <a:cxn ang="0">
                <a:pos x="1343" y="1208"/>
              </a:cxn>
              <a:cxn ang="0">
                <a:pos x="1439" y="1208"/>
              </a:cxn>
              <a:cxn ang="0">
                <a:pos x="1543" y="1208"/>
              </a:cxn>
              <a:cxn ang="0">
                <a:pos x="1655" y="1208"/>
              </a:cxn>
              <a:cxn ang="0">
                <a:pos x="1775" y="1208"/>
              </a:cxn>
              <a:cxn ang="0">
                <a:pos x="1903" y="1208"/>
              </a:cxn>
              <a:cxn ang="0">
                <a:pos x="1927" y="1208"/>
              </a:cxn>
            </a:cxnLst>
            <a:rect l="0" t="0" r="r" b="b"/>
            <a:pathLst>
              <a:path w="1927" h="1208">
                <a:moveTo>
                  <a:pt x="0" y="0"/>
                </a:moveTo>
                <a:lnTo>
                  <a:pt x="0" y="96"/>
                </a:lnTo>
                <a:lnTo>
                  <a:pt x="8" y="112"/>
                </a:lnTo>
                <a:lnTo>
                  <a:pt x="8" y="128"/>
                </a:lnTo>
                <a:lnTo>
                  <a:pt x="16" y="136"/>
                </a:lnTo>
                <a:lnTo>
                  <a:pt x="16" y="224"/>
                </a:lnTo>
                <a:lnTo>
                  <a:pt x="24" y="232"/>
                </a:lnTo>
                <a:lnTo>
                  <a:pt x="24" y="296"/>
                </a:lnTo>
                <a:lnTo>
                  <a:pt x="32" y="296"/>
                </a:lnTo>
                <a:lnTo>
                  <a:pt x="32" y="376"/>
                </a:lnTo>
                <a:lnTo>
                  <a:pt x="40" y="376"/>
                </a:lnTo>
                <a:lnTo>
                  <a:pt x="40" y="408"/>
                </a:lnTo>
                <a:lnTo>
                  <a:pt x="48" y="408"/>
                </a:lnTo>
                <a:lnTo>
                  <a:pt x="56" y="456"/>
                </a:lnTo>
                <a:lnTo>
                  <a:pt x="64" y="456"/>
                </a:lnTo>
                <a:lnTo>
                  <a:pt x="72" y="456"/>
                </a:lnTo>
                <a:lnTo>
                  <a:pt x="72" y="536"/>
                </a:lnTo>
                <a:lnTo>
                  <a:pt x="80" y="536"/>
                </a:lnTo>
                <a:lnTo>
                  <a:pt x="88" y="536"/>
                </a:lnTo>
                <a:lnTo>
                  <a:pt x="96" y="536"/>
                </a:lnTo>
                <a:lnTo>
                  <a:pt x="104" y="536"/>
                </a:lnTo>
                <a:lnTo>
                  <a:pt x="112" y="536"/>
                </a:lnTo>
                <a:lnTo>
                  <a:pt x="120" y="536"/>
                </a:lnTo>
                <a:lnTo>
                  <a:pt x="136" y="536"/>
                </a:lnTo>
                <a:lnTo>
                  <a:pt x="144" y="536"/>
                </a:lnTo>
                <a:lnTo>
                  <a:pt x="152" y="536"/>
                </a:lnTo>
                <a:lnTo>
                  <a:pt x="168" y="536"/>
                </a:lnTo>
                <a:lnTo>
                  <a:pt x="176" y="536"/>
                </a:lnTo>
                <a:lnTo>
                  <a:pt x="192" y="536"/>
                </a:lnTo>
                <a:lnTo>
                  <a:pt x="200" y="536"/>
                </a:lnTo>
                <a:lnTo>
                  <a:pt x="216" y="536"/>
                </a:lnTo>
                <a:lnTo>
                  <a:pt x="232" y="536"/>
                </a:lnTo>
                <a:lnTo>
                  <a:pt x="248" y="536"/>
                </a:lnTo>
                <a:lnTo>
                  <a:pt x="272" y="536"/>
                </a:lnTo>
                <a:lnTo>
                  <a:pt x="288" y="536"/>
                </a:lnTo>
                <a:lnTo>
                  <a:pt x="312" y="536"/>
                </a:lnTo>
                <a:lnTo>
                  <a:pt x="336" y="536"/>
                </a:lnTo>
                <a:lnTo>
                  <a:pt x="360" y="536"/>
                </a:lnTo>
                <a:lnTo>
                  <a:pt x="384" y="536"/>
                </a:lnTo>
                <a:lnTo>
                  <a:pt x="408" y="536"/>
                </a:lnTo>
                <a:lnTo>
                  <a:pt x="440" y="536"/>
                </a:lnTo>
                <a:lnTo>
                  <a:pt x="472" y="536"/>
                </a:lnTo>
                <a:lnTo>
                  <a:pt x="504" y="536"/>
                </a:lnTo>
                <a:lnTo>
                  <a:pt x="544" y="536"/>
                </a:lnTo>
                <a:lnTo>
                  <a:pt x="584" y="1200"/>
                </a:lnTo>
                <a:lnTo>
                  <a:pt x="624" y="1200"/>
                </a:lnTo>
                <a:lnTo>
                  <a:pt x="672" y="1200"/>
                </a:lnTo>
                <a:lnTo>
                  <a:pt x="720" y="1200"/>
                </a:lnTo>
                <a:lnTo>
                  <a:pt x="768" y="1208"/>
                </a:lnTo>
                <a:lnTo>
                  <a:pt x="824" y="1208"/>
                </a:lnTo>
                <a:lnTo>
                  <a:pt x="887" y="1208"/>
                </a:lnTo>
                <a:lnTo>
                  <a:pt x="951" y="1208"/>
                </a:lnTo>
                <a:lnTo>
                  <a:pt x="1015" y="1208"/>
                </a:lnTo>
                <a:lnTo>
                  <a:pt x="1087" y="1208"/>
                </a:lnTo>
                <a:lnTo>
                  <a:pt x="1167" y="1208"/>
                </a:lnTo>
                <a:lnTo>
                  <a:pt x="1255" y="1208"/>
                </a:lnTo>
                <a:lnTo>
                  <a:pt x="1343" y="1208"/>
                </a:lnTo>
                <a:lnTo>
                  <a:pt x="1439" y="1208"/>
                </a:lnTo>
                <a:lnTo>
                  <a:pt x="1543" y="1208"/>
                </a:lnTo>
                <a:lnTo>
                  <a:pt x="1655" y="1208"/>
                </a:lnTo>
                <a:lnTo>
                  <a:pt x="1775" y="1208"/>
                </a:lnTo>
                <a:lnTo>
                  <a:pt x="1903" y="1208"/>
                </a:lnTo>
                <a:lnTo>
                  <a:pt x="1927" y="1208"/>
                </a:lnTo>
              </a:path>
            </a:pathLst>
          </a:custGeom>
          <a:noFill/>
          <a:ln w="38100" cap="flat">
            <a:solidFill>
              <a:schemeClr val="tx1"/>
            </a:solidFill>
            <a:prstDash val="solid"/>
            <a:round/>
            <a:headEnd/>
            <a:tailEnd/>
          </a:ln>
        </p:spPr>
        <p:txBody>
          <a:bodyPr/>
          <a:lstStyle/>
          <a:p>
            <a:endParaRPr lang="ko-KR" altLang="en-US"/>
          </a:p>
        </p:txBody>
      </p:sp>
      <p:sp>
        <p:nvSpPr>
          <p:cNvPr id="155" name="Rectangle 140"/>
          <p:cNvSpPr>
            <a:spLocks noChangeArrowheads="1"/>
          </p:cNvSpPr>
          <p:nvPr/>
        </p:nvSpPr>
        <p:spPr bwMode="auto">
          <a:xfrm>
            <a:off x="1403493" y="5574268"/>
            <a:ext cx="2939907" cy="369332"/>
          </a:xfrm>
          <a:prstGeom prst="rect">
            <a:avLst/>
          </a:prstGeom>
          <a:noFill/>
          <a:ln w="9525">
            <a:noFill/>
            <a:miter lim="800000"/>
            <a:headEnd/>
            <a:tailEnd/>
          </a:ln>
        </p:spPr>
        <p:txBody>
          <a:bodyPr wrap="none" lIns="0" tIns="0" rIns="0" bIns="0">
            <a:spAutoFit/>
          </a:bodyPr>
          <a:lstStyle/>
          <a:p>
            <a:r>
              <a:rPr lang="en-US" altLang="ko-KR" sz="2400" b="1" dirty="0">
                <a:solidFill>
                  <a:srgbClr val="000000"/>
                </a:solidFill>
                <a:latin typeface="Helvetica" pitchFamily="34" charset="0"/>
              </a:rPr>
              <a:t># of flows reachable</a:t>
            </a:r>
            <a:endParaRPr lang="en-US" altLang="ko-KR" sz="2400" b="1" dirty="0"/>
          </a:p>
        </p:txBody>
      </p:sp>
      <p:sp>
        <p:nvSpPr>
          <p:cNvPr id="156" name="Rectangle 141"/>
          <p:cNvSpPr>
            <a:spLocks noChangeArrowheads="1"/>
          </p:cNvSpPr>
          <p:nvPr/>
        </p:nvSpPr>
        <p:spPr bwMode="auto">
          <a:xfrm rot="16200000">
            <a:off x="-243336" y="3300083"/>
            <a:ext cx="856004" cy="369332"/>
          </a:xfrm>
          <a:prstGeom prst="rect">
            <a:avLst/>
          </a:prstGeom>
          <a:noFill/>
          <a:ln w="9525">
            <a:noFill/>
            <a:miter lim="800000"/>
            <a:headEnd/>
            <a:tailEnd/>
          </a:ln>
        </p:spPr>
        <p:txBody>
          <a:bodyPr wrap="none" lIns="0" tIns="0" rIns="0" bIns="0">
            <a:spAutoFit/>
          </a:bodyPr>
          <a:lstStyle/>
          <a:p>
            <a:r>
              <a:rPr lang="en-US" altLang="ko-KR" sz="2400" b="1" dirty="0">
                <a:solidFill>
                  <a:srgbClr val="000000"/>
                </a:solidFill>
                <a:latin typeface="Helvetica" pitchFamily="34" charset="0"/>
              </a:rPr>
              <a:t>CCDF</a:t>
            </a:r>
            <a:endParaRPr lang="en-US" altLang="ko-KR" sz="2400" b="1" dirty="0"/>
          </a:p>
        </p:txBody>
      </p:sp>
      <p:sp>
        <p:nvSpPr>
          <p:cNvPr id="158" name="Rectangle 143"/>
          <p:cNvSpPr>
            <a:spLocks noChangeArrowheads="1"/>
          </p:cNvSpPr>
          <p:nvPr/>
        </p:nvSpPr>
        <p:spPr bwMode="auto">
          <a:xfrm>
            <a:off x="4712097" y="1669926"/>
            <a:ext cx="49873" cy="242106"/>
          </a:xfrm>
          <a:prstGeom prst="rect">
            <a:avLst/>
          </a:prstGeom>
          <a:noFill/>
          <a:ln w="9525">
            <a:noFill/>
            <a:miter lim="800000"/>
            <a:headEnd/>
            <a:tailEnd/>
          </a:ln>
        </p:spPr>
        <p:txBody>
          <a:bodyPr wrap="none" lIns="0" tIns="0" rIns="0" bIns="0">
            <a:spAutoFit/>
          </a:bodyPr>
          <a:lstStyle/>
          <a:p>
            <a:r>
              <a:rPr lang="en-US" altLang="ko-KR" sz="1300">
                <a:solidFill>
                  <a:srgbClr val="000000"/>
                </a:solidFill>
                <a:latin typeface="Helvetica" pitchFamily="34" charset="0"/>
              </a:rPr>
              <a:t> </a:t>
            </a:r>
            <a:endParaRPr lang="en-US" altLang="ko-KR"/>
          </a:p>
        </p:txBody>
      </p:sp>
      <p:sp>
        <p:nvSpPr>
          <p:cNvPr id="159" name="Rectangle 153"/>
          <p:cNvSpPr>
            <a:spLocks noChangeArrowheads="1"/>
          </p:cNvSpPr>
          <p:nvPr/>
        </p:nvSpPr>
        <p:spPr bwMode="auto">
          <a:xfrm>
            <a:off x="5515240" y="1704653"/>
            <a:ext cx="1330492" cy="307777"/>
          </a:xfrm>
          <a:prstGeom prst="rect">
            <a:avLst/>
          </a:prstGeom>
          <a:noFill/>
          <a:ln w="9525">
            <a:noFill/>
            <a:miter lim="800000"/>
            <a:headEnd/>
            <a:tailEnd/>
          </a:ln>
        </p:spPr>
        <p:txBody>
          <a:bodyPr wrap="none" lIns="0" tIns="0" rIns="0" bIns="0">
            <a:spAutoFit/>
          </a:bodyPr>
          <a:lstStyle/>
          <a:p>
            <a:r>
              <a:rPr lang="en-US" altLang="ko-KR" sz="2000" dirty="0">
                <a:solidFill>
                  <a:srgbClr val="000000"/>
                </a:solidFill>
                <a:latin typeface="Helvetica" pitchFamily="34" charset="0"/>
              </a:rPr>
              <a:t>type1 = </a:t>
            </a:r>
            <a:r>
              <a:rPr lang="en-US" altLang="ko-KR" sz="2000" dirty="0" smtClean="0">
                <a:solidFill>
                  <a:srgbClr val="000000"/>
                </a:solidFill>
                <a:latin typeface="Helvetica" pitchFamily="34" charset="0"/>
              </a:rPr>
              <a:t>any</a:t>
            </a:r>
            <a:endParaRPr lang="en-US" altLang="ko-KR" sz="2000" dirty="0"/>
          </a:p>
        </p:txBody>
      </p:sp>
      <p:sp>
        <p:nvSpPr>
          <p:cNvPr id="160" name="Rectangle 155"/>
          <p:cNvSpPr>
            <a:spLocks noChangeArrowheads="1"/>
          </p:cNvSpPr>
          <p:nvPr/>
        </p:nvSpPr>
        <p:spPr bwMode="auto">
          <a:xfrm>
            <a:off x="5515240" y="2015035"/>
            <a:ext cx="1460336"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type2 = UDP</a:t>
            </a:r>
            <a:endParaRPr lang="en-US" altLang="ko-KR" sz="2000"/>
          </a:p>
        </p:txBody>
      </p:sp>
      <p:sp>
        <p:nvSpPr>
          <p:cNvPr id="161" name="Rectangle 157"/>
          <p:cNvSpPr>
            <a:spLocks noChangeArrowheads="1"/>
          </p:cNvSpPr>
          <p:nvPr/>
        </p:nvSpPr>
        <p:spPr bwMode="auto">
          <a:xfrm>
            <a:off x="5515240" y="2325417"/>
            <a:ext cx="3402535"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type3 = TCP, DIP = internal IP</a:t>
            </a:r>
            <a:endParaRPr lang="en-US" altLang="ko-KR" sz="2000"/>
          </a:p>
        </p:txBody>
      </p:sp>
      <p:sp>
        <p:nvSpPr>
          <p:cNvPr id="162" name="Rectangle 159"/>
          <p:cNvSpPr>
            <a:spLocks noChangeArrowheads="1"/>
          </p:cNvSpPr>
          <p:nvPr/>
        </p:nvSpPr>
        <p:spPr bwMode="auto">
          <a:xfrm>
            <a:off x="5515240" y="2635800"/>
            <a:ext cx="3473067"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type4 = TCP, DIP = external IP</a:t>
            </a:r>
          </a:p>
        </p:txBody>
      </p:sp>
      <p:sp>
        <p:nvSpPr>
          <p:cNvPr id="163" name="Rectangle 162"/>
          <p:cNvSpPr>
            <a:spLocks noChangeArrowheads="1"/>
          </p:cNvSpPr>
          <p:nvPr/>
        </p:nvSpPr>
        <p:spPr bwMode="auto">
          <a:xfrm>
            <a:off x="3448050" y="4852160"/>
            <a:ext cx="247650" cy="335073"/>
          </a:xfrm>
          <a:prstGeom prst="rect">
            <a:avLst/>
          </a:prstGeom>
          <a:noFill/>
          <a:ln w="9525">
            <a:noFill/>
            <a:miter lim="800000"/>
            <a:headEnd/>
            <a:tailEnd/>
          </a:ln>
        </p:spPr>
        <p:txBody>
          <a:bodyPr wrap="none" lIns="0" tIns="0" rIns="0" bIns="0">
            <a:spAutoFit/>
          </a:bodyPr>
          <a:lstStyle/>
          <a:p>
            <a:r>
              <a:rPr lang="en-US" altLang="ko-KR" b="1">
                <a:solidFill>
                  <a:srgbClr val="000000"/>
                </a:solidFill>
                <a:latin typeface="Helvetica" pitchFamily="34" charset="0"/>
              </a:rPr>
              <a:t>…</a:t>
            </a:r>
            <a:endParaRPr lang="en-US" altLang="ko-KR" b="1"/>
          </a:p>
        </p:txBody>
      </p:sp>
      <p:sp>
        <p:nvSpPr>
          <p:cNvPr id="164" name="Rectangle 164"/>
          <p:cNvSpPr>
            <a:spLocks noChangeArrowheads="1"/>
          </p:cNvSpPr>
          <p:nvPr/>
        </p:nvSpPr>
        <p:spPr bwMode="auto">
          <a:xfrm>
            <a:off x="4038600" y="5087433"/>
            <a:ext cx="142668" cy="307777"/>
          </a:xfrm>
          <a:prstGeom prst="rect">
            <a:avLst/>
          </a:prstGeom>
          <a:noFill/>
          <a:ln w="9525">
            <a:noFill/>
            <a:miter lim="800000"/>
            <a:headEnd/>
            <a:tailEnd/>
          </a:ln>
        </p:spPr>
        <p:txBody>
          <a:bodyPr wrap="none" lIns="0" tIns="0" rIns="0" bIns="0">
            <a:spAutoFit/>
          </a:bodyPr>
          <a:lstStyle/>
          <a:p>
            <a:r>
              <a:rPr lang="en-US" altLang="ko-KR" sz="2000">
                <a:solidFill>
                  <a:srgbClr val="000000"/>
                </a:solidFill>
                <a:latin typeface="Helvetica" pitchFamily="34" charset="0"/>
              </a:rPr>
              <a:t>7</a:t>
            </a:r>
            <a:endParaRPr lang="en-US" altLang="ko-KR" sz="2000"/>
          </a:p>
        </p:txBody>
      </p:sp>
      <p:sp>
        <p:nvSpPr>
          <p:cNvPr id="165" name="Rectangle 165"/>
          <p:cNvSpPr>
            <a:spLocks noChangeArrowheads="1"/>
          </p:cNvSpPr>
          <p:nvPr/>
        </p:nvSpPr>
        <p:spPr bwMode="auto">
          <a:xfrm>
            <a:off x="4205420" y="5062001"/>
            <a:ext cx="484107" cy="307777"/>
          </a:xfrm>
          <a:prstGeom prst="rect">
            <a:avLst/>
          </a:prstGeom>
          <a:noFill/>
          <a:ln w="9525">
            <a:noFill/>
            <a:miter lim="800000"/>
            <a:headEnd/>
            <a:tailEnd/>
          </a:ln>
        </p:spPr>
        <p:txBody>
          <a:bodyPr wrap="none" lIns="0" tIns="0" rIns="0" bIns="0">
            <a:spAutoFit/>
          </a:bodyPr>
          <a:lstStyle/>
          <a:p>
            <a:r>
              <a:rPr lang="en-US" altLang="ko-KR" sz="2000" dirty="0">
                <a:solidFill>
                  <a:srgbClr val="000000"/>
                </a:solidFill>
                <a:latin typeface="Helvetica" pitchFamily="34" charset="0"/>
              </a:rPr>
              <a:t>x 10</a:t>
            </a:r>
            <a:endParaRPr lang="en-US" altLang="ko-KR" sz="2000" dirty="0"/>
          </a:p>
        </p:txBody>
      </p:sp>
      <p:sp>
        <p:nvSpPr>
          <p:cNvPr id="166" name="Line 166"/>
          <p:cNvSpPr>
            <a:spLocks noChangeShapeType="1"/>
          </p:cNvSpPr>
          <p:nvPr/>
        </p:nvSpPr>
        <p:spPr bwMode="auto">
          <a:xfrm flipV="1">
            <a:off x="4261512" y="4828917"/>
            <a:ext cx="0" cy="46484"/>
          </a:xfrm>
          <a:prstGeom prst="line">
            <a:avLst/>
          </a:prstGeom>
          <a:noFill/>
          <a:ln w="0">
            <a:solidFill>
              <a:srgbClr val="000000"/>
            </a:solidFill>
            <a:round/>
            <a:headEnd/>
            <a:tailEnd/>
          </a:ln>
        </p:spPr>
        <p:txBody>
          <a:bodyPr/>
          <a:lstStyle/>
          <a:p>
            <a:endParaRPr lang="ko-KR" altLang="en-US"/>
          </a:p>
        </p:txBody>
      </p:sp>
      <p:sp>
        <p:nvSpPr>
          <p:cNvPr id="167" name="Rectangle 167"/>
          <p:cNvSpPr>
            <a:spLocks noChangeArrowheads="1"/>
          </p:cNvSpPr>
          <p:nvPr/>
        </p:nvSpPr>
        <p:spPr bwMode="auto">
          <a:xfrm>
            <a:off x="4629018" y="4921822"/>
            <a:ext cx="113814" cy="246221"/>
          </a:xfrm>
          <a:prstGeom prst="rect">
            <a:avLst/>
          </a:prstGeom>
          <a:noFill/>
          <a:ln w="9525">
            <a:noFill/>
            <a:miter lim="800000"/>
            <a:headEnd/>
            <a:tailEnd/>
          </a:ln>
        </p:spPr>
        <p:txBody>
          <a:bodyPr wrap="none" lIns="0" tIns="0" rIns="0" bIns="0">
            <a:spAutoFit/>
          </a:bodyPr>
          <a:lstStyle/>
          <a:p>
            <a:r>
              <a:rPr lang="en-US" altLang="ko-KR" sz="1600">
                <a:solidFill>
                  <a:srgbClr val="000000"/>
                </a:solidFill>
                <a:latin typeface="Helvetica" pitchFamily="34" charset="0"/>
              </a:rPr>
              <a:t>7</a:t>
            </a:r>
            <a:endParaRPr lang="en-US" altLang="ko-KR" sz="4000"/>
          </a:p>
        </p:txBody>
      </p:sp>
      <p:sp>
        <p:nvSpPr>
          <p:cNvPr id="169" name="Rectangle 252"/>
          <p:cNvSpPr>
            <a:spLocks noChangeArrowheads="1"/>
          </p:cNvSpPr>
          <p:nvPr/>
        </p:nvSpPr>
        <p:spPr bwMode="auto">
          <a:xfrm>
            <a:off x="4191000" y="1813253"/>
            <a:ext cx="165100" cy="2603117"/>
          </a:xfrm>
          <a:prstGeom prst="rect">
            <a:avLst/>
          </a:prstGeom>
          <a:solidFill>
            <a:schemeClr val="bg1"/>
          </a:solidFill>
          <a:ln w="9525">
            <a:noFill/>
            <a:miter lim="800000"/>
            <a:headEnd/>
            <a:tailEnd/>
          </a:ln>
          <a:effectLst/>
        </p:spPr>
        <p:txBody>
          <a:bodyPr wrap="none" anchor="ctr"/>
          <a:lstStyle/>
          <a:p>
            <a:endParaRPr lang="ko-KR" altLang="en-US"/>
          </a:p>
        </p:txBody>
      </p:sp>
      <p:sp>
        <p:nvSpPr>
          <p:cNvPr id="170" name="Line 264"/>
          <p:cNvSpPr>
            <a:spLocks noChangeShapeType="1"/>
          </p:cNvSpPr>
          <p:nvPr/>
        </p:nvSpPr>
        <p:spPr bwMode="auto">
          <a:xfrm>
            <a:off x="4933950" y="1884305"/>
            <a:ext cx="460904" cy="0"/>
          </a:xfrm>
          <a:prstGeom prst="line">
            <a:avLst/>
          </a:prstGeom>
          <a:noFill/>
          <a:ln w="38100">
            <a:solidFill>
              <a:srgbClr val="FF0000"/>
            </a:solidFill>
            <a:round/>
            <a:headEnd/>
            <a:tailEnd/>
          </a:ln>
        </p:spPr>
        <p:txBody>
          <a:bodyPr/>
          <a:lstStyle/>
          <a:p>
            <a:endParaRPr lang="ko-KR" altLang="en-US"/>
          </a:p>
        </p:txBody>
      </p:sp>
      <p:sp>
        <p:nvSpPr>
          <p:cNvPr id="171" name="Line 265"/>
          <p:cNvSpPr>
            <a:spLocks noChangeShapeType="1"/>
          </p:cNvSpPr>
          <p:nvPr/>
        </p:nvSpPr>
        <p:spPr bwMode="auto">
          <a:xfrm>
            <a:off x="4933950" y="2198074"/>
            <a:ext cx="460904" cy="0"/>
          </a:xfrm>
          <a:prstGeom prst="line">
            <a:avLst/>
          </a:prstGeom>
          <a:noFill/>
          <a:ln w="38100">
            <a:solidFill>
              <a:srgbClr val="0000FF"/>
            </a:solidFill>
            <a:round/>
            <a:headEnd/>
            <a:tailEnd/>
          </a:ln>
        </p:spPr>
        <p:txBody>
          <a:bodyPr/>
          <a:lstStyle/>
          <a:p>
            <a:endParaRPr lang="ko-KR" altLang="en-US"/>
          </a:p>
        </p:txBody>
      </p:sp>
      <p:sp>
        <p:nvSpPr>
          <p:cNvPr id="172" name="Line 266"/>
          <p:cNvSpPr>
            <a:spLocks noChangeShapeType="1"/>
          </p:cNvSpPr>
          <p:nvPr/>
        </p:nvSpPr>
        <p:spPr bwMode="auto">
          <a:xfrm>
            <a:off x="4933950" y="2476979"/>
            <a:ext cx="460904" cy="0"/>
          </a:xfrm>
          <a:prstGeom prst="line">
            <a:avLst/>
          </a:prstGeom>
          <a:noFill/>
          <a:ln w="38100">
            <a:solidFill>
              <a:srgbClr val="00FF00"/>
            </a:solidFill>
            <a:round/>
            <a:headEnd/>
            <a:tailEnd/>
          </a:ln>
        </p:spPr>
        <p:txBody>
          <a:bodyPr/>
          <a:lstStyle/>
          <a:p>
            <a:endParaRPr lang="ko-KR" altLang="en-US"/>
          </a:p>
        </p:txBody>
      </p:sp>
      <p:sp>
        <p:nvSpPr>
          <p:cNvPr id="173" name="Line 267"/>
          <p:cNvSpPr>
            <a:spLocks noChangeShapeType="1"/>
          </p:cNvSpPr>
          <p:nvPr/>
        </p:nvSpPr>
        <p:spPr bwMode="auto">
          <a:xfrm>
            <a:off x="4933950" y="2771379"/>
            <a:ext cx="460904" cy="0"/>
          </a:xfrm>
          <a:prstGeom prst="line">
            <a:avLst/>
          </a:prstGeom>
          <a:noFill/>
          <a:ln w="38100">
            <a:solidFill>
              <a:srgbClr val="000000"/>
            </a:solidFill>
            <a:round/>
            <a:headEnd/>
            <a:tailEnd/>
          </a:ln>
        </p:spPr>
        <p:txBody>
          <a:bodyPr/>
          <a:lstStyle/>
          <a:p>
            <a:endParaRPr lang="ko-KR" altLang="en-US"/>
          </a:p>
        </p:txBody>
      </p:sp>
      <p:sp>
        <p:nvSpPr>
          <p:cNvPr id="174" name="Oval 268"/>
          <p:cNvSpPr>
            <a:spLocks noChangeArrowheads="1"/>
          </p:cNvSpPr>
          <p:nvPr/>
        </p:nvSpPr>
        <p:spPr bwMode="auto">
          <a:xfrm>
            <a:off x="5100770" y="1799084"/>
            <a:ext cx="147902" cy="166568"/>
          </a:xfrm>
          <a:prstGeom prst="ellipse">
            <a:avLst/>
          </a:prstGeom>
          <a:noFill/>
          <a:ln w="19050">
            <a:solidFill>
              <a:srgbClr val="FF0000"/>
            </a:solidFill>
            <a:round/>
            <a:headEnd/>
            <a:tailEnd/>
          </a:ln>
          <a:effectLst/>
        </p:spPr>
        <p:txBody>
          <a:bodyPr wrap="none" anchor="ctr"/>
          <a:lstStyle/>
          <a:p>
            <a:pPr algn="ctr"/>
            <a:endParaRPr lang="ko-KR" altLang="ko-KR"/>
          </a:p>
        </p:txBody>
      </p:sp>
      <p:sp>
        <p:nvSpPr>
          <p:cNvPr id="175" name="AutoShape 269"/>
          <p:cNvSpPr>
            <a:spLocks noChangeArrowheads="1"/>
          </p:cNvSpPr>
          <p:nvPr/>
        </p:nvSpPr>
        <p:spPr bwMode="auto">
          <a:xfrm>
            <a:off x="5087012" y="2380137"/>
            <a:ext cx="168540" cy="189811"/>
          </a:xfrm>
          <a:prstGeom prst="diamond">
            <a:avLst/>
          </a:prstGeom>
          <a:noFill/>
          <a:ln w="19050" algn="ctr">
            <a:solidFill>
              <a:srgbClr val="00FF00"/>
            </a:solidFill>
            <a:miter lim="800000"/>
            <a:headEnd/>
            <a:tailEnd/>
          </a:ln>
          <a:effectLst/>
        </p:spPr>
        <p:txBody>
          <a:bodyPr/>
          <a:lstStyle/>
          <a:p>
            <a:endParaRPr lang="ko-KR" altLang="en-US"/>
          </a:p>
        </p:txBody>
      </p:sp>
      <p:sp>
        <p:nvSpPr>
          <p:cNvPr id="176" name="Rectangle 270"/>
          <p:cNvSpPr>
            <a:spLocks noChangeArrowheads="1"/>
          </p:cNvSpPr>
          <p:nvPr/>
        </p:nvSpPr>
        <p:spPr bwMode="auto">
          <a:xfrm>
            <a:off x="5109369" y="2118664"/>
            <a:ext cx="147902" cy="166568"/>
          </a:xfrm>
          <a:prstGeom prst="rect">
            <a:avLst/>
          </a:prstGeom>
          <a:noFill/>
          <a:ln w="19050">
            <a:solidFill>
              <a:srgbClr val="0000FF"/>
            </a:solidFill>
            <a:miter lim="800000"/>
            <a:headEnd/>
            <a:tailEnd/>
          </a:ln>
          <a:effectLst/>
        </p:spPr>
        <p:txBody>
          <a:bodyPr wrap="none" anchor="ctr"/>
          <a:lstStyle/>
          <a:p>
            <a:endParaRPr lang="ko-KR" altLang="en-US"/>
          </a:p>
        </p:txBody>
      </p:sp>
      <p:sp>
        <p:nvSpPr>
          <p:cNvPr id="177" name="AutoShape 271"/>
          <p:cNvSpPr>
            <a:spLocks noChangeArrowheads="1"/>
          </p:cNvSpPr>
          <p:nvPr/>
        </p:nvSpPr>
        <p:spPr bwMode="auto">
          <a:xfrm>
            <a:off x="5087012" y="2659042"/>
            <a:ext cx="168540" cy="189811"/>
          </a:xfrm>
          <a:prstGeom prst="triangle">
            <a:avLst>
              <a:gd name="adj" fmla="val 50000"/>
            </a:avLst>
          </a:prstGeom>
          <a:noFill/>
          <a:ln w="19050">
            <a:solidFill>
              <a:schemeClr val="tx1"/>
            </a:solidFill>
            <a:miter lim="800000"/>
            <a:headEnd/>
            <a:tailEnd/>
          </a:ln>
          <a:effectLst/>
        </p:spPr>
        <p:txBody>
          <a:bodyPr wrap="none" anchor="ctr"/>
          <a:lstStyle/>
          <a:p>
            <a:endParaRPr lang="ko-KR" altLang="en-US"/>
          </a:p>
        </p:txBody>
      </p:sp>
      <p:sp>
        <p:nvSpPr>
          <p:cNvPr id="178" name="AutoShape 272"/>
          <p:cNvSpPr>
            <a:spLocks noChangeArrowheads="1"/>
          </p:cNvSpPr>
          <p:nvPr/>
        </p:nvSpPr>
        <p:spPr bwMode="auto">
          <a:xfrm>
            <a:off x="3539200" y="4007696"/>
            <a:ext cx="168540" cy="189811"/>
          </a:xfrm>
          <a:prstGeom prst="triangle">
            <a:avLst>
              <a:gd name="adj" fmla="val 50000"/>
            </a:avLst>
          </a:prstGeom>
          <a:noFill/>
          <a:ln w="19050">
            <a:solidFill>
              <a:schemeClr val="tx1"/>
            </a:solidFill>
            <a:miter lim="800000"/>
            <a:headEnd/>
            <a:tailEnd/>
          </a:ln>
          <a:effectLst/>
        </p:spPr>
        <p:txBody>
          <a:bodyPr wrap="none" anchor="ctr"/>
          <a:lstStyle/>
          <a:p>
            <a:endParaRPr lang="ko-KR" altLang="en-US"/>
          </a:p>
        </p:txBody>
      </p:sp>
      <p:sp>
        <p:nvSpPr>
          <p:cNvPr id="179" name="AutoShape 273"/>
          <p:cNvSpPr>
            <a:spLocks noChangeArrowheads="1"/>
          </p:cNvSpPr>
          <p:nvPr/>
        </p:nvSpPr>
        <p:spPr bwMode="auto">
          <a:xfrm>
            <a:off x="3539200" y="1977885"/>
            <a:ext cx="168540" cy="189811"/>
          </a:xfrm>
          <a:prstGeom prst="diamond">
            <a:avLst/>
          </a:prstGeom>
          <a:noFill/>
          <a:ln w="19050" algn="ctr">
            <a:solidFill>
              <a:srgbClr val="00FF00"/>
            </a:solidFill>
            <a:miter lim="800000"/>
            <a:headEnd/>
            <a:tailEnd/>
          </a:ln>
          <a:effectLst/>
        </p:spPr>
        <p:txBody>
          <a:bodyPr/>
          <a:lstStyle/>
          <a:p>
            <a:endParaRPr lang="ko-KR" altLang="en-US"/>
          </a:p>
        </p:txBody>
      </p:sp>
      <p:sp>
        <p:nvSpPr>
          <p:cNvPr id="180" name="Rectangle 274"/>
          <p:cNvSpPr>
            <a:spLocks noChangeArrowheads="1"/>
          </p:cNvSpPr>
          <p:nvPr/>
        </p:nvSpPr>
        <p:spPr bwMode="auto">
          <a:xfrm>
            <a:off x="3559837" y="1772580"/>
            <a:ext cx="147902" cy="166568"/>
          </a:xfrm>
          <a:prstGeom prst="rect">
            <a:avLst/>
          </a:prstGeom>
          <a:noFill/>
          <a:ln w="19050">
            <a:solidFill>
              <a:srgbClr val="0000FF"/>
            </a:solidFill>
            <a:miter lim="800000"/>
            <a:headEnd/>
            <a:tailEnd/>
          </a:ln>
          <a:effectLst/>
        </p:spPr>
        <p:txBody>
          <a:bodyPr wrap="none" anchor="ctr"/>
          <a:lstStyle/>
          <a:p>
            <a:endParaRPr lang="ko-KR" altLang="en-US"/>
          </a:p>
        </p:txBody>
      </p:sp>
      <p:sp>
        <p:nvSpPr>
          <p:cNvPr id="181" name="Oval 275"/>
          <p:cNvSpPr>
            <a:spLocks noChangeArrowheads="1"/>
          </p:cNvSpPr>
          <p:nvPr/>
        </p:nvSpPr>
        <p:spPr bwMode="auto">
          <a:xfrm>
            <a:off x="3559837" y="2613169"/>
            <a:ext cx="147902" cy="166568"/>
          </a:xfrm>
          <a:prstGeom prst="ellipse">
            <a:avLst/>
          </a:prstGeom>
          <a:noFill/>
          <a:ln w="19050">
            <a:solidFill>
              <a:srgbClr val="FF0000"/>
            </a:solidFill>
            <a:round/>
            <a:headEnd/>
            <a:tailEnd/>
          </a:ln>
          <a:effectLst/>
        </p:spPr>
        <p:txBody>
          <a:bodyPr wrap="none" anchor="ctr"/>
          <a:lstStyle/>
          <a:p>
            <a:pPr algn="ctr"/>
            <a:endParaRPr lang="ko-KR" altLang="ko-KR"/>
          </a:p>
        </p:txBody>
      </p:sp>
      <p:sp>
        <p:nvSpPr>
          <p:cNvPr id="182" name="Rectangle 276"/>
          <p:cNvSpPr>
            <a:spLocks noChangeArrowheads="1"/>
          </p:cNvSpPr>
          <p:nvPr/>
        </p:nvSpPr>
        <p:spPr bwMode="auto">
          <a:xfrm>
            <a:off x="1612900" y="5062001"/>
            <a:ext cx="484107" cy="307777"/>
          </a:xfrm>
          <a:prstGeom prst="rect">
            <a:avLst/>
          </a:prstGeom>
          <a:noFill/>
          <a:ln w="9525">
            <a:noFill/>
            <a:miter lim="800000"/>
            <a:headEnd/>
            <a:tailEnd/>
          </a:ln>
        </p:spPr>
        <p:txBody>
          <a:bodyPr wrap="none" lIns="0" tIns="0" rIns="0" bIns="0">
            <a:spAutoFit/>
          </a:bodyPr>
          <a:lstStyle/>
          <a:p>
            <a:r>
              <a:rPr lang="en-US" altLang="ko-KR" sz="2000" dirty="0">
                <a:solidFill>
                  <a:srgbClr val="000000"/>
                </a:solidFill>
                <a:latin typeface="Helvetica" pitchFamily="34" charset="0"/>
              </a:rPr>
              <a:t>x 10</a:t>
            </a:r>
            <a:endParaRPr lang="en-US" altLang="ko-KR" sz="2000" dirty="0"/>
          </a:p>
        </p:txBody>
      </p:sp>
      <p:sp>
        <p:nvSpPr>
          <p:cNvPr id="183" name="Rectangle 277"/>
          <p:cNvSpPr>
            <a:spLocks noChangeArrowheads="1"/>
          </p:cNvSpPr>
          <p:nvPr/>
        </p:nvSpPr>
        <p:spPr bwMode="auto">
          <a:xfrm>
            <a:off x="2039938" y="4935379"/>
            <a:ext cx="113814" cy="246221"/>
          </a:xfrm>
          <a:prstGeom prst="rect">
            <a:avLst/>
          </a:prstGeom>
          <a:noFill/>
          <a:ln w="9525">
            <a:noFill/>
            <a:miter lim="800000"/>
            <a:headEnd/>
            <a:tailEnd/>
          </a:ln>
        </p:spPr>
        <p:txBody>
          <a:bodyPr wrap="none" lIns="0" tIns="0" rIns="0" bIns="0">
            <a:spAutoFit/>
          </a:bodyPr>
          <a:lstStyle/>
          <a:p>
            <a:r>
              <a:rPr lang="en-US" altLang="ko-KR" sz="1600" dirty="0">
                <a:solidFill>
                  <a:srgbClr val="000000"/>
                </a:solidFill>
                <a:latin typeface="Helvetica" pitchFamily="34" charset="0"/>
              </a:rPr>
              <a:t>5</a:t>
            </a:r>
            <a:endParaRPr lang="en-US" altLang="ko-KR" sz="40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Freeform 2"/>
          <p:cNvSpPr>
            <a:spLocks/>
          </p:cNvSpPr>
          <p:nvPr/>
        </p:nvSpPr>
        <p:spPr bwMode="auto">
          <a:xfrm>
            <a:off x="3487737" y="3848100"/>
            <a:ext cx="863600" cy="952500"/>
          </a:xfrm>
          <a:custGeom>
            <a:avLst/>
            <a:gdLst/>
            <a:ahLst/>
            <a:cxnLst>
              <a:cxn ang="0">
                <a:pos x="96" y="200"/>
              </a:cxn>
              <a:cxn ang="0">
                <a:pos x="96" y="56"/>
              </a:cxn>
              <a:cxn ang="0">
                <a:pos x="288" y="56"/>
              </a:cxn>
              <a:cxn ang="0">
                <a:pos x="384" y="8"/>
              </a:cxn>
              <a:cxn ang="0">
                <a:pos x="480" y="104"/>
              </a:cxn>
              <a:cxn ang="0">
                <a:pos x="528" y="248"/>
              </a:cxn>
              <a:cxn ang="0">
                <a:pos x="528" y="392"/>
              </a:cxn>
              <a:cxn ang="0">
                <a:pos x="528" y="488"/>
              </a:cxn>
              <a:cxn ang="0">
                <a:pos x="432" y="584"/>
              </a:cxn>
              <a:cxn ang="0">
                <a:pos x="336" y="584"/>
              </a:cxn>
              <a:cxn ang="0">
                <a:pos x="240" y="536"/>
              </a:cxn>
              <a:cxn ang="0">
                <a:pos x="96" y="584"/>
              </a:cxn>
              <a:cxn ang="0">
                <a:pos x="48" y="488"/>
              </a:cxn>
              <a:cxn ang="0">
                <a:pos x="0" y="344"/>
              </a:cxn>
              <a:cxn ang="0">
                <a:pos x="48" y="248"/>
              </a:cxn>
              <a:cxn ang="0">
                <a:pos x="96" y="200"/>
              </a:cxn>
            </a:cxnLst>
            <a:rect l="0" t="0" r="r" b="b"/>
            <a:pathLst>
              <a:path w="544" h="600">
                <a:moveTo>
                  <a:pt x="96" y="200"/>
                </a:moveTo>
                <a:cubicBezTo>
                  <a:pt x="104" y="168"/>
                  <a:pt x="64" y="80"/>
                  <a:pt x="96" y="56"/>
                </a:cubicBezTo>
                <a:cubicBezTo>
                  <a:pt x="128" y="32"/>
                  <a:pt x="240" y="64"/>
                  <a:pt x="288" y="56"/>
                </a:cubicBezTo>
                <a:cubicBezTo>
                  <a:pt x="336" y="48"/>
                  <a:pt x="352" y="0"/>
                  <a:pt x="384" y="8"/>
                </a:cubicBezTo>
                <a:cubicBezTo>
                  <a:pt x="416" y="16"/>
                  <a:pt x="456" y="64"/>
                  <a:pt x="480" y="104"/>
                </a:cubicBezTo>
                <a:cubicBezTo>
                  <a:pt x="504" y="144"/>
                  <a:pt x="520" y="200"/>
                  <a:pt x="528" y="248"/>
                </a:cubicBezTo>
                <a:cubicBezTo>
                  <a:pt x="536" y="296"/>
                  <a:pt x="528" y="352"/>
                  <a:pt x="528" y="392"/>
                </a:cubicBezTo>
                <a:cubicBezTo>
                  <a:pt x="528" y="432"/>
                  <a:pt x="544" y="456"/>
                  <a:pt x="528" y="488"/>
                </a:cubicBezTo>
                <a:cubicBezTo>
                  <a:pt x="512" y="520"/>
                  <a:pt x="464" y="568"/>
                  <a:pt x="432" y="584"/>
                </a:cubicBezTo>
                <a:cubicBezTo>
                  <a:pt x="400" y="600"/>
                  <a:pt x="368" y="592"/>
                  <a:pt x="336" y="584"/>
                </a:cubicBezTo>
                <a:cubicBezTo>
                  <a:pt x="304" y="576"/>
                  <a:pt x="280" y="536"/>
                  <a:pt x="240" y="536"/>
                </a:cubicBezTo>
                <a:cubicBezTo>
                  <a:pt x="200" y="536"/>
                  <a:pt x="128" y="592"/>
                  <a:pt x="96" y="584"/>
                </a:cubicBezTo>
                <a:cubicBezTo>
                  <a:pt x="64" y="576"/>
                  <a:pt x="64" y="528"/>
                  <a:pt x="48" y="488"/>
                </a:cubicBezTo>
                <a:cubicBezTo>
                  <a:pt x="32" y="448"/>
                  <a:pt x="0" y="384"/>
                  <a:pt x="0" y="344"/>
                </a:cubicBezTo>
                <a:cubicBezTo>
                  <a:pt x="0" y="304"/>
                  <a:pt x="32" y="272"/>
                  <a:pt x="48" y="248"/>
                </a:cubicBezTo>
                <a:cubicBezTo>
                  <a:pt x="64" y="224"/>
                  <a:pt x="88" y="232"/>
                  <a:pt x="96" y="200"/>
                </a:cubicBezTo>
                <a:close/>
              </a:path>
            </a:pathLst>
          </a:custGeom>
          <a:solidFill>
            <a:srgbClr val="C7C7C7"/>
          </a:solidFill>
          <a:ln w="9525">
            <a:noFill/>
            <a:round/>
            <a:headEnd/>
            <a:tailEnd/>
          </a:ln>
          <a:effectLst/>
        </p:spPr>
        <p:txBody>
          <a:bodyPr/>
          <a:lstStyle/>
          <a:p>
            <a:endParaRPr lang="ko-KR" altLang="en-US"/>
          </a:p>
        </p:txBody>
      </p:sp>
      <p:sp>
        <p:nvSpPr>
          <p:cNvPr id="161" name="Freeform 3"/>
          <p:cNvSpPr>
            <a:spLocks/>
          </p:cNvSpPr>
          <p:nvPr/>
        </p:nvSpPr>
        <p:spPr bwMode="auto">
          <a:xfrm>
            <a:off x="3868737" y="2070100"/>
            <a:ext cx="762000" cy="812800"/>
          </a:xfrm>
          <a:custGeom>
            <a:avLst/>
            <a:gdLst/>
            <a:ahLst/>
            <a:cxnLst>
              <a:cxn ang="0">
                <a:pos x="48" y="216"/>
              </a:cxn>
              <a:cxn ang="0">
                <a:pos x="192" y="24"/>
              </a:cxn>
              <a:cxn ang="0">
                <a:pos x="336" y="72"/>
              </a:cxn>
              <a:cxn ang="0">
                <a:pos x="480" y="168"/>
              </a:cxn>
              <a:cxn ang="0">
                <a:pos x="336" y="312"/>
              </a:cxn>
              <a:cxn ang="0">
                <a:pos x="336" y="408"/>
              </a:cxn>
              <a:cxn ang="0">
                <a:pos x="240" y="504"/>
              </a:cxn>
              <a:cxn ang="0">
                <a:pos x="48" y="456"/>
              </a:cxn>
              <a:cxn ang="0">
                <a:pos x="0" y="312"/>
              </a:cxn>
              <a:cxn ang="0">
                <a:pos x="48" y="216"/>
              </a:cxn>
            </a:cxnLst>
            <a:rect l="0" t="0" r="r" b="b"/>
            <a:pathLst>
              <a:path w="480" h="512">
                <a:moveTo>
                  <a:pt x="48" y="216"/>
                </a:moveTo>
                <a:cubicBezTo>
                  <a:pt x="80" y="168"/>
                  <a:pt x="144" y="48"/>
                  <a:pt x="192" y="24"/>
                </a:cubicBezTo>
                <a:cubicBezTo>
                  <a:pt x="240" y="0"/>
                  <a:pt x="288" y="48"/>
                  <a:pt x="336" y="72"/>
                </a:cubicBezTo>
                <a:cubicBezTo>
                  <a:pt x="384" y="96"/>
                  <a:pt x="480" y="128"/>
                  <a:pt x="480" y="168"/>
                </a:cubicBezTo>
                <a:cubicBezTo>
                  <a:pt x="480" y="208"/>
                  <a:pt x="360" y="272"/>
                  <a:pt x="336" y="312"/>
                </a:cubicBezTo>
                <a:cubicBezTo>
                  <a:pt x="312" y="352"/>
                  <a:pt x="352" y="376"/>
                  <a:pt x="336" y="408"/>
                </a:cubicBezTo>
                <a:cubicBezTo>
                  <a:pt x="320" y="440"/>
                  <a:pt x="288" y="496"/>
                  <a:pt x="240" y="504"/>
                </a:cubicBezTo>
                <a:cubicBezTo>
                  <a:pt x="192" y="512"/>
                  <a:pt x="88" y="488"/>
                  <a:pt x="48" y="456"/>
                </a:cubicBezTo>
                <a:cubicBezTo>
                  <a:pt x="8" y="424"/>
                  <a:pt x="0" y="352"/>
                  <a:pt x="0" y="312"/>
                </a:cubicBezTo>
                <a:cubicBezTo>
                  <a:pt x="0" y="272"/>
                  <a:pt x="16" y="264"/>
                  <a:pt x="48" y="216"/>
                </a:cubicBezTo>
                <a:close/>
              </a:path>
            </a:pathLst>
          </a:custGeom>
          <a:solidFill>
            <a:srgbClr val="C7C7C7"/>
          </a:solidFill>
          <a:ln w="9525">
            <a:noFill/>
            <a:round/>
            <a:headEnd/>
            <a:tailEnd/>
          </a:ln>
          <a:effectLst/>
        </p:spPr>
        <p:txBody>
          <a:bodyPr/>
          <a:lstStyle/>
          <a:p>
            <a:endParaRPr lang="ko-KR" altLang="en-US"/>
          </a:p>
        </p:txBody>
      </p:sp>
      <p:sp>
        <p:nvSpPr>
          <p:cNvPr id="162" name="Freeform 4"/>
          <p:cNvSpPr>
            <a:spLocks/>
          </p:cNvSpPr>
          <p:nvPr/>
        </p:nvSpPr>
        <p:spPr bwMode="auto">
          <a:xfrm>
            <a:off x="3157537" y="2908300"/>
            <a:ext cx="787400" cy="850900"/>
          </a:xfrm>
          <a:custGeom>
            <a:avLst/>
            <a:gdLst/>
            <a:ahLst/>
            <a:cxnLst>
              <a:cxn ang="0">
                <a:pos x="208" y="168"/>
              </a:cxn>
              <a:cxn ang="0">
                <a:pos x="304" y="24"/>
              </a:cxn>
              <a:cxn ang="0">
                <a:pos x="448" y="24"/>
              </a:cxn>
              <a:cxn ang="0">
                <a:pos x="448" y="168"/>
              </a:cxn>
              <a:cxn ang="0">
                <a:pos x="496" y="312"/>
              </a:cxn>
              <a:cxn ang="0">
                <a:pos x="448" y="504"/>
              </a:cxn>
              <a:cxn ang="0">
                <a:pos x="304" y="504"/>
              </a:cxn>
              <a:cxn ang="0">
                <a:pos x="160" y="456"/>
              </a:cxn>
              <a:cxn ang="0">
                <a:pos x="16" y="360"/>
              </a:cxn>
              <a:cxn ang="0">
                <a:pos x="64" y="216"/>
              </a:cxn>
              <a:cxn ang="0">
                <a:pos x="112" y="168"/>
              </a:cxn>
              <a:cxn ang="0">
                <a:pos x="208" y="168"/>
              </a:cxn>
            </a:cxnLst>
            <a:rect l="0" t="0" r="r" b="b"/>
            <a:pathLst>
              <a:path w="496" h="536">
                <a:moveTo>
                  <a:pt x="208" y="168"/>
                </a:moveTo>
                <a:cubicBezTo>
                  <a:pt x="240" y="144"/>
                  <a:pt x="264" y="48"/>
                  <a:pt x="304" y="24"/>
                </a:cubicBezTo>
                <a:cubicBezTo>
                  <a:pt x="344" y="0"/>
                  <a:pt x="424" y="0"/>
                  <a:pt x="448" y="24"/>
                </a:cubicBezTo>
                <a:cubicBezTo>
                  <a:pt x="472" y="48"/>
                  <a:pt x="440" y="120"/>
                  <a:pt x="448" y="168"/>
                </a:cubicBezTo>
                <a:cubicBezTo>
                  <a:pt x="456" y="216"/>
                  <a:pt x="496" y="256"/>
                  <a:pt x="496" y="312"/>
                </a:cubicBezTo>
                <a:cubicBezTo>
                  <a:pt x="496" y="368"/>
                  <a:pt x="480" y="472"/>
                  <a:pt x="448" y="504"/>
                </a:cubicBezTo>
                <a:cubicBezTo>
                  <a:pt x="416" y="536"/>
                  <a:pt x="352" y="512"/>
                  <a:pt x="304" y="504"/>
                </a:cubicBezTo>
                <a:cubicBezTo>
                  <a:pt x="256" y="496"/>
                  <a:pt x="208" y="480"/>
                  <a:pt x="160" y="456"/>
                </a:cubicBezTo>
                <a:cubicBezTo>
                  <a:pt x="112" y="432"/>
                  <a:pt x="32" y="400"/>
                  <a:pt x="16" y="360"/>
                </a:cubicBezTo>
                <a:cubicBezTo>
                  <a:pt x="0" y="320"/>
                  <a:pt x="48" y="248"/>
                  <a:pt x="64" y="216"/>
                </a:cubicBezTo>
                <a:cubicBezTo>
                  <a:pt x="80" y="184"/>
                  <a:pt x="88" y="176"/>
                  <a:pt x="112" y="168"/>
                </a:cubicBezTo>
                <a:cubicBezTo>
                  <a:pt x="136" y="160"/>
                  <a:pt x="176" y="192"/>
                  <a:pt x="208" y="168"/>
                </a:cubicBezTo>
                <a:close/>
              </a:path>
            </a:pathLst>
          </a:custGeom>
          <a:solidFill>
            <a:srgbClr val="C7C7C7"/>
          </a:solidFill>
          <a:ln w="9525">
            <a:noFill/>
            <a:round/>
            <a:headEnd/>
            <a:tailEnd/>
          </a:ln>
          <a:effectLst/>
        </p:spPr>
        <p:txBody>
          <a:bodyPr/>
          <a:lstStyle/>
          <a:p>
            <a:endParaRPr lang="ko-KR" altLang="en-US"/>
          </a:p>
        </p:txBody>
      </p:sp>
      <p:sp>
        <p:nvSpPr>
          <p:cNvPr id="2" name="제목 1"/>
          <p:cNvSpPr>
            <a:spLocks noGrp="1"/>
          </p:cNvSpPr>
          <p:nvPr>
            <p:ph type="title"/>
          </p:nvPr>
        </p:nvSpPr>
        <p:spPr/>
        <p:txBody>
          <a:bodyPr/>
          <a:lstStyle/>
          <a:p>
            <a:r>
              <a:rPr lang="en-US" altLang="ko-KR" dirty="0" smtClean="0"/>
              <a:t>Visualization of P2P Flow Graph</a:t>
            </a:r>
            <a:endParaRPr lang="ko-KR" altLang="en-US" dirty="0"/>
          </a:p>
        </p:txBody>
      </p:sp>
      <p:sp>
        <p:nvSpPr>
          <p:cNvPr id="163" name="Freeform 5"/>
          <p:cNvSpPr>
            <a:spLocks/>
          </p:cNvSpPr>
          <p:nvPr/>
        </p:nvSpPr>
        <p:spPr bwMode="auto">
          <a:xfrm>
            <a:off x="4059237" y="2463800"/>
            <a:ext cx="2654300" cy="2298700"/>
          </a:xfrm>
          <a:custGeom>
            <a:avLst/>
            <a:gdLst/>
            <a:ahLst/>
            <a:cxnLst>
              <a:cxn ang="0">
                <a:pos x="408" y="160"/>
              </a:cxn>
              <a:cxn ang="0">
                <a:pos x="936" y="16"/>
              </a:cxn>
              <a:cxn ang="0">
                <a:pos x="1416" y="256"/>
              </a:cxn>
              <a:cxn ang="0">
                <a:pos x="1656" y="688"/>
              </a:cxn>
              <a:cxn ang="0">
                <a:pos x="1512" y="1072"/>
              </a:cxn>
              <a:cxn ang="0">
                <a:pos x="1176" y="1264"/>
              </a:cxn>
              <a:cxn ang="0">
                <a:pos x="888" y="1408"/>
              </a:cxn>
              <a:cxn ang="0">
                <a:pos x="456" y="1408"/>
              </a:cxn>
              <a:cxn ang="0">
                <a:pos x="312" y="1168"/>
              </a:cxn>
              <a:cxn ang="0">
                <a:pos x="216" y="880"/>
              </a:cxn>
              <a:cxn ang="0">
                <a:pos x="72" y="688"/>
              </a:cxn>
              <a:cxn ang="0">
                <a:pos x="24" y="448"/>
              </a:cxn>
              <a:cxn ang="0">
                <a:pos x="216" y="256"/>
              </a:cxn>
              <a:cxn ang="0">
                <a:pos x="408" y="160"/>
              </a:cxn>
            </a:cxnLst>
            <a:rect l="0" t="0" r="r" b="b"/>
            <a:pathLst>
              <a:path w="1672" h="1448">
                <a:moveTo>
                  <a:pt x="408" y="160"/>
                </a:moveTo>
                <a:cubicBezTo>
                  <a:pt x="528" y="120"/>
                  <a:pt x="768" y="0"/>
                  <a:pt x="936" y="16"/>
                </a:cubicBezTo>
                <a:cubicBezTo>
                  <a:pt x="1104" y="32"/>
                  <a:pt x="1296" y="144"/>
                  <a:pt x="1416" y="256"/>
                </a:cubicBezTo>
                <a:cubicBezTo>
                  <a:pt x="1536" y="368"/>
                  <a:pt x="1640" y="552"/>
                  <a:pt x="1656" y="688"/>
                </a:cubicBezTo>
                <a:cubicBezTo>
                  <a:pt x="1672" y="824"/>
                  <a:pt x="1592" y="976"/>
                  <a:pt x="1512" y="1072"/>
                </a:cubicBezTo>
                <a:cubicBezTo>
                  <a:pt x="1432" y="1168"/>
                  <a:pt x="1280" y="1208"/>
                  <a:pt x="1176" y="1264"/>
                </a:cubicBezTo>
                <a:cubicBezTo>
                  <a:pt x="1072" y="1320"/>
                  <a:pt x="1008" y="1384"/>
                  <a:pt x="888" y="1408"/>
                </a:cubicBezTo>
                <a:cubicBezTo>
                  <a:pt x="768" y="1432"/>
                  <a:pt x="552" y="1448"/>
                  <a:pt x="456" y="1408"/>
                </a:cubicBezTo>
                <a:cubicBezTo>
                  <a:pt x="360" y="1368"/>
                  <a:pt x="352" y="1256"/>
                  <a:pt x="312" y="1168"/>
                </a:cubicBezTo>
                <a:cubicBezTo>
                  <a:pt x="272" y="1080"/>
                  <a:pt x="256" y="960"/>
                  <a:pt x="216" y="880"/>
                </a:cubicBezTo>
                <a:cubicBezTo>
                  <a:pt x="176" y="800"/>
                  <a:pt x="104" y="760"/>
                  <a:pt x="72" y="688"/>
                </a:cubicBezTo>
                <a:cubicBezTo>
                  <a:pt x="40" y="616"/>
                  <a:pt x="0" y="520"/>
                  <a:pt x="24" y="448"/>
                </a:cubicBezTo>
                <a:cubicBezTo>
                  <a:pt x="48" y="376"/>
                  <a:pt x="152" y="304"/>
                  <a:pt x="216" y="256"/>
                </a:cubicBezTo>
                <a:cubicBezTo>
                  <a:pt x="280" y="208"/>
                  <a:pt x="288" y="200"/>
                  <a:pt x="408" y="160"/>
                </a:cubicBezTo>
                <a:close/>
              </a:path>
            </a:pathLst>
          </a:custGeom>
          <a:solidFill>
            <a:srgbClr val="C7C7C7"/>
          </a:solidFill>
          <a:ln w="9525">
            <a:noFill/>
            <a:round/>
            <a:headEnd/>
            <a:tailEnd/>
          </a:ln>
          <a:effectLst/>
        </p:spPr>
        <p:txBody>
          <a:bodyPr/>
          <a:lstStyle/>
          <a:p>
            <a:endParaRPr lang="ko-KR" altLang="en-US"/>
          </a:p>
        </p:txBody>
      </p:sp>
      <p:sp>
        <p:nvSpPr>
          <p:cNvPr id="164" name="Line 7"/>
          <p:cNvSpPr>
            <a:spLocks noChangeShapeType="1"/>
          </p:cNvSpPr>
          <p:nvPr/>
        </p:nvSpPr>
        <p:spPr bwMode="auto">
          <a:xfrm flipV="1">
            <a:off x="5208587" y="4241800"/>
            <a:ext cx="0" cy="228600"/>
          </a:xfrm>
          <a:prstGeom prst="line">
            <a:avLst/>
          </a:prstGeom>
          <a:noFill/>
          <a:ln w="19050">
            <a:solidFill>
              <a:srgbClr val="3366CC"/>
            </a:solidFill>
            <a:round/>
            <a:headEnd/>
            <a:tailEnd/>
          </a:ln>
          <a:effectLst/>
        </p:spPr>
        <p:txBody>
          <a:bodyPr/>
          <a:lstStyle/>
          <a:p>
            <a:endParaRPr lang="ko-KR" altLang="en-US"/>
          </a:p>
        </p:txBody>
      </p:sp>
      <p:sp>
        <p:nvSpPr>
          <p:cNvPr id="165" name="Line 8"/>
          <p:cNvSpPr>
            <a:spLocks noChangeShapeType="1"/>
          </p:cNvSpPr>
          <p:nvPr/>
        </p:nvSpPr>
        <p:spPr bwMode="auto">
          <a:xfrm flipH="1" flipV="1">
            <a:off x="5348287" y="4257675"/>
            <a:ext cx="36513" cy="246063"/>
          </a:xfrm>
          <a:prstGeom prst="line">
            <a:avLst/>
          </a:prstGeom>
          <a:noFill/>
          <a:ln w="19050">
            <a:solidFill>
              <a:srgbClr val="3366CC"/>
            </a:solidFill>
            <a:round/>
            <a:headEnd/>
            <a:tailEnd/>
          </a:ln>
          <a:effectLst/>
        </p:spPr>
        <p:txBody>
          <a:bodyPr/>
          <a:lstStyle/>
          <a:p>
            <a:endParaRPr lang="ko-KR" altLang="en-US"/>
          </a:p>
        </p:txBody>
      </p:sp>
      <p:sp>
        <p:nvSpPr>
          <p:cNvPr id="166" name="Line 9"/>
          <p:cNvSpPr>
            <a:spLocks noChangeShapeType="1"/>
          </p:cNvSpPr>
          <p:nvPr/>
        </p:nvSpPr>
        <p:spPr bwMode="auto">
          <a:xfrm>
            <a:off x="5043487" y="4121150"/>
            <a:ext cx="165100" cy="365125"/>
          </a:xfrm>
          <a:prstGeom prst="line">
            <a:avLst/>
          </a:prstGeom>
          <a:noFill/>
          <a:ln w="19050">
            <a:solidFill>
              <a:srgbClr val="3366CC"/>
            </a:solidFill>
            <a:round/>
            <a:headEnd/>
            <a:tailEnd/>
          </a:ln>
          <a:effectLst/>
        </p:spPr>
        <p:txBody>
          <a:bodyPr/>
          <a:lstStyle/>
          <a:p>
            <a:endParaRPr lang="ko-KR" altLang="en-US"/>
          </a:p>
        </p:txBody>
      </p:sp>
      <p:sp>
        <p:nvSpPr>
          <p:cNvPr id="167" name="Line 10"/>
          <p:cNvSpPr>
            <a:spLocks noChangeShapeType="1"/>
          </p:cNvSpPr>
          <p:nvPr/>
        </p:nvSpPr>
        <p:spPr bwMode="auto">
          <a:xfrm>
            <a:off x="4867275" y="4273550"/>
            <a:ext cx="76200" cy="228600"/>
          </a:xfrm>
          <a:prstGeom prst="line">
            <a:avLst/>
          </a:prstGeom>
          <a:noFill/>
          <a:ln w="19050">
            <a:solidFill>
              <a:srgbClr val="3366CC"/>
            </a:solidFill>
            <a:round/>
            <a:headEnd/>
            <a:tailEnd/>
          </a:ln>
          <a:effectLst/>
        </p:spPr>
        <p:txBody>
          <a:bodyPr/>
          <a:lstStyle/>
          <a:p>
            <a:endParaRPr lang="ko-KR" altLang="en-US"/>
          </a:p>
        </p:txBody>
      </p:sp>
      <p:sp>
        <p:nvSpPr>
          <p:cNvPr id="168" name="Line 11"/>
          <p:cNvSpPr>
            <a:spLocks noChangeShapeType="1"/>
          </p:cNvSpPr>
          <p:nvPr/>
        </p:nvSpPr>
        <p:spPr bwMode="auto">
          <a:xfrm flipH="1">
            <a:off x="4859337" y="4241800"/>
            <a:ext cx="347663" cy="46038"/>
          </a:xfrm>
          <a:prstGeom prst="line">
            <a:avLst/>
          </a:prstGeom>
          <a:noFill/>
          <a:ln w="19050">
            <a:solidFill>
              <a:srgbClr val="3366CC"/>
            </a:solidFill>
            <a:round/>
            <a:headEnd/>
            <a:tailEnd/>
          </a:ln>
          <a:effectLst/>
        </p:spPr>
        <p:txBody>
          <a:bodyPr/>
          <a:lstStyle/>
          <a:p>
            <a:endParaRPr lang="ko-KR" altLang="en-US"/>
          </a:p>
        </p:txBody>
      </p:sp>
      <p:sp>
        <p:nvSpPr>
          <p:cNvPr id="169" name="Line 12"/>
          <p:cNvSpPr>
            <a:spLocks noChangeShapeType="1"/>
          </p:cNvSpPr>
          <p:nvPr/>
        </p:nvSpPr>
        <p:spPr bwMode="auto">
          <a:xfrm>
            <a:off x="4706937" y="4117975"/>
            <a:ext cx="152400" cy="165100"/>
          </a:xfrm>
          <a:prstGeom prst="line">
            <a:avLst/>
          </a:prstGeom>
          <a:noFill/>
          <a:ln w="19050">
            <a:solidFill>
              <a:srgbClr val="3366CC"/>
            </a:solidFill>
            <a:round/>
            <a:headEnd/>
            <a:tailEnd/>
          </a:ln>
          <a:effectLst/>
        </p:spPr>
        <p:txBody>
          <a:bodyPr/>
          <a:lstStyle/>
          <a:p>
            <a:endParaRPr lang="ko-KR" altLang="en-US"/>
          </a:p>
        </p:txBody>
      </p:sp>
      <p:sp>
        <p:nvSpPr>
          <p:cNvPr id="170" name="Line 13"/>
          <p:cNvSpPr>
            <a:spLocks noChangeShapeType="1"/>
          </p:cNvSpPr>
          <p:nvPr/>
        </p:nvSpPr>
        <p:spPr bwMode="auto">
          <a:xfrm>
            <a:off x="4706937" y="4105275"/>
            <a:ext cx="328613" cy="19050"/>
          </a:xfrm>
          <a:prstGeom prst="line">
            <a:avLst/>
          </a:prstGeom>
          <a:noFill/>
          <a:ln w="19050">
            <a:solidFill>
              <a:srgbClr val="3366CC"/>
            </a:solidFill>
            <a:round/>
            <a:headEnd/>
            <a:tailEnd/>
          </a:ln>
          <a:effectLst/>
        </p:spPr>
        <p:txBody>
          <a:bodyPr/>
          <a:lstStyle/>
          <a:p>
            <a:endParaRPr lang="ko-KR" altLang="en-US"/>
          </a:p>
        </p:txBody>
      </p:sp>
      <p:sp>
        <p:nvSpPr>
          <p:cNvPr id="171" name="Line 14"/>
          <p:cNvSpPr>
            <a:spLocks noChangeShapeType="1"/>
          </p:cNvSpPr>
          <p:nvPr/>
        </p:nvSpPr>
        <p:spPr bwMode="auto">
          <a:xfrm flipH="1" flipV="1">
            <a:off x="5324475" y="4073525"/>
            <a:ext cx="36512" cy="176213"/>
          </a:xfrm>
          <a:prstGeom prst="line">
            <a:avLst/>
          </a:prstGeom>
          <a:noFill/>
          <a:ln w="19050">
            <a:solidFill>
              <a:srgbClr val="3366CC"/>
            </a:solidFill>
            <a:round/>
            <a:headEnd/>
            <a:tailEnd/>
          </a:ln>
          <a:effectLst/>
        </p:spPr>
        <p:txBody>
          <a:bodyPr/>
          <a:lstStyle/>
          <a:p>
            <a:endParaRPr lang="ko-KR" altLang="en-US"/>
          </a:p>
        </p:txBody>
      </p:sp>
      <p:sp>
        <p:nvSpPr>
          <p:cNvPr id="172" name="Line 15"/>
          <p:cNvSpPr>
            <a:spLocks noChangeShapeType="1"/>
          </p:cNvSpPr>
          <p:nvPr/>
        </p:nvSpPr>
        <p:spPr bwMode="auto">
          <a:xfrm>
            <a:off x="5641975" y="4057650"/>
            <a:ext cx="311150" cy="55563"/>
          </a:xfrm>
          <a:prstGeom prst="line">
            <a:avLst/>
          </a:prstGeom>
          <a:noFill/>
          <a:ln w="19050">
            <a:solidFill>
              <a:srgbClr val="3366CC"/>
            </a:solidFill>
            <a:round/>
            <a:headEnd/>
            <a:tailEnd/>
          </a:ln>
          <a:effectLst/>
        </p:spPr>
        <p:txBody>
          <a:bodyPr/>
          <a:lstStyle/>
          <a:p>
            <a:endParaRPr lang="ko-KR" altLang="en-US"/>
          </a:p>
        </p:txBody>
      </p:sp>
      <p:sp>
        <p:nvSpPr>
          <p:cNvPr id="173" name="Line 16"/>
          <p:cNvSpPr>
            <a:spLocks noChangeShapeType="1"/>
          </p:cNvSpPr>
          <p:nvPr/>
        </p:nvSpPr>
        <p:spPr bwMode="auto">
          <a:xfrm>
            <a:off x="5240337" y="3479800"/>
            <a:ext cx="381000" cy="838200"/>
          </a:xfrm>
          <a:prstGeom prst="line">
            <a:avLst/>
          </a:prstGeom>
          <a:noFill/>
          <a:ln w="19050">
            <a:solidFill>
              <a:srgbClr val="3366CC"/>
            </a:solidFill>
            <a:round/>
            <a:headEnd/>
            <a:tailEnd/>
          </a:ln>
          <a:effectLst/>
        </p:spPr>
        <p:txBody>
          <a:bodyPr/>
          <a:lstStyle/>
          <a:p>
            <a:endParaRPr lang="ko-KR" altLang="en-US"/>
          </a:p>
        </p:txBody>
      </p:sp>
      <p:sp>
        <p:nvSpPr>
          <p:cNvPr id="174" name="Line 17"/>
          <p:cNvSpPr>
            <a:spLocks noChangeShapeType="1"/>
          </p:cNvSpPr>
          <p:nvPr/>
        </p:nvSpPr>
        <p:spPr bwMode="auto">
          <a:xfrm flipV="1">
            <a:off x="5957887" y="3884613"/>
            <a:ext cx="146050" cy="228600"/>
          </a:xfrm>
          <a:prstGeom prst="line">
            <a:avLst/>
          </a:prstGeom>
          <a:noFill/>
          <a:ln w="19050">
            <a:solidFill>
              <a:srgbClr val="3366CC"/>
            </a:solidFill>
            <a:round/>
            <a:headEnd/>
            <a:tailEnd/>
          </a:ln>
          <a:effectLst/>
        </p:spPr>
        <p:txBody>
          <a:bodyPr/>
          <a:lstStyle/>
          <a:p>
            <a:endParaRPr lang="ko-KR" altLang="en-US"/>
          </a:p>
        </p:txBody>
      </p:sp>
      <p:sp>
        <p:nvSpPr>
          <p:cNvPr id="175" name="Line 18"/>
          <p:cNvSpPr>
            <a:spLocks noChangeShapeType="1"/>
          </p:cNvSpPr>
          <p:nvPr/>
        </p:nvSpPr>
        <p:spPr bwMode="auto">
          <a:xfrm flipH="1" flipV="1">
            <a:off x="6102350" y="3884613"/>
            <a:ext cx="76200" cy="228600"/>
          </a:xfrm>
          <a:prstGeom prst="line">
            <a:avLst/>
          </a:prstGeom>
          <a:noFill/>
          <a:ln w="19050">
            <a:solidFill>
              <a:srgbClr val="3366CC"/>
            </a:solidFill>
            <a:round/>
            <a:headEnd/>
            <a:tailEnd/>
          </a:ln>
          <a:effectLst/>
        </p:spPr>
        <p:txBody>
          <a:bodyPr/>
          <a:lstStyle/>
          <a:p>
            <a:endParaRPr lang="ko-KR" altLang="en-US"/>
          </a:p>
        </p:txBody>
      </p:sp>
      <p:sp>
        <p:nvSpPr>
          <p:cNvPr id="176" name="Line 19"/>
          <p:cNvSpPr>
            <a:spLocks noChangeShapeType="1"/>
          </p:cNvSpPr>
          <p:nvPr/>
        </p:nvSpPr>
        <p:spPr bwMode="auto">
          <a:xfrm flipV="1">
            <a:off x="6110287" y="3740150"/>
            <a:ext cx="228600" cy="152400"/>
          </a:xfrm>
          <a:prstGeom prst="line">
            <a:avLst/>
          </a:prstGeom>
          <a:noFill/>
          <a:ln w="19050">
            <a:solidFill>
              <a:srgbClr val="3366CC"/>
            </a:solidFill>
            <a:round/>
            <a:headEnd/>
            <a:tailEnd/>
          </a:ln>
          <a:effectLst/>
        </p:spPr>
        <p:txBody>
          <a:bodyPr/>
          <a:lstStyle/>
          <a:p>
            <a:endParaRPr lang="ko-KR" altLang="en-US"/>
          </a:p>
        </p:txBody>
      </p:sp>
      <p:sp>
        <p:nvSpPr>
          <p:cNvPr id="177" name="Line 20"/>
          <p:cNvSpPr>
            <a:spLocks noChangeShapeType="1"/>
          </p:cNvSpPr>
          <p:nvPr/>
        </p:nvSpPr>
        <p:spPr bwMode="auto">
          <a:xfrm flipV="1">
            <a:off x="6335712" y="3455988"/>
            <a:ext cx="19050" cy="274637"/>
          </a:xfrm>
          <a:prstGeom prst="line">
            <a:avLst/>
          </a:prstGeom>
          <a:noFill/>
          <a:ln w="19050">
            <a:solidFill>
              <a:srgbClr val="3366CC"/>
            </a:solidFill>
            <a:round/>
            <a:headEnd/>
            <a:tailEnd/>
          </a:ln>
          <a:effectLst/>
        </p:spPr>
        <p:txBody>
          <a:bodyPr/>
          <a:lstStyle/>
          <a:p>
            <a:endParaRPr lang="ko-KR" altLang="en-US"/>
          </a:p>
        </p:txBody>
      </p:sp>
      <p:sp>
        <p:nvSpPr>
          <p:cNvPr id="178" name="Line 21"/>
          <p:cNvSpPr>
            <a:spLocks noChangeShapeType="1"/>
          </p:cNvSpPr>
          <p:nvPr/>
        </p:nvSpPr>
        <p:spPr bwMode="auto">
          <a:xfrm flipH="1" flipV="1">
            <a:off x="6046787" y="3443288"/>
            <a:ext cx="63500" cy="447675"/>
          </a:xfrm>
          <a:prstGeom prst="line">
            <a:avLst/>
          </a:prstGeom>
          <a:noFill/>
          <a:ln w="19050">
            <a:solidFill>
              <a:srgbClr val="3366CC"/>
            </a:solidFill>
            <a:round/>
            <a:headEnd/>
            <a:tailEnd/>
          </a:ln>
          <a:effectLst/>
        </p:spPr>
        <p:txBody>
          <a:bodyPr/>
          <a:lstStyle/>
          <a:p>
            <a:endParaRPr lang="ko-KR" altLang="en-US"/>
          </a:p>
        </p:txBody>
      </p:sp>
      <p:sp>
        <p:nvSpPr>
          <p:cNvPr id="179" name="Line 22"/>
          <p:cNvSpPr>
            <a:spLocks noChangeShapeType="1"/>
          </p:cNvSpPr>
          <p:nvPr/>
        </p:nvSpPr>
        <p:spPr bwMode="auto">
          <a:xfrm flipH="1" flipV="1">
            <a:off x="6078537" y="3479800"/>
            <a:ext cx="228600" cy="228600"/>
          </a:xfrm>
          <a:prstGeom prst="line">
            <a:avLst/>
          </a:prstGeom>
          <a:noFill/>
          <a:ln w="19050">
            <a:solidFill>
              <a:srgbClr val="3366CC"/>
            </a:solidFill>
            <a:round/>
            <a:headEnd/>
            <a:tailEnd/>
          </a:ln>
          <a:effectLst/>
        </p:spPr>
        <p:txBody>
          <a:bodyPr/>
          <a:lstStyle/>
          <a:p>
            <a:endParaRPr lang="ko-KR" altLang="en-US"/>
          </a:p>
        </p:txBody>
      </p:sp>
      <p:sp>
        <p:nvSpPr>
          <p:cNvPr id="180" name="Line 23"/>
          <p:cNvSpPr>
            <a:spLocks noChangeShapeType="1"/>
          </p:cNvSpPr>
          <p:nvPr/>
        </p:nvSpPr>
        <p:spPr bwMode="auto">
          <a:xfrm flipH="1" flipV="1">
            <a:off x="5765800" y="3584575"/>
            <a:ext cx="328612" cy="292100"/>
          </a:xfrm>
          <a:prstGeom prst="line">
            <a:avLst/>
          </a:prstGeom>
          <a:noFill/>
          <a:ln w="19050">
            <a:solidFill>
              <a:srgbClr val="3366CC"/>
            </a:solidFill>
            <a:round/>
            <a:headEnd/>
            <a:tailEnd/>
          </a:ln>
          <a:effectLst/>
        </p:spPr>
        <p:txBody>
          <a:bodyPr/>
          <a:lstStyle/>
          <a:p>
            <a:endParaRPr lang="ko-KR" altLang="en-US"/>
          </a:p>
        </p:txBody>
      </p:sp>
      <p:sp>
        <p:nvSpPr>
          <p:cNvPr id="181" name="Line 24"/>
          <p:cNvSpPr>
            <a:spLocks noChangeShapeType="1"/>
          </p:cNvSpPr>
          <p:nvPr/>
        </p:nvSpPr>
        <p:spPr bwMode="auto">
          <a:xfrm flipH="1" flipV="1">
            <a:off x="5437187" y="3508375"/>
            <a:ext cx="666750" cy="384175"/>
          </a:xfrm>
          <a:prstGeom prst="line">
            <a:avLst/>
          </a:prstGeom>
          <a:noFill/>
          <a:ln w="19050">
            <a:solidFill>
              <a:srgbClr val="3366CC"/>
            </a:solidFill>
            <a:round/>
            <a:headEnd/>
            <a:tailEnd/>
          </a:ln>
          <a:effectLst/>
        </p:spPr>
        <p:txBody>
          <a:bodyPr/>
          <a:lstStyle/>
          <a:p>
            <a:endParaRPr lang="ko-KR" altLang="en-US"/>
          </a:p>
        </p:txBody>
      </p:sp>
      <p:sp>
        <p:nvSpPr>
          <p:cNvPr id="182" name="Line 25"/>
          <p:cNvSpPr>
            <a:spLocks noChangeShapeType="1"/>
          </p:cNvSpPr>
          <p:nvPr/>
        </p:nvSpPr>
        <p:spPr bwMode="auto">
          <a:xfrm flipV="1">
            <a:off x="5643562" y="3829050"/>
            <a:ext cx="9525" cy="209550"/>
          </a:xfrm>
          <a:prstGeom prst="line">
            <a:avLst/>
          </a:prstGeom>
          <a:noFill/>
          <a:ln w="19050">
            <a:solidFill>
              <a:srgbClr val="3366CC"/>
            </a:solidFill>
            <a:round/>
            <a:headEnd/>
            <a:tailEnd/>
          </a:ln>
          <a:effectLst/>
        </p:spPr>
        <p:txBody>
          <a:bodyPr/>
          <a:lstStyle/>
          <a:p>
            <a:endParaRPr lang="ko-KR" altLang="en-US"/>
          </a:p>
        </p:txBody>
      </p:sp>
      <p:sp>
        <p:nvSpPr>
          <p:cNvPr id="183" name="Line 26"/>
          <p:cNvSpPr>
            <a:spLocks noChangeShapeType="1"/>
          </p:cNvSpPr>
          <p:nvPr/>
        </p:nvSpPr>
        <p:spPr bwMode="auto">
          <a:xfrm flipH="1" flipV="1">
            <a:off x="5432425" y="3500438"/>
            <a:ext cx="219075" cy="320675"/>
          </a:xfrm>
          <a:prstGeom prst="line">
            <a:avLst/>
          </a:prstGeom>
          <a:noFill/>
          <a:ln w="19050">
            <a:solidFill>
              <a:srgbClr val="3366CC"/>
            </a:solidFill>
            <a:round/>
            <a:headEnd/>
            <a:tailEnd/>
          </a:ln>
          <a:effectLst/>
        </p:spPr>
        <p:txBody>
          <a:bodyPr/>
          <a:lstStyle/>
          <a:p>
            <a:endParaRPr lang="ko-KR" altLang="en-US"/>
          </a:p>
        </p:txBody>
      </p:sp>
      <p:sp>
        <p:nvSpPr>
          <p:cNvPr id="184" name="Line 27"/>
          <p:cNvSpPr>
            <a:spLocks noChangeShapeType="1"/>
          </p:cNvSpPr>
          <p:nvPr/>
        </p:nvSpPr>
        <p:spPr bwMode="auto">
          <a:xfrm flipH="1" flipV="1">
            <a:off x="5240337" y="3479800"/>
            <a:ext cx="411163" cy="357188"/>
          </a:xfrm>
          <a:prstGeom prst="line">
            <a:avLst/>
          </a:prstGeom>
          <a:noFill/>
          <a:ln w="19050">
            <a:solidFill>
              <a:srgbClr val="3366CC"/>
            </a:solidFill>
            <a:round/>
            <a:headEnd/>
            <a:tailEnd/>
          </a:ln>
          <a:effectLst/>
        </p:spPr>
        <p:txBody>
          <a:bodyPr/>
          <a:lstStyle/>
          <a:p>
            <a:endParaRPr lang="ko-KR" altLang="en-US"/>
          </a:p>
        </p:txBody>
      </p:sp>
      <p:sp>
        <p:nvSpPr>
          <p:cNvPr id="185" name="Line 28"/>
          <p:cNvSpPr>
            <a:spLocks noChangeShapeType="1"/>
          </p:cNvSpPr>
          <p:nvPr/>
        </p:nvSpPr>
        <p:spPr bwMode="auto">
          <a:xfrm flipH="1" flipV="1">
            <a:off x="4662487" y="3876675"/>
            <a:ext cx="658813" cy="192088"/>
          </a:xfrm>
          <a:prstGeom prst="line">
            <a:avLst/>
          </a:prstGeom>
          <a:noFill/>
          <a:ln w="19050">
            <a:solidFill>
              <a:srgbClr val="3366CC"/>
            </a:solidFill>
            <a:round/>
            <a:headEnd/>
            <a:tailEnd/>
          </a:ln>
          <a:effectLst/>
        </p:spPr>
        <p:txBody>
          <a:bodyPr/>
          <a:lstStyle/>
          <a:p>
            <a:endParaRPr lang="ko-KR" altLang="en-US"/>
          </a:p>
        </p:txBody>
      </p:sp>
      <p:sp>
        <p:nvSpPr>
          <p:cNvPr id="186" name="Line 29"/>
          <p:cNvSpPr>
            <a:spLocks noChangeShapeType="1"/>
          </p:cNvSpPr>
          <p:nvPr/>
        </p:nvSpPr>
        <p:spPr bwMode="auto">
          <a:xfrm flipV="1">
            <a:off x="5035550" y="3829050"/>
            <a:ext cx="265112" cy="292100"/>
          </a:xfrm>
          <a:prstGeom prst="line">
            <a:avLst/>
          </a:prstGeom>
          <a:noFill/>
          <a:ln w="19050">
            <a:solidFill>
              <a:srgbClr val="3366CC"/>
            </a:solidFill>
            <a:round/>
            <a:headEnd/>
            <a:tailEnd/>
          </a:ln>
          <a:effectLst/>
        </p:spPr>
        <p:txBody>
          <a:bodyPr/>
          <a:lstStyle/>
          <a:p>
            <a:endParaRPr lang="ko-KR" altLang="en-US"/>
          </a:p>
        </p:txBody>
      </p:sp>
      <p:sp>
        <p:nvSpPr>
          <p:cNvPr id="187" name="Line 30"/>
          <p:cNvSpPr>
            <a:spLocks noChangeShapeType="1"/>
          </p:cNvSpPr>
          <p:nvPr/>
        </p:nvSpPr>
        <p:spPr bwMode="auto">
          <a:xfrm flipH="1" flipV="1">
            <a:off x="4903787" y="3448050"/>
            <a:ext cx="92075" cy="420688"/>
          </a:xfrm>
          <a:prstGeom prst="line">
            <a:avLst/>
          </a:prstGeom>
          <a:noFill/>
          <a:ln w="19050">
            <a:solidFill>
              <a:srgbClr val="3366CC"/>
            </a:solidFill>
            <a:round/>
            <a:headEnd/>
            <a:tailEnd/>
          </a:ln>
          <a:effectLst/>
        </p:spPr>
        <p:txBody>
          <a:bodyPr/>
          <a:lstStyle/>
          <a:p>
            <a:endParaRPr lang="ko-KR" altLang="en-US"/>
          </a:p>
        </p:txBody>
      </p:sp>
      <p:sp>
        <p:nvSpPr>
          <p:cNvPr id="188" name="Line 31"/>
          <p:cNvSpPr>
            <a:spLocks noChangeShapeType="1"/>
          </p:cNvSpPr>
          <p:nvPr/>
        </p:nvSpPr>
        <p:spPr bwMode="auto">
          <a:xfrm flipH="1" flipV="1">
            <a:off x="4357687" y="3351213"/>
            <a:ext cx="941388" cy="474662"/>
          </a:xfrm>
          <a:prstGeom prst="line">
            <a:avLst/>
          </a:prstGeom>
          <a:noFill/>
          <a:ln w="19050">
            <a:solidFill>
              <a:srgbClr val="3366CC"/>
            </a:solidFill>
            <a:round/>
            <a:headEnd/>
            <a:tailEnd/>
          </a:ln>
          <a:effectLst/>
        </p:spPr>
        <p:txBody>
          <a:bodyPr/>
          <a:lstStyle/>
          <a:p>
            <a:endParaRPr lang="ko-KR" altLang="en-US"/>
          </a:p>
        </p:txBody>
      </p:sp>
      <p:sp>
        <p:nvSpPr>
          <p:cNvPr id="189" name="Line 32"/>
          <p:cNvSpPr>
            <a:spLocks noChangeShapeType="1"/>
          </p:cNvSpPr>
          <p:nvPr/>
        </p:nvSpPr>
        <p:spPr bwMode="auto">
          <a:xfrm flipH="1" flipV="1">
            <a:off x="4659312" y="3884613"/>
            <a:ext cx="36513" cy="228600"/>
          </a:xfrm>
          <a:prstGeom prst="line">
            <a:avLst/>
          </a:prstGeom>
          <a:noFill/>
          <a:ln w="19050">
            <a:solidFill>
              <a:srgbClr val="3366CC"/>
            </a:solidFill>
            <a:round/>
            <a:headEnd/>
            <a:tailEnd/>
          </a:ln>
          <a:effectLst/>
        </p:spPr>
        <p:txBody>
          <a:bodyPr/>
          <a:lstStyle/>
          <a:p>
            <a:endParaRPr lang="ko-KR" altLang="en-US"/>
          </a:p>
        </p:txBody>
      </p:sp>
      <p:sp>
        <p:nvSpPr>
          <p:cNvPr id="190" name="Line 33"/>
          <p:cNvSpPr>
            <a:spLocks noChangeShapeType="1"/>
          </p:cNvSpPr>
          <p:nvPr/>
        </p:nvSpPr>
        <p:spPr bwMode="auto">
          <a:xfrm flipV="1">
            <a:off x="4662487" y="3663950"/>
            <a:ext cx="9525" cy="209550"/>
          </a:xfrm>
          <a:prstGeom prst="line">
            <a:avLst/>
          </a:prstGeom>
          <a:noFill/>
          <a:ln w="19050">
            <a:solidFill>
              <a:srgbClr val="3366CC"/>
            </a:solidFill>
            <a:round/>
            <a:headEnd/>
            <a:tailEnd/>
          </a:ln>
          <a:effectLst/>
        </p:spPr>
        <p:txBody>
          <a:bodyPr/>
          <a:lstStyle/>
          <a:p>
            <a:endParaRPr lang="ko-KR" altLang="en-US"/>
          </a:p>
        </p:txBody>
      </p:sp>
      <p:sp>
        <p:nvSpPr>
          <p:cNvPr id="191" name="Line 34"/>
          <p:cNvSpPr>
            <a:spLocks noChangeShapeType="1"/>
          </p:cNvSpPr>
          <p:nvPr/>
        </p:nvSpPr>
        <p:spPr bwMode="auto">
          <a:xfrm flipV="1">
            <a:off x="5240337" y="3287713"/>
            <a:ext cx="192088" cy="182562"/>
          </a:xfrm>
          <a:prstGeom prst="line">
            <a:avLst/>
          </a:prstGeom>
          <a:noFill/>
          <a:ln w="19050">
            <a:solidFill>
              <a:srgbClr val="3366CC"/>
            </a:solidFill>
            <a:round/>
            <a:headEnd/>
            <a:tailEnd/>
          </a:ln>
          <a:effectLst/>
        </p:spPr>
        <p:txBody>
          <a:bodyPr/>
          <a:lstStyle/>
          <a:p>
            <a:endParaRPr lang="ko-KR" altLang="en-US"/>
          </a:p>
        </p:txBody>
      </p:sp>
      <p:sp>
        <p:nvSpPr>
          <p:cNvPr id="192" name="Line 35"/>
          <p:cNvSpPr>
            <a:spLocks noChangeShapeType="1"/>
          </p:cNvSpPr>
          <p:nvPr/>
        </p:nvSpPr>
        <p:spPr bwMode="auto">
          <a:xfrm flipV="1">
            <a:off x="5240337" y="2741613"/>
            <a:ext cx="347663" cy="722312"/>
          </a:xfrm>
          <a:prstGeom prst="line">
            <a:avLst/>
          </a:prstGeom>
          <a:noFill/>
          <a:ln w="19050">
            <a:solidFill>
              <a:srgbClr val="3366CC"/>
            </a:solidFill>
            <a:round/>
            <a:headEnd/>
            <a:tailEnd/>
          </a:ln>
          <a:effectLst/>
        </p:spPr>
        <p:txBody>
          <a:bodyPr/>
          <a:lstStyle/>
          <a:p>
            <a:endParaRPr lang="ko-KR" altLang="en-US"/>
          </a:p>
        </p:txBody>
      </p:sp>
      <p:sp>
        <p:nvSpPr>
          <p:cNvPr id="193" name="Line 36"/>
          <p:cNvSpPr>
            <a:spLocks noChangeShapeType="1"/>
          </p:cNvSpPr>
          <p:nvPr/>
        </p:nvSpPr>
        <p:spPr bwMode="auto">
          <a:xfrm flipV="1">
            <a:off x="5240337" y="2914650"/>
            <a:ext cx="146050" cy="566738"/>
          </a:xfrm>
          <a:prstGeom prst="line">
            <a:avLst/>
          </a:prstGeom>
          <a:noFill/>
          <a:ln w="19050">
            <a:solidFill>
              <a:srgbClr val="3366CC"/>
            </a:solidFill>
            <a:round/>
            <a:headEnd/>
            <a:tailEnd/>
          </a:ln>
          <a:effectLst/>
        </p:spPr>
        <p:txBody>
          <a:bodyPr/>
          <a:lstStyle/>
          <a:p>
            <a:endParaRPr lang="ko-KR" altLang="en-US"/>
          </a:p>
        </p:txBody>
      </p:sp>
      <p:sp>
        <p:nvSpPr>
          <p:cNvPr id="194" name="Line 37"/>
          <p:cNvSpPr>
            <a:spLocks noChangeShapeType="1"/>
          </p:cNvSpPr>
          <p:nvPr/>
        </p:nvSpPr>
        <p:spPr bwMode="auto">
          <a:xfrm flipV="1">
            <a:off x="5240337" y="2746375"/>
            <a:ext cx="26988" cy="722313"/>
          </a:xfrm>
          <a:prstGeom prst="line">
            <a:avLst/>
          </a:prstGeom>
          <a:noFill/>
          <a:ln w="19050">
            <a:solidFill>
              <a:srgbClr val="3366CC"/>
            </a:solidFill>
            <a:round/>
            <a:headEnd/>
            <a:tailEnd/>
          </a:ln>
          <a:effectLst/>
        </p:spPr>
        <p:txBody>
          <a:bodyPr/>
          <a:lstStyle/>
          <a:p>
            <a:endParaRPr lang="ko-KR" altLang="en-US"/>
          </a:p>
        </p:txBody>
      </p:sp>
      <p:sp>
        <p:nvSpPr>
          <p:cNvPr id="195" name="Line 38"/>
          <p:cNvSpPr>
            <a:spLocks noChangeShapeType="1"/>
          </p:cNvSpPr>
          <p:nvPr/>
        </p:nvSpPr>
        <p:spPr bwMode="auto">
          <a:xfrm flipH="1" flipV="1">
            <a:off x="5056187" y="3282950"/>
            <a:ext cx="182563" cy="192088"/>
          </a:xfrm>
          <a:prstGeom prst="line">
            <a:avLst/>
          </a:prstGeom>
          <a:noFill/>
          <a:ln w="19050">
            <a:solidFill>
              <a:srgbClr val="3366CC"/>
            </a:solidFill>
            <a:round/>
            <a:headEnd/>
            <a:tailEnd/>
          </a:ln>
          <a:effectLst/>
        </p:spPr>
        <p:txBody>
          <a:bodyPr/>
          <a:lstStyle/>
          <a:p>
            <a:endParaRPr lang="ko-KR" altLang="en-US"/>
          </a:p>
        </p:txBody>
      </p:sp>
      <p:sp>
        <p:nvSpPr>
          <p:cNvPr id="196" name="Line 39"/>
          <p:cNvSpPr>
            <a:spLocks noChangeShapeType="1"/>
          </p:cNvSpPr>
          <p:nvPr/>
        </p:nvSpPr>
        <p:spPr bwMode="auto">
          <a:xfrm flipH="1" flipV="1">
            <a:off x="4903787" y="3443288"/>
            <a:ext cx="338138" cy="26987"/>
          </a:xfrm>
          <a:prstGeom prst="line">
            <a:avLst/>
          </a:prstGeom>
          <a:noFill/>
          <a:ln w="19050">
            <a:solidFill>
              <a:srgbClr val="3366CC"/>
            </a:solidFill>
            <a:round/>
            <a:headEnd/>
            <a:tailEnd/>
          </a:ln>
          <a:effectLst/>
        </p:spPr>
        <p:txBody>
          <a:bodyPr/>
          <a:lstStyle/>
          <a:p>
            <a:endParaRPr lang="ko-KR" altLang="en-US"/>
          </a:p>
        </p:txBody>
      </p:sp>
      <p:sp>
        <p:nvSpPr>
          <p:cNvPr id="197" name="Line 40"/>
          <p:cNvSpPr>
            <a:spLocks noChangeShapeType="1"/>
          </p:cNvSpPr>
          <p:nvPr/>
        </p:nvSpPr>
        <p:spPr bwMode="auto">
          <a:xfrm flipV="1">
            <a:off x="5056187" y="2914650"/>
            <a:ext cx="36513" cy="357188"/>
          </a:xfrm>
          <a:prstGeom prst="line">
            <a:avLst/>
          </a:prstGeom>
          <a:noFill/>
          <a:ln w="19050">
            <a:solidFill>
              <a:srgbClr val="3366CC"/>
            </a:solidFill>
            <a:round/>
            <a:headEnd/>
            <a:tailEnd/>
          </a:ln>
          <a:effectLst/>
        </p:spPr>
        <p:txBody>
          <a:bodyPr/>
          <a:lstStyle/>
          <a:p>
            <a:endParaRPr lang="ko-KR" altLang="en-US"/>
          </a:p>
        </p:txBody>
      </p:sp>
      <p:sp>
        <p:nvSpPr>
          <p:cNvPr id="198" name="Line 41"/>
          <p:cNvSpPr>
            <a:spLocks noChangeShapeType="1"/>
          </p:cNvSpPr>
          <p:nvPr/>
        </p:nvSpPr>
        <p:spPr bwMode="auto">
          <a:xfrm flipH="1" flipV="1">
            <a:off x="4891087" y="3130550"/>
            <a:ext cx="165100" cy="152400"/>
          </a:xfrm>
          <a:prstGeom prst="line">
            <a:avLst/>
          </a:prstGeom>
          <a:noFill/>
          <a:ln w="19050">
            <a:solidFill>
              <a:srgbClr val="3366CC"/>
            </a:solidFill>
            <a:round/>
            <a:headEnd/>
            <a:tailEnd/>
          </a:ln>
          <a:effectLst/>
        </p:spPr>
        <p:txBody>
          <a:bodyPr/>
          <a:lstStyle/>
          <a:p>
            <a:endParaRPr lang="ko-KR" altLang="en-US"/>
          </a:p>
        </p:txBody>
      </p:sp>
      <p:sp>
        <p:nvSpPr>
          <p:cNvPr id="199" name="Line 42"/>
          <p:cNvSpPr>
            <a:spLocks noChangeShapeType="1"/>
          </p:cNvSpPr>
          <p:nvPr/>
        </p:nvSpPr>
        <p:spPr bwMode="auto">
          <a:xfrm flipV="1">
            <a:off x="4659312" y="3122613"/>
            <a:ext cx="228600" cy="152400"/>
          </a:xfrm>
          <a:prstGeom prst="line">
            <a:avLst/>
          </a:prstGeom>
          <a:noFill/>
          <a:ln w="19050">
            <a:solidFill>
              <a:srgbClr val="3366CC"/>
            </a:solidFill>
            <a:round/>
            <a:headEnd/>
            <a:tailEnd/>
          </a:ln>
          <a:effectLst/>
        </p:spPr>
        <p:txBody>
          <a:bodyPr/>
          <a:lstStyle/>
          <a:p>
            <a:endParaRPr lang="ko-KR" altLang="en-US"/>
          </a:p>
        </p:txBody>
      </p:sp>
      <p:sp>
        <p:nvSpPr>
          <p:cNvPr id="200" name="Line 43"/>
          <p:cNvSpPr>
            <a:spLocks noChangeShapeType="1"/>
          </p:cNvSpPr>
          <p:nvPr/>
        </p:nvSpPr>
        <p:spPr bwMode="auto">
          <a:xfrm flipH="1" flipV="1">
            <a:off x="4518025" y="3046413"/>
            <a:ext cx="365125" cy="76200"/>
          </a:xfrm>
          <a:prstGeom prst="line">
            <a:avLst/>
          </a:prstGeom>
          <a:noFill/>
          <a:ln w="19050">
            <a:solidFill>
              <a:srgbClr val="3366CC"/>
            </a:solidFill>
            <a:round/>
            <a:headEnd/>
            <a:tailEnd/>
          </a:ln>
          <a:effectLst/>
        </p:spPr>
        <p:txBody>
          <a:bodyPr/>
          <a:lstStyle/>
          <a:p>
            <a:endParaRPr lang="ko-KR" altLang="en-US"/>
          </a:p>
        </p:txBody>
      </p:sp>
      <p:sp>
        <p:nvSpPr>
          <p:cNvPr id="201" name="Line 44"/>
          <p:cNvSpPr>
            <a:spLocks noChangeShapeType="1"/>
          </p:cNvSpPr>
          <p:nvPr/>
        </p:nvSpPr>
        <p:spPr bwMode="auto">
          <a:xfrm flipH="1" flipV="1">
            <a:off x="4349750" y="3355975"/>
            <a:ext cx="320675" cy="301625"/>
          </a:xfrm>
          <a:prstGeom prst="line">
            <a:avLst/>
          </a:prstGeom>
          <a:noFill/>
          <a:ln w="19050">
            <a:solidFill>
              <a:srgbClr val="3366CC"/>
            </a:solidFill>
            <a:round/>
            <a:headEnd/>
            <a:tailEnd/>
          </a:ln>
          <a:effectLst/>
        </p:spPr>
        <p:txBody>
          <a:bodyPr/>
          <a:lstStyle/>
          <a:p>
            <a:endParaRPr lang="ko-KR" altLang="en-US"/>
          </a:p>
        </p:txBody>
      </p:sp>
      <p:sp>
        <p:nvSpPr>
          <p:cNvPr id="202" name="Line 45"/>
          <p:cNvSpPr>
            <a:spLocks noChangeShapeType="1"/>
          </p:cNvSpPr>
          <p:nvPr/>
        </p:nvSpPr>
        <p:spPr bwMode="auto">
          <a:xfrm flipH="1">
            <a:off x="4357687" y="3275013"/>
            <a:ext cx="301625" cy="76200"/>
          </a:xfrm>
          <a:prstGeom prst="line">
            <a:avLst/>
          </a:prstGeom>
          <a:noFill/>
          <a:ln w="19050">
            <a:solidFill>
              <a:srgbClr val="3366CC"/>
            </a:solidFill>
            <a:round/>
            <a:headEnd/>
            <a:tailEnd/>
          </a:ln>
          <a:effectLst/>
        </p:spPr>
        <p:txBody>
          <a:bodyPr/>
          <a:lstStyle/>
          <a:p>
            <a:endParaRPr lang="ko-KR" altLang="en-US"/>
          </a:p>
        </p:txBody>
      </p:sp>
      <p:sp>
        <p:nvSpPr>
          <p:cNvPr id="203" name="Line 46"/>
          <p:cNvSpPr>
            <a:spLocks noChangeShapeType="1"/>
          </p:cNvSpPr>
          <p:nvPr/>
        </p:nvSpPr>
        <p:spPr bwMode="auto">
          <a:xfrm flipV="1">
            <a:off x="4349750" y="3046413"/>
            <a:ext cx="173037" cy="301625"/>
          </a:xfrm>
          <a:prstGeom prst="line">
            <a:avLst/>
          </a:prstGeom>
          <a:noFill/>
          <a:ln w="19050">
            <a:solidFill>
              <a:srgbClr val="3366CC"/>
            </a:solidFill>
            <a:round/>
            <a:headEnd/>
            <a:tailEnd/>
          </a:ln>
          <a:effectLst/>
        </p:spPr>
        <p:txBody>
          <a:bodyPr/>
          <a:lstStyle/>
          <a:p>
            <a:endParaRPr lang="ko-KR" altLang="en-US"/>
          </a:p>
        </p:txBody>
      </p:sp>
      <p:sp>
        <p:nvSpPr>
          <p:cNvPr id="204" name="Line 47"/>
          <p:cNvSpPr>
            <a:spLocks noChangeShapeType="1"/>
          </p:cNvSpPr>
          <p:nvPr/>
        </p:nvSpPr>
        <p:spPr bwMode="auto">
          <a:xfrm flipV="1">
            <a:off x="5437187" y="3122613"/>
            <a:ext cx="533400" cy="381000"/>
          </a:xfrm>
          <a:prstGeom prst="line">
            <a:avLst/>
          </a:prstGeom>
          <a:noFill/>
          <a:ln w="19050">
            <a:solidFill>
              <a:srgbClr val="3366CC"/>
            </a:solidFill>
            <a:round/>
            <a:headEnd/>
            <a:tailEnd/>
          </a:ln>
          <a:effectLst/>
        </p:spPr>
        <p:txBody>
          <a:bodyPr/>
          <a:lstStyle/>
          <a:p>
            <a:endParaRPr lang="ko-KR" altLang="en-US"/>
          </a:p>
        </p:txBody>
      </p:sp>
      <p:sp>
        <p:nvSpPr>
          <p:cNvPr id="205" name="Line 48"/>
          <p:cNvSpPr>
            <a:spLocks noChangeShapeType="1"/>
          </p:cNvSpPr>
          <p:nvPr/>
        </p:nvSpPr>
        <p:spPr bwMode="auto">
          <a:xfrm flipV="1">
            <a:off x="5440362" y="3282950"/>
            <a:ext cx="0" cy="228600"/>
          </a:xfrm>
          <a:prstGeom prst="line">
            <a:avLst/>
          </a:prstGeom>
          <a:noFill/>
          <a:ln w="19050">
            <a:solidFill>
              <a:srgbClr val="3366CC"/>
            </a:solidFill>
            <a:round/>
            <a:headEnd/>
            <a:tailEnd/>
          </a:ln>
          <a:effectLst/>
        </p:spPr>
        <p:txBody>
          <a:bodyPr/>
          <a:lstStyle/>
          <a:p>
            <a:endParaRPr lang="ko-KR" altLang="en-US"/>
          </a:p>
        </p:txBody>
      </p:sp>
      <p:sp>
        <p:nvSpPr>
          <p:cNvPr id="206" name="Line 49"/>
          <p:cNvSpPr>
            <a:spLocks noChangeShapeType="1"/>
          </p:cNvSpPr>
          <p:nvPr/>
        </p:nvSpPr>
        <p:spPr bwMode="auto">
          <a:xfrm flipV="1">
            <a:off x="5437187" y="3122613"/>
            <a:ext cx="228600" cy="381000"/>
          </a:xfrm>
          <a:prstGeom prst="line">
            <a:avLst/>
          </a:prstGeom>
          <a:noFill/>
          <a:ln w="19050">
            <a:solidFill>
              <a:srgbClr val="3366CC"/>
            </a:solidFill>
            <a:round/>
            <a:headEnd/>
            <a:tailEnd/>
          </a:ln>
          <a:effectLst/>
        </p:spPr>
        <p:txBody>
          <a:bodyPr/>
          <a:lstStyle/>
          <a:p>
            <a:endParaRPr lang="ko-KR" altLang="en-US"/>
          </a:p>
        </p:txBody>
      </p:sp>
      <p:sp>
        <p:nvSpPr>
          <p:cNvPr id="207" name="Line 50"/>
          <p:cNvSpPr>
            <a:spLocks noChangeShapeType="1"/>
          </p:cNvSpPr>
          <p:nvPr/>
        </p:nvSpPr>
        <p:spPr bwMode="auto">
          <a:xfrm flipH="1" flipV="1">
            <a:off x="5589587" y="2733675"/>
            <a:ext cx="76200" cy="381000"/>
          </a:xfrm>
          <a:prstGeom prst="line">
            <a:avLst/>
          </a:prstGeom>
          <a:noFill/>
          <a:ln w="19050">
            <a:solidFill>
              <a:srgbClr val="3366CC"/>
            </a:solidFill>
            <a:round/>
            <a:headEnd/>
            <a:tailEnd/>
          </a:ln>
          <a:effectLst/>
        </p:spPr>
        <p:txBody>
          <a:bodyPr/>
          <a:lstStyle/>
          <a:p>
            <a:endParaRPr lang="ko-KR" altLang="en-US"/>
          </a:p>
        </p:txBody>
      </p:sp>
      <p:sp>
        <p:nvSpPr>
          <p:cNvPr id="208" name="Line 51"/>
          <p:cNvSpPr>
            <a:spLocks noChangeShapeType="1"/>
          </p:cNvSpPr>
          <p:nvPr/>
        </p:nvSpPr>
        <p:spPr bwMode="auto">
          <a:xfrm>
            <a:off x="5589587" y="2741613"/>
            <a:ext cx="228600" cy="152400"/>
          </a:xfrm>
          <a:prstGeom prst="line">
            <a:avLst/>
          </a:prstGeom>
          <a:noFill/>
          <a:ln w="19050">
            <a:solidFill>
              <a:srgbClr val="3366CC"/>
            </a:solidFill>
            <a:round/>
            <a:headEnd/>
            <a:tailEnd/>
          </a:ln>
          <a:effectLst/>
        </p:spPr>
        <p:txBody>
          <a:bodyPr/>
          <a:lstStyle/>
          <a:p>
            <a:endParaRPr lang="ko-KR" altLang="en-US"/>
          </a:p>
        </p:txBody>
      </p:sp>
      <p:sp>
        <p:nvSpPr>
          <p:cNvPr id="209" name="Line 52"/>
          <p:cNvSpPr>
            <a:spLocks noChangeShapeType="1"/>
          </p:cNvSpPr>
          <p:nvPr/>
        </p:nvSpPr>
        <p:spPr bwMode="auto">
          <a:xfrm>
            <a:off x="5813425" y="2894013"/>
            <a:ext cx="152400" cy="228600"/>
          </a:xfrm>
          <a:prstGeom prst="line">
            <a:avLst/>
          </a:prstGeom>
          <a:noFill/>
          <a:ln w="19050">
            <a:solidFill>
              <a:srgbClr val="3366CC"/>
            </a:solidFill>
            <a:round/>
            <a:headEnd/>
            <a:tailEnd/>
          </a:ln>
          <a:effectLst/>
        </p:spPr>
        <p:txBody>
          <a:bodyPr/>
          <a:lstStyle/>
          <a:p>
            <a:endParaRPr lang="ko-KR" altLang="en-US"/>
          </a:p>
        </p:txBody>
      </p:sp>
      <p:sp>
        <p:nvSpPr>
          <p:cNvPr id="210" name="Line 53"/>
          <p:cNvSpPr>
            <a:spLocks noChangeShapeType="1"/>
          </p:cNvSpPr>
          <p:nvPr/>
        </p:nvSpPr>
        <p:spPr bwMode="auto">
          <a:xfrm flipV="1">
            <a:off x="5448300" y="3455988"/>
            <a:ext cx="603250" cy="55562"/>
          </a:xfrm>
          <a:prstGeom prst="line">
            <a:avLst/>
          </a:prstGeom>
          <a:noFill/>
          <a:ln w="19050">
            <a:solidFill>
              <a:srgbClr val="3366CC"/>
            </a:solidFill>
            <a:round/>
            <a:headEnd/>
            <a:tailEnd/>
          </a:ln>
          <a:effectLst/>
        </p:spPr>
        <p:txBody>
          <a:bodyPr/>
          <a:lstStyle/>
          <a:p>
            <a:endParaRPr lang="ko-KR" altLang="en-US"/>
          </a:p>
        </p:txBody>
      </p:sp>
      <p:sp>
        <p:nvSpPr>
          <p:cNvPr id="211" name="Line 54"/>
          <p:cNvSpPr>
            <a:spLocks noChangeShapeType="1"/>
          </p:cNvSpPr>
          <p:nvPr/>
        </p:nvSpPr>
        <p:spPr bwMode="auto">
          <a:xfrm flipV="1">
            <a:off x="4065587" y="2473325"/>
            <a:ext cx="0" cy="209550"/>
          </a:xfrm>
          <a:prstGeom prst="line">
            <a:avLst/>
          </a:prstGeom>
          <a:noFill/>
          <a:ln w="19050">
            <a:solidFill>
              <a:srgbClr val="3366CC"/>
            </a:solidFill>
            <a:round/>
            <a:headEnd/>
            <a:tailEnd/>
          </a:ln>
          <a:effectLst/>
        </p:spPr>
        <p:txBody>
          <a:bodyPr/>
          <a:lstStyle/>
          <a:p>
            <a:endParaRPr lang="ko-KR" altLang="en-US"/>
          </a:p>
        </p:txBody>
      </p:sp>
      <p:sp>
        <p:nvSpPr>
          <p:cNvPr id="212" name="Line 55"/>
          <p:cNvSpPr>
            <a:spLocks noChangeShapeType="1"/>
          </p:cNvSpPr>
          <p:nvPr/>
        </p:nvSpPr>
        <p:spPr bwMode="auto">
          <a:xfrm flipV="1">
            <a:off x="4065587" y="2457450"/>
            <a:ext cx="228600" cy="228600"/>
          </a:xfrm>
          <a:prstGeom prst="line">
            <a:avLst/>
          </a:prstGeom>
          <a:noFill/>
          <a:ln w="19050">
            <a:solidFill>
              <a:srgbClr val="3366CC"/>
            </a:solidFill>
            <a:round/>
            <a:headEnd/>
            <a:tailEnd/>
          </a:ln>
          <a:effectLst/>
        </p:spPr>
        <p:txBody>
          <a:bodyPr/>
          <a:lstStyle/>
          <a:p>
            <a:endParaRPr lang="ko-KR" altLang="en-US"/>
          </a:p>
        </p:txBody>
      </p:sp>
      <p:sp>
        <p:nvSpPr>
          <p:cNvPr id="213" name="Line 56"/>
          <p:cNvSpPr>
            <a:spLocks noChangeShapeType="1"/>
          </p:cNvSpPr>
          <p:nvPr/>
        </p:nvSpPr>
        <p:spPr bwMode="auto">
          <a:xfrm flipV="1">
            <a:off x="3748087" y="3327400"/>
            <a:ext cx="44450" cy="265113"/>
          </a:xfrm>
          <a:prstGeom prst="line">
            <a:avLst/>
          </a:prstGeom>
          <a:noFill/>
          <a:ln w="19050">
            <a:solidFill>
              <a:srgbClr val="3366CC"/>
            </a:solidFill>
            <a:round/>
            <a:headEnd/>
            <a:tailEnd/>
          </a:ln>
          <a:effectLst/>
        </p:spPr>
        <p:txBody>
          <a:bodyPr/>
          <a:lstStyle/>
          <a:p>
            <a:endParaRPr lang="ko-KR" altLang="en-US"/>
          </a:p>
        </p:txBody>
      </p:sp>
      <p:sp>
        <p:nvSpPr>
          <p:cNvPr id="214" name="Line 57"/>
          <p:cNvSpPr>
            <a:spLocks noChangeShapeType="1"/>
          </p:cNvSpPr>
          <p:nvPr/>
        </p:nvSpPr>
        <p:spPr bwMode="auto">
          <a:xfrm flipV="1">
            <a:off x="3595687" y="3054350"/>
            <a:ext cx="165100" cy="219075"/>
          </a:xfrm>
          <a:prstGeom prst="line">
            <a:avLst/>
          </a:prstGeom>
          <a:noFill/>
          <a:ln w="19050">
            <a:solidFill>
              <a:srgbClr val="3366CC"/>
            </a:solidFill>
            <a:round/>
            <a:headEnd/>
            <a:tailEnd/>
          </a:ln>
          <a:effectLst/>
        </p:spPr>
        <p:txBody>
          <a:bodyPr/>
          <a:lstStyle/>
          <a:p>
            <a:endParaRPr lang="ko-KR" altLang="en-US"/>
          </a:p>
        </p:txBody>
      </p:sp>
      <p:sp>
        <p:nvSpPr>
          <p:cNvPr id="215" name="Line 58"/>
          <p:cNvSpPr>
            <a:spLocks noChangeShapeType="1"/>
          </p:cNvSpPr>
          <p:nvPr/>
        </p:nvSpPr>
        <p:spPr bwMode="auto">
          <a:xfrm flipH="1" flipV="1">
            <a:off x="3540125" y="3511550"/>
            <a:ext cx="209550" cy="92075"/>
          </a:xfrm>
          <a:prstGeom prst="line">
            <a:avLst/>
          </a:prstGeom>
          <a:noFill/>
          <a:ln w="19050">
            <a:solidFill>
              <a:srgbClr val="3366CC"/>
            </a:solidFill>
            <a:round/>
            <a:headEnd/>
            <a:tailEnd/>
          </a:ln>
          <a:effectLst/>
        </p:spPr>
        <p:txBody>
          <a:bodyPr/>
          <a:lstStyle/>
          <a:p>
            <a:endParaRPr lang="ko-KR" altLang="en-US"/>
          </a:p>
        </p:txBody>
      </p:sp>
      <p:sp>
        <p:nvSpPr>
          <p:cNvPr id="216" name="Line 59"/>
          <p:cNvSpPr>
            <a:spLocks noChangeShapeType="1"/>
          </p:cNvSpPr>
          <p:nvPr/>
        </p:nvSpPr>
        <p:spPr bwMode="auto">
          <a:xfrm flipV="1">
            <a:off x="3532187" y="3282950"/>
            <a:ext cx="55563" cy="219075"/>
          </a:xfrm>
          <a:prstGeom prst="line">
            <a:avLst/>
          </a:prstGeom>
          <a:noFill/>
          <a:ln w="19050">
            <a:solidFill>
              <a:srgbClr val="3366CC"/>
            </a:solidFill>
            <a:round/>
            <a:headEnd/>
            <a:tailEnd/>
          </a:ln>
          <a:effectLst/>
        </p:spPr>
        <p:txBody>
          <a:bodyPr/>
          <a:lstStyle/>
          <a:p>
            <a:endParaRPr lang="ko-KR" altLang="en-US"/>
          </a:p>
        </p:txBody>
      </p:sp>
      <p:sp>
        <p:nvSpPr>
          <p:cNvPr id="217" name="Line 60"/>
          <p:cNvSpPr>
            <a:spLocks noChangeShapeType="1"/>
          </p:cNvSpPr>
          <p:nvPr/>
        </p:nvSpPr>
        <p:spPr bwMode="auto">
          <a:xfrm>
            <a:off x="3587750" y="3275013"/>
            <a:ext cx="204787" cy="52387"/>
          </a:xfrm>
          <a:prstGeom prst="line">
            <a:avLst/>
          </a:prstGeom>
          <a:noFill/>
          <a:ln w="19050">
            <a:solidFill>
              <a:srgbClr val="3366CC"/>
            </a:solidFill>
            <a:round/>
            <a:headEnd/>
            <a:tailEnd/>
          </a:ln>
          <a:effectLst/>
        </p:spPr>
        <p:txBody>
          <a:bodyPr/>
          <a:lstStyle/>
          <a:p>
            <a:endParaRPr lang="ko-KR" altLang="en-US"/>
          </a:p>
        </p:txBody>
      </p:sp>
      <p:sp>
        <p:nvSpPr>
          <p:cNvPr id="218" name="Line 61"/>
          <p:cNvSpPr>
            <a:spLocks noChangeShapeType="1"/>
          </p:cNvSpPr>
          <p:nvPr/>
        </p:nvSpPr>
        <p:spPr bwMode="auto">
          <a:xfrm flipH="1">
            <a:off x="3382962" y="3275013"/>
            <a:ext cx="209550" cy="76200"/>
          </a:xfrm>
          <a:prstGeom prst="line">
            <a:avLst/>
          </a:prstGeom>
          <a:noFill/>
          <a:ln w="19050">
            <a:solidFill>
              <a:srgbClr val="3366CC"/>
            </a:solidFill>
            <a:round/>
            <a:headEnd/>
            <a:tailEnd/>
          </a:ln>
          <a:effectLst/>
        </p:spPr>
        <p:txBody>
          <a:bodyPr/>
          <a:lstStyle/>
          <a:p>
            <a:endParaRPr lang="ko-KR" altLang="en-US"/>
          </a:p>
        </p:txBody>
      </p:sp>
      <p:sp>
        <p:nvSpPr>
          <p:cNvPr id="219" name="Line 62"/>
          <p:cNvSpPr>
            <a:spLocks noChangeShapeType="1"/>
          </p:cNvSpPr>
          <p:nvPr/>
        </p:nvSpPr>
        <p:spPr bwMode="auto">
          <a:xfrm flipV="1">
            <a:off x="3994150" y="4410075"/>
            <a:ext cx="152400" cy="228600"/>
          </a:xfrm>
          <a:prstGeom prst="line">
            <a:avLst/>
          </a:prstGeom>
          <a:noFill/>
          <a:ln w="19050">
            <a:solidFill>
              <a:srgbClr val="3366CC"/>
            </a:solidFill>
            <a:round/>
            <a:headEnd/>
            <a:tailEnd/>
          </a:ln>
          <a:effectLst/>
        </p:spPr>
        <p:txBody>
          <a:bodyPr/>
          <a:lstStyle/>
          <a:p>
            <a:endParaRPr lang="ko-KR" altLang="en-US"/>
          </a:p>
        </p:txBody>
      </p:sp>
      <p:sp>
        <p:nvSpPr>
          <p:cNvPr id="220" name="Line 63"/>
          <p:cNvSpPr>
            <a:spLocks noChangeShapeType="1"/>
          </p:cNvSpPr>
          <p:nvPr/>
        </p:nvSpPr>
        <p:spPr bwMode="auto">
          <a:xfrm flipH="1" flipV="1">
            <a:off x="4154487" y="4405313"/>
            <a:ext cx="19050" cy="217487"/>
          </a:xfrm>
          <a:prstGeom prst="line">
            <a:avLst/>
          </a:prstGeom>
          <a:noFill/>
          <a:ln w="19050">
            <a:solidFill>
              <a:srgbClr val="3366CC"/>
            </a:solidFill>
            <a:round/>
            <a:headEnd/>
            <a:tailEnd/>
          </a:ln>
          <a:effectLst/>
        </p:spPr>
        <p:txBody>
          <a:bodyPr/>
          <a:lstStyle/>
          <a:p>
            <a:endParaRPr lang="ko-KR" altLang="en-US"/>
          </a:p>
        </p:txBody>
      </p:sp>
      <p:sp>
        <p:nvSpPr>
          <p:cNvPr id="221" name="Line 64"/>
          <p:cNvSpPr>
            <a:spLocks noChangeShapeType="1"/>
          </p:cNvSpPr>
          <p:nvPr/>
        </p:nvSpPr>
        <p:spPr bwMode="auto">
          <a:xfrm flipV="1">
            <a:off x="4149725" y="4165600"/>
            <a:ext cx="23812" cy="247650"/>
          </a:xfrm>
          <a:prstGeom prst="line">
            <a:avLst/>
          </a:prstGeom>
          <a:noFill/>
          <a:ln w="19050">
            <a:solidFill>
              <a:srgbClr val="3366CC"/>
            </a:solidFill>
            <a:round/>
            <a:headEnd/>
            <a:tailEnd/>
          </a:ln>
          <a:effectLst/>
        </p:spPr>
        <p:txBody>
          <a:bodyPr/>
          <a:lstStyle/>
          <a:p>
            <a:endParaRPr lang="ko-KR" altLang="en-US"/>
          </a:p>
        </p:txBody>
      </p:sp>
      <p:sp>
        <p:nvSpPr>
          <p:cNvPr id="222" name="Line 65"/>
          <p:cNvSpPr>
            <a:spLocks noChangeShapeType="1"/>
          </p:cNvSpPr>
          <p:nvPr/>
        </p:nvSpPr>
        <p:spPr bwMode="auto">
          <a:xfrm flipH="1" flipV="1">
            <a:off x="3794125" y="4273550"/>
            <a:ext cx="201612" cy="357188"/>
          </a:xfrm>
          <a:prstGeom prst="line">
            <a:avLst/>
          </a:prstGeom>
          <a:noFill/>
          <a:ln w="19050">
            <a:solidFill>
              <a:srgbClr val="3366CC"/>
            </a:solidFill>
            <a:round/>
            <a:headEnd/>
            <a:tailEnd/>
          </a:ln>
          <a:effectLst/>
        </p:spPr>
        <p:txBody>
          <a:bodyPr/>
          <a:lstStyle/>
          <a:p>
            <a:endParaRPr lang="ko-KR" altLang="en-US"/>
          </a:p>
        </p:txBody>
      </p:sp>
      <p:sp>
        <p:nvSpPr>
          <p:cNvPr id="223" name="Line 66"/>
          <p:cNvSpPr>
            <a:spLocks noChangeShapeType="1"/>
          </p:cNvSpPr>
          <p:nvPr/>
        </p:nvSpPr>
        <p:spPr bwMode="auto">
          <a:xfrm flipH="1" flipV="1">
            <a:off x="3640137" y="4394200"/>
            <a:ext cx="120650" cy="204788"/>
          </a:xfrm>
          <a:prstGeom prst="line">
            <a:avLst/>
          </a:prstGeom>
          <a:noFill/>
          <a:ln w="19050">
            <a:solidFill>
              <a:srgbClr val="3366CC"/>
            </a:solidFill>
            <a:round/>
            <a:headEnd/>
            <a:tailEnd/>
          </a:ln>
          <a:effectLst/>
        </p:spPr>
        <p:txBody>
          <a:bodyPr/>
          <a:lstStyle/>
          <a:p>
            <a:endParaRPr lang="ko-KR" altLang="en-US"/>
          </a:p>
        </p:txBody>
      </p:sp>
      <p:sp>
        <p:nvSpPr>
          <p:cNvPr id="224" name="Line 67"/>
          <p:cNvSpPr>
            <a:spLocks noChangeShapeType="1"/>
          </p:cNvSpPr>
          <p:nvPr/>
        </p:nvSpPr>
        <p:spPr bwMode="auto">
          <a:xfrm flipH="1">
            <a:off x="3771900" y="4410075"/>
            <a:ext cx="384175" cy="182563"/>
          </a:xfrm>
          <a:prstGeom prst="line">
            <a:avLst/>
          </a:prstGeom>
          <a:noFill/>
          <a:ln w="19050">
            <a:solidFill>
              <a:srgbClr val="3366CC"/>
            </a:solidFill>
            <a:round/>
            <a:headEnd/>
            <a:tailEnd/>
          </a:ln>
          <a:effectLst/>
        </p:spPr>
        <p:txBody>
          <a:bodyPr/>
          <a:lstStyle/>
          <a:p>
            <a:endParaRPr lang="ko-KR" altLang="en-US"/>
          </a:p>
        </p:txBody>
      </p:sp>
      <p:sp>
        <p:nvSpPr>
          <p:cNvPr id="225" name="Line 68"/>
          <p:cNvSpPr>
            <a:spLocks noChangeShapeType="1"/>
          </p:cNvSpPr>
          <p:nvPr/>
        </p:nvSpPr>
        <p:spPr bwMode="auto">
          <a:xfrm flipV="1">
            <a:off x="3794125" y="4013200"/>
            <a:ext cx="303212" cy="255588"/>
          </a:xfrm>
          <a:prstGeom prst="line">
            <a:avLst/>
          </a:prstGeom>
          <a:noFill/>
          <a:ln w="19050">
            <a:solidFill>
              <a:srgbClr val="3366CC"/>
            </a:solidFill>
            <a:round/>
            <a:headEnd/>
            <a:tailEnd/>
          </a:ln>
          <a:effectLst/>
        </p:spPr>
        <p:txBody>
          <a:bodyPr/>
          <a:lstStyle/>
          <a:p>
            <a:endParaRPr lang="ko-KR" altLang="en-US"/>
          </a:p>
        </p:txBody>
      </p:sp>
      <p:sp>
        <p:nvSpPr>
          <p:cNvPr id="226" name="Line 69"/>
          <p:cNvSpPr>
            <a:spLocks noChangeShapeType="1"/>
          </p:cNvSpPr>
          <p:nvPr/>
        </p:nvSpPr>
        <p:spPr bwMode="auto">
          <a:xfrm flipH="1" flipV="1">
            <a:off x="3784600" y="4044950"/>
            <a:ext cx="0" cy="228600"/>
          </a:xfrm>
          <a:prstGeom prst="line">
            <a:avLst/>
          </a:prstGeom>
          <a:noFill/>
          <a:ln w="19050">
            <a:solidFill>
              <a:srgbClr val="3366CC"/>
            </a:solidFill>
            <a:round/>
            <a:headEnd/>
            <a:tailEnd/>
          </a:ln>
          <a:effectLst/>
        </p:spPr>
        <p:txBody>
          <a:bodyPr/>
          <a:lstStyle/>
          <a:p>
            <a:endParaRPr lang="ko-KR" altLang="en-US"/>
          </a:p>
        </p:txBody>
      </p:sp>
      <p:sp>
        <p:nvSpPr>
          <p:cNvPr id="227" name="Line 70"/>
          <p:cNvSpPr>
            <a:spLocks noChangeShapeType="1"/>
          </p:cNvSpPr>
          <p:nvPr/>
        </p:nvSpPr>
        <p:spPr bwMode="auto">
          <a:xfrm flipV="1">
            <a:off x="3640137" y="4278313"/>
            <a:ext cx="152400" cy="119062"/>
          </a:xfrm>
          <a:prstGeom prst="line">
            <a:avLst/>
          </a:prstGeom>
          <a:noFill/>
          <a:ln w="19050">
            <a:solidFill>
              <a:srgbClr val="3366CC"/>
            </a:solidFill>
            <a:round/>
            <a:headEnd/>
            <a:tailEnd/>
          </a:ln>
          <a:effectLst/>
        </p:spPr>
        <p:txBody>
          <a:bodyPr/>
          <a:lstStyle/>
          <a:p>
            <a:endParaRPr lang="ko-KR" altLang="en-US"/>
          </a:p>
        </p:txBody>
      </p:sp>
      <p:sp>
        <p:nvSpPr>
          <p:cNvPr id="228" name="Line 71"/>
          <p:cNvSpPr>
            <a:spLocks noChangeShapeType="1"/>
          </p:cNvSpPr>
          <p:nvPr/>
        </p:nvSpPr>
        <p:spPr bwMode="auto">
          <a:xfrm flipH="1" flipV="1">
            <a:off x="3784600" y="4049713"/>
            <a:ext cx="384175" cy="119062"/>
          </a:xfrm>
          <a:prstGeom prst="line">
            <a:avLst/>
          </a:prstGeom>
          <a:noFill/>
          <a:ln w="19050">
            <a:solidFill>
              <a:srgbClr val="3366CC"/>
            </a:solidFill>
            <a:round/>
            <a:headEnd/>
            <a:tailEnd/>
          </a:ln>
          <a:effectLst/>
        </p:spPr>
        <p:txBody>
          <a:bodyPr/>
          <a:lstStyle/>
          <a:p>
            <a:endParaRPr lang="ko-KR" altLang="en-US"/>
          </a:p>
        </p:txBody>
      </p:sp>
      <p:sp>
        <p:nvSpPr>
          <p:cNvPr id="229" name="Line 72"/>
          <p:cNvSpPr>
            <a:spLocks noChangeShapeType="1"/>
          </p:cNvSpPr>
          <p:nvPr/>
        </p:nvSpPr>
        <p:spPr bwMode="auto">
          <a:xfrm flipV="1">
            <a:off x="5200650" y="4257675"/>
            <a:ext cx="155575" cy="238125"/>
          </a:xfrm>
          <a:prstGeom prst="line">
            <a:avLst/>
          </a:prstGeom>
          <a:noFill/>
          <a:ln w="19050">
            <a:solidFill>
              <a:srgbClr val="3366CC"/>
            </a:solidFill>
            <a:round/>
            <a:headEnd/>
            <a:tailEnd/>
          </a:ln>
          <a:effectLst/>
        </p:spPr>
        <p:txBody>
          <a:bodyPr/>
          <a:lstStyle/>
          <a:p>
            <a:endParaRPr lang="ko-KR" altLang="en-US"/>
          </a:p>
        </p:txBody>
      </p:sp>
      <p:sp>
        <p:nvSpPr>
          <p:cNvPr id="230" name="Line 73"/>
          <p:cNvSpPr>
            <a:spLocks noChangeShapeType="1"/>
          </p:cNvSpPr>
          <p:nvPr/>
        </p:nvSpPr>
        <p:spPr bwMode="auto">
          <a:xfrm flipV="1">
            <a:off x="5629275" y="4076700"/>
            <a:ext cx="9525" cy="209550"/>
          </a:xfrm>
          <a:prstGeom prst="line">
            <a:avLst/>
          </a:prstGeom>
          <a:noFill/>
          <a:ln w="19050">
            <a:solidFill>
              <a:srgbClr val="3366CC"/>
            </a:solidFill>
            <a:round/>
            <a:headEnd/>
            <a:tailEnd/>
          </a:ln>
          <a:effectLst/>
        </p:spPr>
        <p:txBody>
          <a:bodyPr/>
          <a:lstStyle/>
          <a:p>
            <a:endParaRPr lang="ko-KR" altLang="en-US"/>
          </a:p>
        </p:txBody>
      </p:sp>
      <p:sp>
        <p:nvSpPr>
          <p:cNvPr id="231" name="Line 74"/>
          <p:cNvSpPr>
            <a:spLocks noChangeShapeType="1"/>
          </p:cNvSpPr>
          <p:nvPr/>
        </p:nvSpPr>
        <p:spPr bwMode="auto">
          <a:xfrm flipH="1" flipV="1">
            <a:off x="5965825" y="3130550"/>
            <a:ext cx="76200" cy="304800"/>
          </a:xfrm>
          <a:prstGeom prst="line">
            <a:avLst/>
          </a:prstGeom>
          <a:noFill/>
          <a:ln w="19050">
            <a:solidFill>
              <a:srgbClr val="3366CC"/>
            </a:solidFill>
            <a:round/>
            <a:headEnd/>
            <a:tailEnd/>
          </a:ln>
          <a:effectLst/>
        </p:spPr>
        <p:txBody>
          <a:bodyPr/>
          <a:lstStyle/>
          <a:p>
            <a:endParaRPr lang="ko-KR" altLang="en-US"/>
          </a:p>
        </p:txBody>
      </p:sp>
      <p:sp>
        <p:nvSpPr>
          <p:cNvPr id="232" name="Line 75"/>
          <p:cNvSpPr>
            <a:spLocks noChangeShapeType="1"/>
          </p:cNvSpPr>
          <p:nvPr/>
        </p:nvSpPr>
        <p:spPr bwMode="auto">
          <a:xfrm flipH="1" flipV="1">
            <a:off x="4662487" y="3279775"/>
            <a:ext cx="238125" cy="165100"/>
          </a:xfrm>
          <a:prstGeom prst="line">
            <a:avLst/>
          </a:prstGeom>
          <a:noFill/>
          <a:ln w="19050">
            <a:solidFill>
              <a:srgbClr val="3366CC"/>
            </a:solidFill>
            <a:round/>
            <a:headEnd/>
            <a:tailEnd/>
          </a:ln>
          <a:effectLst/>
        </p:spPr>
        <p:txBody>
          <a:bodyPr/>
          <a:lstStyle/>
          <a:p>
            <a:endParaRPr lang="ko-KR" altLang="en-US"/>
          </a:p>
        </p:txBody>
      </p:sp>
      <p:sp>
        <p:nvSpPr>
          <p:cNvPr id="233" name="Line 76"/>
          <p:cNvSpPr>
            <a:spLocks noChangeShapeType="1"/>
          </p:cNvSpPr>
          <p:nvPr/>
        </p:nvSpPr>
        <p:spPr bwMode="auto">
          <a:xfrm flipV="1">
            <a:off x="5035550" y="3479800"/>
            <a:ext cx="204787" cy="633413"/>
          </a:xfrm>
          <a:prstGeom prst="line">
            <a:avLst/>
          </a:prstGeom>
          <a:noFill/>
          <a:ln w="19050">
            <a:solidFill>
              <a:srgbClr val="3366CC"/>
            </a:solidFill>
            <a:round/>
            <a:headEnd/>
            <a:tailEnd/>
          </a:ln>
          <a:effectLst/>
        </p:spPr>
        <p:txBody>
          <a:bodyPr/>
          <a:lstStyle/>
          <a:p>
            <a:endParaRPr lang="ko-KR" altLang="en-US"/>
          </a:p>
        </p:txBody>
      </p:sp>
      <p:sp>
        <p:nvSpPr>
          <p:cNvPr id="234" name="Line 77"/>
          <p:cNvSpPr>
            <a:spLocks noChangeShapeType="1"/>
          </p:cNvSpPr>
          <p:nvPr/>
        </p:nvSpPr>
        <p:spPr bwMode="auto">
          <a:xfrm flipH="1" flipV="1">
            <a:off x="5248275" y="3471863"/>
            <a:ext cx="192087" cy="36512"/>
          </a:xfrm>
          <a:prstGeom prst="line">
            <a:avLst/>
          </a:prstGeom>
          <a:noFill/>
          <a:ln w="19050">
            <a:solidFill>
              <a:srgbClr val="3366CC"/>
            </a:solidFill>
            <a:round/>
            <a:headEnd/>
            <a:tailEnd/>
          </a:ln>
          <a:effectLst/>
        </p:spPr>
        <p:txBody>
          <a:bodyPr/>
          <a:lstStyle/>
          <a:p>
            <a:endParaRPr lang="ko-KR" altLang="en-US"/>
          </a:p>
        </p:txBody>
      </p:sp>
      <p:sp>
        <p:nvSpPr>
          <p:cNvPr id="235" name="Line 78"/>
          <p:cNvSpPr>
            <a:spLocks noChangeShapeType="1"/>
          </p:cNvSpPr>
          <p:nvPr/>
        </p:nvSpPr>
        <p:spPr bwMode="auto">
          <a:xfrm flipV="1">
            <a:off x="4883150" y="2914650"/>
            <a:ext cx="204787" cy="209550"/>
          </a:xfrm>
          <a:prstGeom prst="line">
            <a:avLst/>
          </a:prstGeom>
          <a:noFill/>
          <a:ln w="19050">
            <a:solidFill>
              <a:srgbClr val="3366CC"/>
            </a:solidFill>
            <a:round/>
            <a:headEnd/>
            <a:tailEnd/>
          </a:ln>
          <a:effectLst/>
        </p:spPr>
        <p:txBody>
          <a:bodyPr/>
          <a:lstStyle/>
          <a:p>
            <a:endParaRPr lang="ko-KR" altLang="en-US"/>
          </a:p>
        </p:txBody>
      </p:sp>
      <p:sp>
        <p:nvSpPr>
          <p:cNvPr id="236" name="Oval 79"/>
          <p:cNvSpPr>
            <a:spLocks noChangeArrowheads="1"/>
          </p:cNvSpPr>
          <p:nvPr/>
        </p:nvSpPr>
        <p:spPr bwMode="auto">
          <a:xfrm>
            <a:off x="4619625" y="3840163"/>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37" name="Oval 80"/>
          <p:cNvSpPr>
            <a:spLocks noChangeArrowheads="1"/>
          </p:cNvSpPr>
          <p:nvPr/>
        </p:nvSpPr>
        <p:spPr bwMode="auto">
          <a:xfrm>
            <a:off x="4949825" y="3829050"/>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38" name="Oval 81"/>
          <p:cNvSpPr>
            <a:spLocks noChangeArrowheads="1"/>
          </p:cNvSpPr>
          <p:nvPr/>
        </p:nvSpPr>
        <p:spPr bwMode="auto">
          <a:xfrm>
            <a:off x="5011737" y="3235325"/>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39" name="Oval 82"/>
          <p:cNvSpPr>
            <a:spLocks noChangeArrowheads="1"/>
          </p:cNvSpPr>
          <p:nvPr/>
        </p:nvSpPr>
        <p:spPr bwMode="auto">
          <a:xfrm>
            <a:off x="5049837" y="2870200"/>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40" name="Oval 83"/>
          <p:cNvSpPr>
            <a:spLocks noChangeArrowheads="1"/>
          </p:cNvSpPr>
          <p:nvPr/>
        </p:nvSpPr>
        <p:spPr bwMode="auto">
          <a:xfrm>
            <a:off x="4859337" y="3403600"/>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41" name="Oval 84"/>
          <p:cNvSpPr>
            <a:spLocks noChangeArrowheads="1"/>
          </p:cNvSpPr>
          <p:nvPr/>
        </p:nvSpPr>
        <p:spPr bwMode="auto">
          <a:xfrm>
            <a:off x="4843462" y="3082925"/>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42" name="Oval 85"/>
          <p:cNvSpPr>
            <a:spLocks noChangeArrowheads="1"/>
          </p:cNvSpPr>
          <p:nvPr/>
        </p:nvSpPr>
        <p:spPr bwMode="auto">
          <a:xfrm>
            <a:off x="4614862" y="3235325"/>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43" name="Oval 86"/>
          <p:cNvSpPr>
            <a:spLocks noChangeArrowheads="1"/>
          </p:cNvSpPr>
          <p:nvPr/>
        </p:nvSpPr>
        <p:spPr bwMode="auto">
          <a:xfrm>
            <a:off x="4630737" y="3616325"/>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44" name="Oval 87"/>
          <p:cNvSpPr>
            <a:spLocks noChangeArrowheads="1"/>
          </p:cNvSpPr>
          <p:nvPr/>
        </p:nvSpPr>
        <p:spPr bwMode="auto">
          <a:xfrm>
            <a:off x="4897437" y="4454525"/>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45" name="Oval 88"/>
          <p:cNvSpPr>
            <a:spLocks noChangeArrowheads="1"/>
          </p:cNvSpPr>
          <p:nvPr/>
        </p:nvSpPr>
        <p:spPr bwMode="auto">
          <a:xfrm>
            <a:off x="5159375" y="4443413"/>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46" name="Oval 89"/>
          <p:cNvSpPr>
            <a:spLocks noChangeArrowheads="1"/>
          </p:cNvSpPr>
          <p:nvPr/>
        </p:nvSpPr>
        <p:spPr bwMode="auto">
          <a:xfrm>
            <a:off x="5338762" y="4454525"/>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47" name="Oval 90"/>
          <p:cNvSpPr>
            <a:spLocks noChangeArrowheads="1"/>
          </p:cNvSpPr>
          <p:nvPr/>
        </p:nvSpPr>
        <p:spPr bwMode="auto">
          <a:xfrm>
            <a:off x="5159375" y="4205288"/>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48" name="Oval 91"/>
          <p:cNvSpPr>
            <a:spLocks noChangeArrowheads="1"/>
          </p:cNvSpPr>
          <p:nvPr/>
        </p:nvSpPr>
        <p:spPr bwMode="auto">
          <a:xfrm>
            <a:off x="5311775" y="4208463"/>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49" name="Oval 92"/>
          <p:cNvSpPr>
            <a:spLocks noChangeArrowheads="1"/>
          </p:cNvSpPr>
          <p:nvPr/>
        </p:nvSpPr>
        <p:spPr bwMode="auto">
          <a:xfrm>
            <a:off x="4819650" y="4241800"/>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50" name="Oval 93"/>
          <p:cNvSpPr>
            <a:spLocks noChangeArrowheads="1"/>
          </p:cNvSpPr>
          <p:nvPr/>
        </p:nvSpPr>
        <p:spPr bwMode="auto">
          <a:xfrm>
            <a:off x="4994275" y="4078288"/>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51" name="Oval 94"/>
          <p:cNvSpPr>
            <a:spLocks noChangeArrowheads="1"/>
          </p:cNvSpPr>
          <p:nvPr/>
        </p:nvSpPr>
        <p:spPr bwMode="auto">
          <a:xfrm>
            <a:off x="5276850" y="4022725"/>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52" name="Oval 95"/>
          <p:cNvSpPr>
            <a:spLocks noChangeArrowheads="1"/>
          </p:cNvSpPr>
          <p:nvPr/>
        </p:nvSpPr>
        <p:spPr bwMode="auto">
          <a:xfrm>
            <a:off x="5578475" y="4273550"/>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53" name="Oval 96"/>
          <p:cNvSpPr>
            <a:spLocks noChangeArrowheads="1"/>
          </p:cNvSpPr>
          <p:nvPr/>
        </p:nvSpPr>
        <p:spPr bwMode="auto">
          <a:xfrm>
            <a:off x="5257800" y="3779838"/>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54" name="Oval 97"/>
          <p:cNvSpPr>
            <a:spLocks noChangeArrowheads="1"/>
          </p:cNvSpPr>
          <p:nvPr/>
        </p:nvSpPr>
        <p:spPr bwMode="auto">
          <a:xfrm>
            <a:off x="5597525" y="4005263"/>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55" name="Oval 98"/>
          <p:cNvSpPr>
            <a:spLocks noChangeArrowheads="1"/>
          </p:cNvSpPr>
          <p:nvPr/>
        </p:nvSpPr>
        <p:spPr bwMode="auto">
          <a:xfrm>
            <a:off x="5605462" y="3784600"/>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56" name="Oval 99"/>
          <p:cNvSpPr>
            <a:spLocks noChangeArrowheads="1"/>
          </p:cNvSpPr>
          <p:nvPr/>
        </p:nvSpPr>
        <p:spPr bwMode="auto">
          <a:xfrm>
            <a:off x="5910262" y="4073525"/>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57" name="Oval 100"/>
          <p:cNvSpPr>
            <a:spLocks noChangeArrowheads="1"/>
          </p:cNvSpPr>
          <p:nvPr/>
        </p:nvSpPr>
        <p:spPr bwMode="auto">
          <a:xfrm>
            <a:off x="6138862" y="4073525"/>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58" name="Oval 101"/>
          <p:cNvSpPr>
            <a:spLocks noChangeArrowheads="1"/>
          </p:cNvSpPr>
          <p:nvPr/>
        </p:nvSpPr>
        <p:spPr bwMode="auto">
          <a:xfrm>
            <a:off x="6062662" y="3844925"/>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59" name="Oval 102"/>
          <p:cNvSpPr>
            <a:spLocks noChangeArrowheads="1"/>
          </p:cNvSpPr>
          <p:nvPr/>
        </p:nvSpPr>
        <p:spPr bwMode="auto">
          <a:xfrm>
            <a:off x="6291262" y="3692525"/>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60" name="Oval 103"/>
          <p:cNvSpPr>
            <a:spLocks noChangeArrowheads="1"/>
          </p:cNvSpPr>
          <p:nvPr/>
        </p:nvSpPr>
        <p:spPr bwMode="auto">
          <a:xfrm>
            <a:off x="6307137" y="3403600"/>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61" name="Oval 104"/>
          <p:cNvSpPr>
            <a:spLocks noChangeArrowheads="1"/>
          </p:cNvSpPr>
          <p:nvPr/>
        </p:nvSpPr>
        <p:spPr bwMode="auto">
          <a:xfrm>
            <a:off x="6002337" y="3403600"/>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62" name="Oval 105"/>
          <p:cNvSpPr>
            <a:spLocks noChangeArrowheads="1"/>
          </p:cNvSpPr>
          <p:nvPr/>
        </p:nvSpPr>
        <p:spPr bwMode="auto">
          <a:xfrm>
            <a:off x="5721350" y="3540125"/>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63" name="Oval 106"/>
          <p:cNvSpPr>
            <a:spLocks noChangeArrowheads="1"/>
          </p:cNvSpPr>
          <p:nvPr/>
        </p:nvSpPr>
        <p:spPr bwMode="auto">
          <a:xfrm>
            <a:off x="5195887" y="3427413"/>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64" name="Oval 107"/>
          <p:cNvSpPr>
            <a:spLocks noChangeArrowheads="1"/>
          </p:cNvSpPr>
          <p:nvPr/>
        </p:nvSpPr>
        <p:spPr bwMode="auto">
          <a:xfrm>
            <a:off x="5392737" y="3235325"/>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65" name="Oval 108"/>
          <p:cNvSpPr>
            <a:spLocks noChangeArrowheads="1"/>
          </p:cNvSpPr>
          <p:nvPr/>
        </p:nvSpPr>
        <p:spPr bwMode="auto">
          <a:xfrm>
            <a:off x="5621337" y="3082925"/>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66" name="Oval 109"/>
          <p:cNvSpPr>
            <a:spLocks noChangeArrowheads="1"/>
          </p:cNvSpPr>
          <p:nvPr/>
        </p:nvSpPr>
        <p:spPr bwMode="auto">
          <a:xfrm>
            <a:off x="5926137" y="3082925"/>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67" name="Oval 110"/>
          <p:cNvSpPr>
            <a:spLocks noChangeArrowheads="1"/>
          </p:cNvSpPr>
          <p:nvPr/>
        </p:nvSpPr>
        <p:spPr bwMode="auto">
          <a:xfrm>
            <a:off x="5773737" y="2854325"/>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68" name="Oval 111"/>
          <p:cNvSpPr>
            <a:spLocks noChangeArrowheads="1"/>
          </p:cNvSpPr>
          <p:nvPr/>
        </p:nvSpPr>
        <p:spPr bwMode="auto">
          <a:xfrm>
            <a:off x="5545137" y="2701925"/>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69" name="Oval 112"/>
          <p:cNvSpPr>
            <a:spLocks noChangeArrowheads="1"/>
          </p:cNvSpPr>
          <p:nvPr/>
        </p:nvSpPr>
        <p:spPr bwMode="auto">
          <a:xfrm>
            <a:off x="5345112" y="2870200"/>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70" name="Oval 113"/>
          <p:cNvSpPr>
            <a:spLocks noChangeArrowheads="1"/>
          </p:cNvSpPr>
          <p:nvPr/>
        </p:nvSpPr>
        <p:spPr bwMode="auto">
          <a:xfrm>
            <a:off x="5224462" y="2701925"/>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71" name="Oval 114"/>
          <p:cNvSpPr>
            <a:spLocks noChangeArrowheads="1"/>
          </p:cNvSpPr>
          <p:nvPr/>
        </p:nvSpPr>
        <p:spPr bwMode="auto">
          <a:xfrm>
            <a:off x="5392737" y="3463925"/>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72" name="Oval 115"/>
          <p:cNvSpPr>
            <a:spLocks noChangeArrowheads="1"/>
          </p:cNvSpPr>
          <p:nvPr/>
        </p:nvSpPr>
        <p:spPr bwMode="auto">
          <a:xfrm>
            <a:off x="3700462" y="3556000"/>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73" name="Oval 116"/>
          <p:cNvSpPr>
            <a:spLocks noChangeArrowheads="1"/>
          </p:cNvSpPr>
          <p:nvPr/>
        </p:nvSpPr>
        <p:spPr bwMode="auto">
          <a:xfrm>
            <a:off x="3548062" y="3235325"/>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74" name="Oval 117"/>
          <p:cNvSpPr>
            <a:spLocks noChangeArrowheads="1"/>
          </p:cNvSpPr>
          <p:nvPr/>
        </p:nvSpPr>
        <p:spPr bwMode="auto">
          <a:xfrm>
            <a:off x="3487737" y="3463925"/>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75" name="Oval 118"/>
          <p:cNvSpPr>
            <a:spLocks noChangeArrowheads="1"/>
          </p:cNvSpPr>
          <p:nvPr/>
        </p:nvSpPr>
        <p:spPr bwMode="auto">
          <a:xfrm>
            <a:off x="3335337" y="3311525"/>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76" name="Line 119"/>
          <p:cNvSpPr>
            <a:spLocks noChangeShapeType="1"/>
          </p:cNvSpPr>
          <p:nvPr/>
        </p:nvSpPr>
        <p:spPr bwMode="auto">
          <a:xfrm flipH="1" flipV="1">
            <a:off x="4065587" y="2689225"/>
            <a:ext cx="219075" cy="9525"/>
          </a:xfrm>
          <a:prstGeom prst="line">
            <a:avLst/>
          </a:prstGeom>
          <a:noFill/>
          <a:ln w="19050">
            <a:solidFill>
              <a:srgbClr val="3366CC"/>
            </a:solidFill>
            <a:round/>
            <a:headEnd/>
            <a:tailEnd/>
          </a:ln>
          <a:effectLst/>
        </p:spPr>
        <p:txBody>
          <a:bodyPr/>
          <a:lstStyle/>
          <a:p>
            <a:endParaRPr lang="ko-KR" altLang="en-US"/>
          </a:p>
        </p:txBody>
      </p:sp>
      <p:sp>
        <p:nvSpPr>
          <p:cNvPr id="277" name="Line 120"/>
          <p:cNvSpPr>
            <a:spLocks noChangeShapeType="1"/>
          </p:cNvSpPr>
          <p:nvPr/>
        </p:nvSpPr>
        <p:spPr bwMode="auto">
          <a:xfrm flipH="1">
            <a:off x="4060825" y="2184400"/>
            <a:ext cx="188912" cy="263525"/>
          </a:xfrm>
          <a:prstGeom prst="line">
            <a:avLst/>
          </a:prstGeom>
          <a:noFill/>
          <a:ln w="19050">
            <a:solidFill>
              <a:srgbClr val="3366CC"/>
            </a:solidFill>
            <a:round/>
            <a:headEnd/>
            <a:tailEnd/>
          </a:ln>
          <a:effectLst/>
        </p:spPr>
        <p:txBody>
          <a:bodyPr/>
          <a:lstStyle/>
          <a:p>
            <a:endParaRPr lang="ko-KR" altLang="en-US"/>
          </a:p>
        </p:txBody>
      </p:sp>
      <p:sp>
        <p:nvSpPr>
          <p:cNvPr id="278" name="Line 121"/>
          <p:cNvSpPr>
            <a:spLocks noChangeShapeType="1"/>
          </p:cNvSpPr>
          <p:nvPr/>
        </p:nvSpPr>
        <p:spPr bwMode="auto">
          <a:xfrm flipV="1">
            <a:off x="4294187" y="2336800"/>
            <a:ext cx="184150" cy="128588"/>
          </a:xfrm>
          <a:prstGeom prst="line">
            <a:avLst/>
          </a:prstGeom>
          <a:noFill/>
          <a:ln w="19050">
            <a:solidFill>
              <a:srgbClr val="3366CC"/>
            </a:solidFill>
            <a:round/>
            <a:headEnd/>
            <a:tailEnd/>
          </a:ln>
          <a:effectLst/>
        </p:spPr>
        <p:txBody>
          <a:bodyPr/>
          <a:lstStyle/>
          <a:p>
            <a:endParaRPr lang="ko-KR" altLang="en-US"/>
          </a:p>
        </p:txBody>
      </p:sp>
      <p:sp>
        <p:nvSpPr>
          <p:cNvPr id="279" name="Line 122"/>
          <p:cNvSpPr>
            <a:spLocks noChangeShapeType="1"/>
          </p:cNvSpPr>
          <p:nvPr/>
        </p:nvSpPr>
        <p:spPr bwMode="auto">
          <a:xfrm flipH="1">
            <a:off x="4068762" y="2452688"/>
            <a:ext cx="228600" cy="0"/>
          </a:xfrm>
          <a:prstGeom prst="line">
            <a:avLst/>
          </a:prstGeom>
          <a:noFill/>
          <a:ln w="19050">
            <a:solidFill>
              <a:srgbClr val="3366CC"/>
            </a:solidFill>
            <a:round/>
            <a:headEnd/>
            <a:tailEnd/>
          </a:ln>
          <a:effectLst/>
        </p:spPr>
        <p:txBody>
          <a:bodyPr/>
          <a:lstStyle/>
          <a:p>
            <a:endParaRPr lang="ko-KR" altLang="en-US"/>
          </a:p>
        </p:txBody>
      </p:sp>
      <p:sp>
        <p:nvSpPr>
          <p:cNvPr id="280" name="Line 123"/>
          <p:cNvSpPr>
            <a:spLocks noChangeShapeType="1"/>
          </p:cNvSpPr>
          <p:nvPr/>
        </p:nvSpPr>
        <p:spPr bwMode="auto">
          <a:xfrm flipV="1">
            <a:off x="4281487" y="2465388"/>
            <a:ext cx="9525" cy="228600"/>
          </a:xfrm>
          <a:prstGeom prst="line">
            <a:avLst/>
          </a:prstGeom>
          <a:noFill/>
          <a:ln w="19050">
            <a:solidFill>
              <a:srgbClr val="3366CC"/>
            </a:solidFill>
            <a:round/>
            <a:headEnd/>
            <a:tailEnd/>
          </a:ln>
          <a:effectLst/>
        </p:spPr>
        <p:txBody>
          <a:bodyPr/>
          <a:lstStyle/>
          <a:p>
            <a:endParaRPr lang="ko-KR" altLang="en-US"/>
          </a:p>
        </p:txBody>
      </p:sp>
      <p:sp>
        <p:nvSpPr>
          <p:cNvPr id="281" name="Oval 124"/>
          <p:cNvSpPr>
            <a:spLocks noChangeArrowheads="1"/>
          </p:cNvSpPr>
          <p:nvPr/>
        </p:nvSpPr>
        <p:spPr bwMode="auto">
          <a:xfrm>
            <a:off x="4130675" y="4578350"/>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82" name="Oval 125"/>
          <p:cNvSpPr>
            <a:spLocks noChangeArrowheads="1"/>
          </p:cNvSpPr>
          <p:nvPr/>
        </p:nvSpPr>
        <p:spPr bwMode="auto">
          <a:xfrm>
            <a:off x="3954462" y="4594225"/>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83" name="Oval 126"/>
          <p:cNvSpPr>
            <a:spLocks noChangeArrowheads="1"/>
          </p:cNvSpPr>
          <p:nvPr/>
        </p:nvSpPr>
        <p:spPr bwMode="auto">
          <a:xfrm>
            <a:off x="4106862" y="4365625"/>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84" name="Oval 127"/>
          <p:cNvSpPr>
            <a:spLocks noChangeArrowheads="1"/>
          </p:cNvSpPr>
          <p:nvPr/>
        </p:nvSpPr>
        <p:spPr bwMode="auto">
          <a:xfrm>
            <a:off x="4054475" y="3963988"/>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85" name="Oval 128"/>
          <p:cNvSpPr>
            <a:spLocks noChangeArrowheads="1"/>
          </p:cNvSpPr>
          <p:nvPr/>
        </p:nvSpPr>
        <p:spPr bwMode="auto">
          <a:xfrm>
            <a:off x="3741737" y="4229100"/>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86" name="Oval 129"/>
          <p:cNvSpPr>
            <a:spLocks noChangeArrowheads="1"/>
          </p:cNvSpPr>
          <p:nvPr/>
        </p:nvSpPr>
        <p:spPr bwMode="auto">
          <a:xfrm>
            <a:off x="3716337" y="4546600"/>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87" name="Oval 130"/>
          <p:cNvSpPr>
            <a:spLocks noChangeArrowheads="1"/>
          </p:cNvSpPr>
          <p:nvPr/>
        </p:nvSpPr>
        <p:spPr bwMode="auto">
          <a:xfrm>
            <a:off x="3597275" y="4349750"/>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88" name="Oval 131"/>
          <p:cNvSpPr>
            <a:spLocks noChangeArrowheads="1"/>
          </p:cNvSpPr>
          <p:nvPr/>
        </p:nvSpPr>
        <p:spPr bwMode="auto">
          <a:xfrm>
            <a:off x="3741737" y="4000500"/>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89" name="Oval 132"/>
          <p:cNvSpPr>
            <a:spLocks noChangeArrowheads="1"/>
          </p:cNvSpPr>
          <p:nvPr/>
        </p:nvSpPr>
        <p:spPr bwMode="auto">
          <a:xfrm>
            <a:off x="4189412" y="2152650"/>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90" name="Oval 133"/>
          <p:cNvSpPr>
            <a:spLocks noChangeArrowheads="1"/>
          </p:cNvSpPr>
          <p:nvPr/>
        </p:nvSpPr>
        <p:spPr bwMode="auto">
          <a:xfrm>
            <a:off x="4425950" y="2292350"/>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91" name="Oval 134"/>
          <p:cNvSpPr>
            <a:spLocks noChangeArrowheads="1"/>
          </p:cNvSpPr>
          <p:nvPr/>
        </p:nvSpPr>
        <p:spPr bwMode="auto">
          <a:xfrm>
            <a:off x="4021137" y="2413000"/>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92" name="Oval 135"/>
          <p:cNvSpPr>
            <a:spLocks noChangeArrowheads="1"/>
          </p:cNvSpPr>
          <p:nvPr/>
        </p:nvSpPr>
        <p:spPr bwMode="auto">
          <a:xfrm>
            <a:off x="4249737" y="2413000"/>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93" name="Line 136"/>
          <p:cNvSpPr>
            <a:spLocks noChangeShapeType="1"/>
          </p:cNvSpPr>
          <p:nvPr/>
        </p:nvSpPr>
        <p:spPr bwMode="auto">
          <a:xfrm flipV="1">
            <a:off x="4173537" y="4113213"/>
            <a:ext cx="533400" cy="55562"/>
          </a:xfrm>
          <a:prstGeom prst="line">
            <a:avLst/>
          </a:prstGeom>
          <a:noFill/>
          <a:ln w="31750">
            <a:solidFill>
              <a:srgbClr val="FF0000"/>
            </a:solidFill>
            <a:prstDash val="sysDot"/>
            <a:round/>
            <a:headEnd/>
            <a:tailEnd/>
          </a:ln>
          <a:effectLst/>
        </p:spPr>
        <p:txBody>
          <a:bodyPr/>
          <a:lstStyle/>
          <a:p>
            <a:endParaRPr lang="ko-KR" altLang="en-US"/>
          </a:p>
        </p:txBody>
      </p:sp>
      <p:sp>
        <p:nvSpPr>
          <p:cNvPr id="294" name="Oval 137"/>
          <p:cNvSpPr>
            <a:spLocks noChangeArrowheads="1"/>
          </p:cNvSpPr>
          <p:nvPr/>
        </p:nvSpPr>
        <p:spPr bwMode="auto">
          <a:xfrm>
            <a:off x="4657725" y="4067175"/>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95" name="Oval 138"/>
          <p:cNvSpPr>
            <a:spLocks noChangeArrowheads="1"/>
          </p:cNvSpPr>
          <p:nvPr/>
        </p:nvSpPr>
        <p:spPr bwMode="auto">
          <a:xfrm>
            <a:off x="4122737" y="4121150"/>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296" name="Line 139"/>
          <p:cNvSpPr>
            <a:spLocks noChangeShapeType="1"/>
          </p:cNvSpPr>
          <p:nvPr/>
        </p:nvSpPr>
        <p:spPr bwMode="auto">
          <a:xfrm flipH="1">
            <a:off x="3760787" y="2686050"/>
            <a:ext cx="304800" cy="381000"/>
          </a:xfrm>
          <a:prstGeom prst="line">
            <a:avLst/>
          </a:prstGeom>
          <a:noFill/>
          <a:ln w="31750">
            <a:solidFill>
              <a:srgbClr val="FF0000"/>
            </a:solidFill>
            <a:prstDash val="sysDot"/>
            <a:round/>
            <a:headEnd/>
            <a:tailEnd/>
          </a:ln>
          <a:effectLst/>
        </p:spPr>
        <p:txBody>
          <a:bodyPr/>
          <a:lstStyle/>
          <a:p>
            <a:endParaRPr lang="ko-KR" altLang="en-US"/>
          </a:p>
        </p:txBody>
      </p:sp>
      <p:sp>
        <p:nvSpPr>
          <p:cNvPr id="297" name="Line 140"/>
          <p:cNvSpPr>
            <a:spLocks noChangeShapeType="1"/>
          </p:cNvSpPr>
          <p:nvPr/>
        </p:nvSpPr>
        <p:spPr bwMode="auto">
          <a:xfrm>
            <a:off x="4273550" y="2693988"/>
            <a:ext cx="246062" cy="347662"/>
          </a:xfrm>
          <a:prstGeom prst="line">
            <a:avLst/>
          </a:prstGeom>
          <a:noFill/>
          <a:ln w="31750">
            <a:solidFill>
              <a:srgbClr val="FF0000"/>
            </a:solidFill>
            <a:prstDash val="sysDot"/>
            <a:round/>
            <a:headEnd/>
            <a:tailEnd/>
          </a:ln>
          <a:effectLst/>
        </p:spPr>
        <p:txBody>
          <a:bodyPr/>
          <a:lstStyle/>
          <a:p>
            <a:endParaRPr lang="ko-KR" altLang="en-US"/>
          </a:p>
        </p:txBody>
      </p:sp>
      <p:sp>
        <p:nvSpPr>
          <p:cNvPr id="298" name="Line 141"/>
          <p:cNvSpPr>
            <a:spLocks noChangeShapeType="1"/>
          </p:cNvSpPr>
          <p:nvPr/>
        </p:nvSpPr>
        <p:spPr bwMode="auto">
          <a:xfrm flipH="1" flipV="1">
            <a:off x="3792537" y="3327400"/>
            <a:ext cx="557213" cy="26988"/>
          </a:xfrm>
          <a:prstGeom prst="line">
            <a:avLst/>
          </a:prstGeom>
          <a:noFill/>
          <a:ln w="31750">
            <a:solidFill>
              <a:srgbClr val="FF0000"/>
            </a:solidFill>
            <a:prstDash val="sysDot"/>
            <a:round/>
            <a:headEnd/>
            <a:tailEnd/>
          </a:ln>
          <a:effectLst/>
        </p:spPr>
        <p:txBody>
          <a:bodyPr/>
          <a:lstStyle/>
          <a:p>
            <a:endParaRPr lang="ko-KR" altLang="en-US"/>
          </a:p>
        </p:txBody>
      </p:sp>
      <p:sp>
        <p:nvSpPr>
          <p:cNvPr id="299" name="Line 142"/>
          <p:cNvSpPr>
            <a:spLocks noChangeShapeType="1"/>
          </p:cNvSpPr>
          <p:nvPr/>
        </p:nvSpPr>
        <p:spPr bwMode="auto">
          <a:xfrm flipH="1" flipV="1">
            <a:off x="3760787" y="3063875"/>
            <a:ext cx="31750" cy="263525"/>
          </a:xfrm>
          <a:prstGeom prst="line">
            <a:avLst/>
          </a:prstGeom>
          <a:noFill/>
          <a:ln w="19050">
            <a:solidFill>
              <a:srgbClr val="3366CC"/>
            </a:solidFill>
            <a:round/>
            <a:headEnd/>
            <a:tailEnd/>
          </a:ln>
          <a:effectLst/>
        </p:spPr>
        <p:txBody>
          <a:bodyPr/>
          <a:lstStyle/>
          <a:p>
            <a:endParaRPr lang="ko-KR" altLang="en-US"/>
          </a:p>
        </p:txBody>
      </p:sp>
      <p:sp>
        <p:nvSpPr>
          <p:cNvPr id="300" name="Oval 143"/>
          <p:cNvSpPr>
            <a:spLocks noChangeArrowheads="1"/>
          </p:cNvSpPr>
          <p:nvPr/>
        </p:nvSpPr>
        <p:spPr bwMode="auto">
          <a:xfrm>
            <a:off x="3716337" y="3022600"/>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301" name="Oval 144"/>
          <p:cNvSpPr>
            <a:spLocks noChangeArrowheads="1"/>
          </p:cNvSpPr>
          <p:nvPr/>
        </p:nvSpPr>
        <p:spPr bwMode="auto">
          <a:xfrm>
            <a:off x="4021137" y="2641600"/>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302" name="Oval 145"/>
          <p:cNvSpPr>
            <a:spLocks noChangeArrowheads="1"/>
          </p:cNvSpPr>
          <p:nvPr/>
        </p:nvSpPr>
        <p:spPr bwMode="auto">
          <a:xfrm>
            <a:off x="3748087" y="3282950"/>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303" name="Oval 146"/>
          <p:cNvSpPr>
            <a:spLocks noChangeArrowheads="1"/>
          </p:cNvSpPr>
          <p:nvPr/>
        </p:nvSpPr>
        <p:spPr bwMode="auto">
          <a:xfrm>
            <a:off x="4478337" y="3006725"/>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304" name="Oval 147"/>
          <p:cNvSpPr>
            <a:spLocks noChangeArrowheads="1"/>
          </p:cNvSpPr>
          <p:nvPr/>
        </p:nvSpPr>
        <p:spPr bwMode="auto">
          <a:xfrm>
            <a:off x="4233862" y="2649538"/>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305" name="Oval 148"/>
          <p:cNvSpPr>
            <a:spLocks noChangeArrowheads="1"/>
          </p:cNvSpPr>
          <p:nvPr/>
        </p:nvSpPr>
        <p:spPr bwMode="auto">
          <a:xfrm>
            <a:off x="4310062" y="3311525"/>
            <a:ext cx="92075" cy="92075"/>
          </a:xfrm>
          <a:prstGeom prst="ellipse">
            <a:avLst/>
          </a:prstGeom>
          <a:solidFill>
            <a:schemeClr val="tx1"/>
          </a:solidFill>
          <a:ln w="9525">
            <a:solidFill>
              <a:schemeClr val="tx1"/>
            </a:solidFill>
            <a:round/>
            <a:headEnd/>
            <a:tailEnd/>
          </a:ln>
          <a:effectLst/>
        </p:spPr>
        <p:txBody>
          <a:bodyPr wrap="none" anchor="ctr"/>
          <a:lstStyle/>
          <a:p>
            <a:endParaRPr lang="ko-KR" altLang="en-US"/>
          </a:p>
        </p:txBody>
      </p:sp>
      <p:sp>
        <p:nvSpPr>
          <p:cNvPr id="306" name="Text Box 149"/>
          <p:cNvSpPr txBox="1">
            <a:spLocks noChangeArrowheads="1"/>
          </p:cNvSpPr>
          <p:nvPr/>
        </p:nvSpPr>
        <p:spPr bwMode="auto">
          <a:xfrm>
            <a:off x="2513012" y="2487613"/>
            <a:ext cx="920445" cy="400110"/>
          </a:xfrm>
          <a:prstGeom prst="rect">
            <a:avLst/>
          </a:prstGeom>
          <a:noFill/>
          <a:ln w="9525">
            <a:noFill/>
            <a:miter lim="800000"/>
            <a:headEnd/>
            <a:tailEnd/>
          </a:ln>
          <a:effectLst/>
        </p:spPr>
        <p:txBody>
          <a:bodyPr wrap="none">
            <a:spAutoFit/>
          </a:bodyPr>
          <a:lstStyle/>
          <a:p>
            <a:r>
              <a:rPr lang="en-US" altLang="ko-KR" sz="2000" dirty="0">
                <a:latin typeface="+mj-lt"/>
              </a:rPr>
              <a:t>TA link</a:t>
            </a:r>
          </a:p>
        </p:txBody>
      </p:sp>
      <p:sp>
        <p:nvSpPr>
          <p:cNvPr id="307" name="Line 150"/>
          <p:cNvSpPr>
            <a:spLocks noChangeShapeType="1"/>
          </p:cNvSpPr>
          <p:nvPr/>
        </p:nvSpPr>
        <p:spPr bwMode="auto">
          <a:xfrm>
            <a:off x="3511550" y="2709863"/>
            <a:ext cx="381000" cy="152400"/>
          </a:xfrm>
          <a:prstGeom prst="line">
            <a:avLst/>
          </a:prstGeom>
          <a:noFill/>
          <a:ln w="25400">
            <a:solidFill>
              <a:schemeClr val="tx1"/>
            </a:solidFill>
            <a:round/>
            <a:headEnd/>
            <a:tailEnd type="triangle" w="med" len="med"/>
          </a:ln>
          <a:effectLst/>
        </p:spPr>
        <p:txBody>
          <a:bodyPr/>
          <a:lstStyle/>
          <a:p>
            <a:endParaRPr lang="ko-KR" altLang="en-US"/>
          </a:p>
        </p:txBody>
      </p:sp>
      <p:sp>
        <p:nvSpPr>
          <p:cNvPr id="308" name="Text Box 151"/>
          <p:cNvSpPr txBox="1">
            <a:spLocks noChangeArrowheads="1"/>
          </p:cNvSpPr>
          <p:nvPr/>
        </p:nvSpPr>
        <p:spPr bwMode="auto">
          <a:xfrm>
            <a:off x="1277937" y="3740150"/>
            <a:ext cx="1873250" cy="701675"/>
          </a:xfrm>
          <a:prstGeom prst="rect">
            <a:avLst/>
          </a:prstGeom>
          <a:noFill/>
          <a:ln w="9525">
            <a:noFill/>
            <a:miter lim="800000"/>
            <a:headEnd/>
            <a:tailEnd/>
          </a:ln>
          <a:effectLst/>
        </p:spPr>
        <p:txBody>
          <a:bodyPr wrap="none">
            <a:spAutoFit/>
          </a:bodyPr>
          <a:lstStyle/>
          <a:p>
            <a:r>
              <a:rPr lang="en-US" altLang="ko-KR" sz="2000">
                <a:latin typeface="+mj-lt"/>
              </a:rPr>
              <a:t>small connected</a:t>
            </a:r>
          </a:p>
          <a:p>
            <a:r>
              <a:rPr lang="en-US" altLang="ko-KR" sz="2000">
                <a:latin typeface="+mj-lt"/>
              </a:rPr>
              <a:t>components</a:t>
            </a:r>
          </a:p>
        </p:txBody>
      </p:sp>
      <p:sp>
        <p:nvSpPr>
          <p:cNvPr id="309" name="Line 152"/>
          <p:cNvSpPr>
            <a:spLocks noChangeShapeType="1"/>
          </p:cNvSpPr>
          <p:nvPr/>
        </p:nvSpPr>
        <p:spPr bwMode="auto">
          <a:xfrm flipV="1">
            <a:off x="2954337" y="3556000"/>
            <a:ext cx="304800" cy="228600"/>
          </a:xfrm>
          <a:prstGeom prst="line">
            <a:avLst/>
          </a:prstGeom>
          <a:noFill/>
          <a:ln w="25400">
            <a:solidFill>
              <a:schemeClr val="tx1"/>
            </a:solidFill>
            <a:round/>
            <a:headEnd/>
            <a:tailEnd type="triangle" w="med" len="med"/>
          </a:ln>
          <a:effectLst/>
        </p:spPr>
        <p:txBody>
          <a:bodyPr/>
          <a:lstStyle/>
          <a:p>
            <a:endParaRPr lang="ko-KR" altLang="en-US"/>
          </a:p>
        </p:txBody>
      </p:sp>
      <p:sp>
        <p:nvSpPr>
          <p:cNvPr id="310" name="Line 153"/>
          <p:cNvSpPr>
            <a:spLocks noChangeShapeType="1"/>
          </p:cNvSpPr>
          <p:nvPr/>
        </p:nvSpPr>
        <p:spPr bwMode="auto">
          <a:xfrm>
            <a:off x="3030537" y="4191000"/>
            <a:ext cx="457200" cy="127000"/>
          </a:xfrm>
          <a:prstGeom prst="line">
            <a:avLst/>
          </a:prstGeom>
          <a:noFill/>
          <a:ln w="25400">
            <a:solidFill>
              <a:schemeClr val="tx1"/>
            </a:solidFill>
            <a:round/>
            <a:headEnd/>
            <a:tailEnd type="triangle" w="med" len="med"/>
          </a:ln>
          <a:effectLst/>
        </p:spPr>
        <p:txBody>
          <a:bodyPr/>
          <a:lstStyle/>
          <a:p>
            <a:endParaRPr lang="ko-KR" altLang="en-US"/>
          </a:p>
        </p:txBody>
      </p:sp>
      <p:sp>
        <p:nvSpPr>
          <p:cNvPr id="311" name="Text Box 154"/>
          <p:cNvSpPr txBox="1">
            <a:spLocks noChangeArrowheads="1"/>
          </p:cNvSpPr>
          <p:nvPr/>
        </p:nvSpPr>
        <p:spPr bwMode="auto">
          <a:xfrm>
            <a:off x="6688137" y="2335213"/>
            <a:ext cx="995785" cy="400110"/>
          </a:xfrm>
          <a:prstGeom prst="rect">
            <a:avLst/>
          </a:prstGeom>
          <a:noFill/>
          <a:ln w="9525">
            <a:noFill/>
            <a:miter lim="800000"/>
            <a:headEnd/>
            <a:tailEnd/>
          </a:ln>
          <a:effectLst/>
        </p:spPr>
        <p:txBody>
          <a:bodyPr wrap="none">
            <a:spAutoFit/>
          </a:bodyPr>
          <a:lstStyle/>
          <a:p>
            <a:r>
              <a:rPr lang="en-US" altLang="ko-KR" sz="2000">
                <a:latin typeface="+mj-lt"/>
              </a:rPr>
              <a:t>GH link</a:t>
            </a:r>
          </a:p>
        </p:txBody>
      </p:sp>
      <p:sp>
        <p:nvSpPr>
          <p:cNvPr id="312" name="Line 155"/>
          <p:cNvSpPr>
            <a:spLocks noChangeShapeType="1"/>
          </p:cNvSpPr>
          <p:nvPr/>
        </p:nvSpPr>
        <p:spPr bwMode="auto">
          <a:xfrm flipH="1">
            <a:off x="5918200" y="2549525"/>
            <a:ext cx="762000" cy="457200"/>
          </a:xfrm>
          <a:prstGeom prst="line">
            <a:avLst/>
          </a:prstGeom>
          <a:noFill/>
          <a:ln w="25400">
            <a:solidFill>
              <a:schemeClr val="tx1"/>
            </a:solidFill>
            <a:round/>
            <a:headEnd/>
            <a:tailEnd type="triangle" w="med" len="med"/>
          </a:ln>
          <a:effectLst/>
        </p:spPr>
        <p:txBody>
          <a:bodyPr/>
          <a:lstStyle/>
          <a:p>
            <a:endParaRPr lang="ko-KR" altLang="en-US"/>
          </a:p>
        </p:txBody>
      </p:sp>
      <p:sp>
        <p:nvSpPr>
          <p:cNvPr id="313" name="Text Box 156"/>
          <p:cNvSpPr txBox="1">
            <a:spLocks noChangeArrowheads="1"/>
          </p:cNvSpPr>
          <p:nvPr/>
        </p:nvSpPr>
        <p:spPr bwMode="auto">
          <a:xfrm>
            <a:off x="6916737" y="3021013"/>
            <a:ext cx="1846263" cy="701675"/>
          </a:xfrm>
          <a:prstGeom prst="rect">
            <a:avLst/>
          </a:prstGeom>
          <a:noFill/>
          <a:ln w="9525">
            <a:noFill/>
            <a:miter lim="800000"/>
            <a:headEnd/>
            <a:tailEnd/>
          </a:ln>
          <a:effectLst/>
        </p:spPr>
        <p:txBody>
          <a:bodyPr wrap="none">
            <a:spAutoFit/>
          </a:bodyPr>
          <a:lstStyle/>
          <a:p>
            <a:r>
              <a:rPr lang="en-US" altLang="ko-KR" sz="2000">
                <a:latin typeface="+mj-lt"/>
              </a:rPr>
              <a:t>large connected</a:t>
            </a:r>
          </a:p>
          <a:p>
            <a:r>
              <a:rPr lang="en-US" altLang="ko-KR" sz="2000">
                <a:latin typeface="+mj-lt"/>
              </a:rPr>
              <a:t>component</a:t>
            </a:r>
          </a:p>
        </p:txBody>
      </p:sp>
      <p:sp>
        <p:nvSpPr>
          <p:cNvPr id="314" name="Line 157"/>
          <p:cNvSpPr>
            <a:spLocks noChangeShapeType="1"/>
          </p:cNvSpPr>
          <p:nvPr/>
        </p:nvSpPr>
        <p:spPr bwMode="auto">
          <a:xfrm flipH="1">
            <a:off x="6611937" y="3175000"/>
            <a:ext cx="304800" cy="152400"/>
          </a:xfrm>
          <a:prstGeom prst="line">
            <a:avLst/>
          </a:prstGeom>
          <a:noFill/>
          <a:ln w="25400">
            <a:solidFill>
              <a:schemeClr val="tx1"/>
            </a:solidFill>
            <a:round/>
            <a:headEnd/>
            <a:tailEnd type="triangle" w="med" len="med"/>
          </a:ln>
          <a:effectLst/>
        </p:spPr>
        <p:txBody>
          <a:bodyPr/>
          <a:lstStyle/>
          <a:p>
            <a:endParaRPr lang="ko-KR"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2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2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2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2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2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2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2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2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2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8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8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8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8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8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8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8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8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9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62"/>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13"/>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14"/>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15"/>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16"/>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17"/>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218"/>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272"/>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73"/>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274"/>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275"/>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299"/>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300"/>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302"/>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309"/>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161"/>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211"/>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212"/>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276"/>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277"/>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278"/>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279"/>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280"/>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289"/>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290"/>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291"/>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292"/>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301"/>
                                        </p:tgtEl>
                                        <p:attrNameLst>
                                          <p:attrName>style.visibility</p:attrName>
                                        </p:attrNameLst>
                                      </p:cBhvr>
                                      <p:to>
                                        <p:strVal val="visible"/>
                                      </p:to>
                                    </p:set>
                                  </p:childTnLst>
                                </p:cTn>
                              </p:par>
                              <p:par>
                                <p:cTn id="101" presetID="1" presetClass="entr" presetSubtype="0" fill="hold" grpId="0" nodeType="withEffect">
                                  <p:stCondLst>
                                    <p:cond delay="0"/>
                                  </p:stCondLst>
                                  <p:childTnLst>
                                    <p:set>
                                      <p:cBhvr>
                                        <p:cTn id="102" dur="1" fill="hold">
                                          <p:stCondLst>
                                            <p:cond delay="0"/>
                                          </p:stCondLst>
                                        </p:cTn>
                                        <p:tgtEl>
                                          <p:spTgt spid="304"/>
                                        </p:tgtEl>
                                        <p:attrNameLst>
                                          <p:attrName>style.visibility</p:attrName>
                                        </p:attrNameLst>
                                      </p:cBhvr>
                                      <p:to>
                                        <p:strVal val="visible"/>
                                      </p:to>
                                    </p:set>
                                  </p:childTnLst>
                                </p:cTn>
                              </p:par>
                              <p:par>
                                <p:cTn id="103" presetID="1" presetClass="entr" presetSubtype="0" fill="hold" grpId="0" nodeType="withEffect">
                                  <p:stCondLst>
                                    <p:cond delay="0"/>
                                  </p:stCondLst>
                                  <p:childTnLst>
                                    <p:set>
                                      <p:cBhvr>
                                        <p:cTn id="104" dur="1" fill="hold">
                                          <p:stCondLst>
                                            <p:cond delay="0"/>
                                          </p:stCondLst>
                                        </p:cTn>
                                        <p:tgtEl>
                                          <p:spTgt spid="308"/>
                                        </p:tgtEl>
                                        <p:attrNameLst>
                                          <p:attrName>style.visibility</p:attrName>
                                        </p:attrNameLst>
                                      </p:cBhvr>
                                      <p:to>
                                        <p:strVal val="visible"/>
                                      </p:to>
                                    </p:set>
                                  </p:childTnLst>
                                </p:cTn>
                              </p:par>
                              <p:par>
                                <p:cTn id="105" presetID="1" presetClass="entr" presetSubtype="0" fill="hold" grpId="0" nodeType="withEffect">
                                  <p:stCondLst>
                                    <p:cond delay="0"/>
                                  </p:stCondLst>
                                  <p:childTnLst>
                                    <p:set>
                                      <p:cBhvr>
                                        <p:cTn id="106" dur="1" fill="hold">
                                          <p:stCondLst>
                                            <p:cond delay="0"/>
                                          </p:stCondLst>
                                        </p:cTn>
                                        <p:tgtEl>
                                          <p:spTgt spid="310"/>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grpId="0" nodeType="clickEffect">
                                  <p:stCondLst>
                                    <p:cond delay="0"/>
                                  </p:stCondLst>
                                  <p:childTnLst>
                                    <p:set>
                                      <p:cBhvr>
                                        <p:cTn id="110" dur="1" fill="hold">
                                          <p:stCondLst>
                                            <p:cond delay="0"/>
                                          </p:stCondLst>
                                        </p:cTn>
                                        <p:tgtEl>
                                          <p:spTgt spid="306"/>
                                        </p:tgtEl>
                                        <p:attrNameLst>
                                          <p:attrName>style.visibility</p:attrName>
                                        </p:attrNameLst>
                                      </p:cBhvr>
                                      <p:to>
                                        <p:strVal val="visible"/>
                                      </p:to>
                                    </p:set>
                                  </p:childTnLst>
                                </p:cTn>
                              </p:par>
                              <p:par>
                                <p:cTn id="111" presetID="1" presetClass="entr" presetSubtype="0" fill="hold" grpId="0" nodeType="withEffect">
                                  <p:stCondLst>
                                    <p:cond delay="0"/>
                                  </p:stCondLst>
                                  <p:childTnLst>
                                    <p:set>
                                      <p:cBhvr>
                                        <p:cTn id="112" dur="1" fill="hold">
                                          <p:stCondLst>
                                            <p:cond delay="0"/>
                                          </p:stCondLst>
                                        </p:cTn>
                                        <p:tgtEl>
                                          <p:spTgt spid="307"/>
                                        </p:tgtEl>
                                        <p:attrNameLst>
                                          <p:attrName>style.visibility</p:attrName>
                                        </p:attrNameLst>
                                      </p:cBhvr>
                                      <p:to>
                                        <p:strVal val="visible"/>
                                      </p:to>
                                    </p:set>
                                  </p:childTnLst>
                                </p:cTn>
                              </p:par>
                              <p:par>
                                <p:cTn id="113" presetID="1" presetClass="entr" presetSubtype="0" fill="hold" grpId="0" nodeType="withEffect">
                                  <p:stCondLst>
                                    <p:cond delay="0"/>
                                  </p:stCondLst>
                                  <p:childTnLst>
                                    <p:set>
                                      <p:cBhvr>
                                        <p:cTn id="114" dur="1" fill="hold">
                                          <p:stCondLst>
                                            <p:cond delay="0"/>
                                          </p:stCondLst>
                                        </p:cTn>
                                        <p:tgtEl>
                                          <p:spTgt spid="296"/>
                                        </p:tgtEl>
                                        <p:attrNameLst>
                                          <p:attrName>style.visibility</p:attrName>
                                        </p:attrNameLst>
                                      </p:cBhvr>
                                      <p:to>
                                        <p:strVal val="visible"/>
                                      </p:to>
                                    </p:set>
                                  </p:childTnLst>
                                </p:cTn>
                              </p:par>
                              <p:par>
                                <p:cTn id="115" presetID="1" presetClass="entr" presetSubtype="0" fill="hold" grpId="0" nodeType="withEffect">
                                  <p:stCondLst>
                                    <p:cond delay="0"/>
                                  </p:stCondLst>
                                  <p:childTnLst>
                                    <p:set>
                                      <p:cBhvr>
                                        <p:cTn id="116" dur="1" fill="hold">
                                          <p:stCondLst>
                                            <p:cond delay="0"/>
                                          </p:stCondLst>
                                        </p:cTn>
                                        <p:tgtEl>
                                          <p:spTgt spid="297"/>
                                        </p:tgtEl>
                                        <p:attrNameLst>
                                          <p:attrName>style.visibility</p:attrName>
                                        </p:attrNameLst>
                                      </p:cBhvr>
                                      <p:to>
                                        <p:strVal val="visible"/>
                                      </p:to>
                                    </p:set>
                                  </p:childTnLst>
                                </p:cTn>
                              </p:par>
                              <p:par>
                                <p:cTn id="117" presetID="1" presetClass="entr" presetSubtype="0" fill="hold" grpId="0" nodeType="withEffect">
                                  <p:stCondLst>
                                    <p:cond delay="0"/>
                                  </p:stCondLst>
                                  <p:childTnLst>
                                    <p:set>
                                      <p:cBhvr>
                                        <p:cTn id="118" dur="1" fill="hold">
                                          <p:stCondLst>
                                            <p:cond delay="0"/>
                                          </p:stCondLst>
                                        </p:cTn>
                                        <p:tgtEl>
                                          <p:spTgt spid="298"/>
                                        </p:tgtEl>
                                        <p:attrNameLst>
                                          <p:attrName>style.visibility</p:attrName>
                                        </p:attrNameLst>
                                      </p:cBhvr>
                                      <p:to>
                                        <p:strVal val="visible"/>
                                      </p:to>
                                    </p:set>
                                  </p:childTnLst>
                                </p:cTn>
                              </p:par>
                              <p:par>
                                <p:cTn id="119" presetID="1" presetClass="entr" presetSubtype="0" fill="hold" grpId="0" nodeType="withEffect">
                                  <p:stCondLst>
                                    <p:cond delay="0"/>
                                  </p:stCondLst>
                                  <p:childTnLst>
                                    <p:set>
                                      <p:cBhvr>
                                        <p:cTn id="120" dur="1" fill="hold">
                                          <p:stCondLst>
                                            <p:cond delay="0"/>
                                          </p:stCondLst>
                                        </p:cTn>
                                        <p:tgtEl>
                                          <p:spTgt spid="2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 grpId="0" animBg="1"/>
      <p:bldP spid="161" grpId="0" animBg="1"/>
      <p:bldP spid="162" grpId="0" animBg="1"/>
      <p:bldP spid="211" grpId="0" animBg="1"/>
      <p:bldP spid="212" grpId="0" animBg="1"/>
      <p:bldP spid="213" grpId="0" animBg="1"/>
      <p:bldP spid="214" grpId="0" animBg="1"/>
      <p:bldP spid="215" grpId="0" animBg="1"/>
      <p:bldP spid="216" grpId="0" animBg="1"/>
      <p:bldP spid="217" grpId="0" animBg="1"/>
      <p:bldP spid="218" grpId="0" animBg="1"/>
      <p:bldP spid="219" grpId="0" animBg="1"/>
      <p:bldP spid="220" grpId="0" animBg="1"/>
      <p:bldP spid="221" grpId="0" animBg="1"/>
      <p:bldP spid="222" grpId="0" animBg="1"/>
      <p:bldP spid="223" grpId="0" animBg="1"/>
      <p:bldP spid="224" grpId="0" animBg="1"/>
      <p:bldP spid="225" grpId="0" animBg="1"/>
      <p:bldP spid="226" grpId="0" animBg="1"/>
      <p:bldP spid="227" grpId="0" animBg="1"/>
      <p:bldP spid="228" grpId="0" animBg="1"/>
      <p:bldP spid="272" grpId="0" animBg="1"/>
      <p:bldP spid="273" grpId="0" animBg="1"/>
      <p:bldP spid="274" grpId="0" animBg="1"/>
      <p:bldP spid="275" grpId="0" animBg="1"/>
      <p:bldP spid="276" grpId="0" animBg="1"/>
      <p:bldP spid="277" grpId="0" animBg="1"/>
      <p:bldP spid="278" grpId="0" animBg="1"/>
      <p:bldP spid="279" grpId="0" animBg="1"/>
      <p:bldP spid="280" grpId="0" animBg="1"/>
      <p:bldP spid="281" grpId="0" animBg="1"/>
      <p:bldP spid="282" grpId="0" animBg="1"/>
      <p:bldP spid="283" grpId="0" animBg="1"/>
      <p:bldP spid="284" grpId="0" animBg="1"/>
      <p:bldP spid="285" grpId="0" animBg="1"/>
      <p:bldP spid="286" grpId="0" animBg="1"/>
      <p:bldP spid="287" grpId="0" animBg="1"/>
      <p:bldP spid="288" grpId="0" animBg="1"/>
      <p:bldP spid="289" grpId="0" animBg="1"/>
      <p:bldP spid="290" grpId="0" animBg="1"/>
      <p:bldP spid="291" grpId="0" animBg="1"/>
      <p:bldP spid="292" grpId="0" animBg="1"/>
      <p:bldP spid="293" grpId="0" animBg="1"/>
      <p:bldP spid="295" grpId="0" animBg="1"/>
      <p:bldP spid="296" grpId="0" animBg="1"/>
      <p:bldP spid="297" grpId="0" animBg="1"/>
      <p:bldP spid="298" grpId="0" animBg="1"/>
      <p:bldP spid="299" grpId="0" animBg="1"/>
      <p:bldP spid="300" grpId="0" animBg="1"/>
      <p:bldP spid="301" grpId="0" animBg="1"/>
      <p:bldP spid="302" grpId="0" animBg="1"/>
      <p:bldP spid="304" grpId="0" animBg="1"/>
      <p:bldP spid="306" grpId="0"/>
      <p:bldP spid="307" grpId="0" animBg="1"/>
      <p:bldP spid="308" grpId="0"/>
      <p:bldP spid="309" grpId="0" animBg="1"/>
      <p:bldP spid="3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Introduction</a:t>
            </a:r>
            <a:endParaRPr lang="ko-KR" altLang="en-US" dirty="0"/>
          </a:p>
        </p:txBody>
      </p:sp>
      <p:sp>
        <p:nvSpPr>
          <p:cNvPr id="3" name="내용 개체 틀 2"/>
          <p:cNvSpPr>
            <a:spLocks noGrp="1"/>
          </p:cNvSpPr>
          <p:nvPr>
            <p:ph idx="1"/>
          </p:nvPr>
        </p:nvSpPr>
        <p:spPr>
          <a:xfrm>
            <a:off x="1435608" y="1447800"/>
            <a:ext cx="7498080" cy="914400"/>
          </a:xfrm>
        </p:spPr>
        <p:txBody>
          <a:bodyPr/>
          <a:lstStyle/>
          <a:p>
            <a:r>
              <a:rPr lang="en-US" altLang="ko-KR" dirty="0" smtClean="0"/>
              <a:t>Why detection of P2P Traffic?</a:t>
            </a:r>
          </a:p>
        </p:txBody>
      </p:sp>
      <p:sp>
        <p:nvSpPr>
          <p:cNvPr id="4" name="내용 개체 틀 2"/>
          <p:cNvSpPr txBox="1">
            <a:spLocks/>
          </p:cNvSpPr>
          <p:nvPr/>
        </p:nvSpPr>
        <p:spPr>
          <a:xfrm>
            <a:off x="1435608" y="1981200"/>
            <a:ext cx="7498080" cy="1066800"/>
          </a:xfrm>
          <a:prstGeom prst="rect">
            <a:avLst/>
          </a:prstGeom>
        </p:spPr>
        <p:txBody>
          <a:bodyPr>
            <a:normAutofit/>
          </a:bodyPr>
          <a:lstStyle/>
          <a:p>
            <a:pPr marL="640080" marR="0" lvl="1" indent="-237744" algn="l" defTabSz="914400" rtl="0" eaLnBrk="1" fontAlgn="auto" latinLnBrk="1" hangingPunct="1">
              <a:lnSpc>
                <a:spcPct val="100000"/>
              </a:lnSpc>
              <a:spcBef>
                <a:spcPts val="550"/>
              </a:spcBef>
              <a:spcAft>
                <a:spcPts val="0"/>
              </a:spcAft>
              <a:buClr>
                <a:schemeClr val="accent1"/>
              </a:buClr>
              <a:buSzTx/>
              <a:buFont typeface="Verdana"/>
              <a:buChar char="◦"/>
              <a:tabLst/>
              <a:defRPr/>
            </a:pPr>
            <a:r>
              <a:rPr kumimoji="0" lang="en-US" altLang="ko-KR" sz="2800" b="0" i="0" u="none" strike="noStrike" kern="1200" cap="none" spc="0" normalizeH="0" baseline="0" noProof="0" dirty="0" smtClean="0">
                <a:ln>
                  <a:noFill/>
                </a:ln>
                <a:solidFill>
                  <a:schemeClr val="tx1"/>
                </a:solidFill>
                <a:effectLst/>
                <a:uLnTx/>
                <a:uFillTx/>
                <a:latin typeface="+mn-lt"/>
                <a:ea typeface="+mn-ea"/>
                <a:cs typeface="+mn-cs"/>
              </a:rPr>
              <a:t>Helpful for network capacity planning, provisioning,  traffic shaping/policing,  etc.</a:t>
            </a:r>
          </a:p>
        </p:txBody>
      </p:sp>
      <p:sp>
        <p:nvSpPr>
          <p:cNvPr id="5" name="내용 개체 틀 2"/>
          <p:cNvSpPr txBox="1">
            <a:spLocks/>
          </p:cNvSpPr>
          <p:nvPr/>
        </p:nvSpPr>
        <p:spPr>
          <a:xfrm>
            <a:off x="1435608" y="3124200"/>
            <a:ext cx="7498080" cy="685800"/>
          </a:xfrm>
          <a:prstGeom prst="rect">
            <a:avLst/>
          </a:prstGeom>
        </p:spPr>
        <p:txBody>
          <a:bodyPr>
            <a:normAutofit/>
          </a:bodyPr>
          <a:lstStyle/>
          <a:p>
            <a:pPr marL="365760" marR="0" lvl="0" indent="-283464" algn="l" defTabSz="914400" rtl="0" eaLnBrk="1" fontAlgn="auto" latinLnBrk="1" hangingPunct="1">
              <a:lnSpc>
                <a:spcPct val="100000"/>
              </a:lnSpc>
              <a:spcBef>
                <a:spcPts val="600"/>
              </a:spcBef>
              <a:spcAft>
                <a:spcPts val="0"/>
              </a:spcAft>
              <a:buClr>
                <a:schemeClr val="accent1"/>
              </a:buClr>
              <a:buSzPct val="80000"/>
              <a:buFont typeface="Wingdings 2"/>
              <a:buChar char=""/>
              <a:tabLst/>
              <a:defRPr/>
            </a:pPr>
            <a:r>
              <a:rPr kumimoji="0" lang="en-US" altLang="ko-KR" sz="3200" b="0" i="0" u="none" strike="noStrike" kern="1200" cap="none" spc="0" normalizeH="0" baseline="0" noProof="0" dirty="0" smtClean="0">
                <a:ln>
                  <a:noFill/>
                </a:ln>
                <a:solidFill>
                  <a:schemeClr val="tx1"/>
                </a:solidFill>
                <a:effectLst/>
                <a:uLnTx/>
                <a:uFillTx/>
                <a:latin typeface="+mn-lt"/>
                <a:ea typeface="+mn-ea"/>
                <a:cs typeface="+mn-cs"/>
              </a:rPr>
              <a:t>How to detect P2P Traffic?</a:t>
            </a:r>
          </a:p>
        </p:txBody>
      </p:sp>
      <p:sp>
        <p:nvSpPr>
          <p:cNvPr id="6" name="내용 개체 틀 2"/>
          <p:cNvSpPr txBox="1">
            <a:spLocks/>
          </p:cNvSpPr>
          <p:nvPr/>
        </p:nvSpPr>
        <p:spPr>
          <a:xfrm>
            <a:off x="1447800" y="3733800"/>
            <a:ext cx="7498080" cy="609600"/>
          </a:xfrm>
          <a:prstGeom prst="rect">
            <a:avLst/>
          </a:prstGeom>
        </p:spPr>
        <p:txBody>
          <a:bodyPr>
            <a:normAutofit/>
          </a:bodyPr>
          <a:lstStyle/>
          <a:p>
            <a:pPr marL="640080" marR="0" lvl="1" indent="-237744" algn="l" defTabSz="914400" rtl="0" eaLnBrk="1" fontAlgn="auto" latinLnBrk="1" hangingPunct="1">
              <a:lnSpc>
                <a:spcPct val="100000"/>
              </a:lnSpc>
              <a:spcBef>
                <a:spcPts val="550"/>
              </a:spcBef>
              <a:spcAft>
                <a:spcPts val="0"/>
              </a:spcAft>
              <a:buClr>
                <a:schemeClr val="accent1"/>
              </a:buClr>
              <a:buSzTx/>
              <a:buFont typeface="Verdana"/>
              <a:buChar char="◦"/>
              <a:tabLst/>
              <a:defRPr/>
            </a:pPr>
            <a:r>
              <a:rPr kumimoji="0" lang="en-US" altLang="ko-KR" sz="2800" b="0" i="0" u="none" strike="noStrike" kern="1200" cap="none" spc="0" normalizeH="0" baseline="0" noProof="0" dirty="0" smtClean="0">
                <a:ln>
                  <a:noFill/>
                </a:ln>
                <a:solidFill>
                  <a:schemeClr val="tx1"/>
                </a:solidFill>
                <a:effectLst/>
                <a:uLnTx/>
                <a:uFillTx/>
                <a:latin typeface="+mn-lt"/>
                <a:ea typeface="+mn-ea"/>
                <a:cs typeface="+mn-cs"/>
              </a:rPr>
              <a:t>Port</a:t>
            </a:r>
            <a:r>
              <a:rPr kumimoji="0" lang="en-US" altLang="ko-KR" sz="2800" b="0" i="0" u="none" strike="noStrike" kern="1200" cap="none" spc="0" normalizeH="0" noProof="0" dirty="0" smtClean="0">
                <a:ln>
                  <a:noFill/>
                </a:ln>
                <a:solidFill>
                  <a:schemeClr val="tx1"/>
                </a:solidFill>
                <a:effectLst/>
                <a:uLnTx/>
                <a:uFillTx/>
                <a:latin typeface="+mn-lt"/>
                <a:ea typeface="+mn-ea"/>
                <a:cs typeface="+mn-cs"/>
              </a:rPr>
              <a:t> </a:t>
            </a:r>
            <a:r>
              <a:rPr kumimoji="0" lang="en-US" altLang="ko-KR" sz="2800" b="0" i="0" u="none" strike="noStrike" kern="1200" cap="none" spc="0" normalizeH="0" baseline="0" noProof="0" dirty="0" smtClean="0">
                <a:ln>
                  <a:noFill/>
                </a:ln>
                <a:solidFill>
                  <a:schemeClr val="tx1"/>
                </a:solidFill>
                <a:effectLst/>
                <a:uLnTx/>
                <a:uFillTx/>
                <a:latin typeface="+mn-lt"/>
                <a:ea typeface="+mn-ea"/>
                <a:cs typeface="+mn-cs"/>
              </a:rPr>
              <a:t>based</a:t>
            </a:r>
          </a:p>
        </p:txBody>
      </p:sp>
      <p:sp>
        <p:nvSpPr>
          <p:cNvPr id="7" name="내용 개체 틀 2"/>
          <p:cNvSpPr txBox="1">
            <a:spLocks/>
          </p:cNvSpPr>
          <p:nvPr/>
        </p:nvSpPr>
        <p:spPr>
          <a:xfrm>
            <a:off x="1447800" y="4191000"/>
            <a:ext cx="7498080" cy="685800"/>
          </a:xfrm>
          <a:prstGeom prst="rect">
            <a:avLst/>
          </a:prstGeom>
        </p:spPr>
        <p:txBody>
          <a:bodyPr>
            <a:normAutofit/>
          </a:bodyPr>
          <a:lstStyle/>
          <a:p>
            <a:pPr marL="640080" marR="0" lvl="1" indent="-237744" algn="l" defTabSz="914400" rtl="0" eaLnBrk="1" fontAlgn="auto" latinLnBrk="1" hangingPunct="1">
              <a:lnSpc>
                <a:spcPct val="100000"/>
              </a:lnSpc>
              <a:spcBef>
                <a:spcPts val="550"/>
              </a:spcBef>
              <a:spcAft>
                <a:spcPts val="0"/>
              </a:spcAft>
              <a:buClr>
                <a:schemeClr val="accent1"/>
              </a:buClr>
              <a:buSzTx/>
              <a:buFont typeface="Verdana"/>
              <a:buChar char="◦"/>
              <a:tabLst/>
              <a:defRPr/>
            </a:pPr>
            <a:r>
              <a:rPr kumimoji="0" lang="en-US" altLang="ko-KR" sz="2800" b="0" i="0" u="none" strike="noStrike" kern="1200" cap="none" spc="0" normalizeH="0" baseline="0" noProof="0" dirty="0" smtClean="0">
                <a:ln>
                  <a:noFill/>
                </a:ln>
                <a:solidFill>
                  <a:schemeClr val="tx1"/>
                </a:solidFill>
                <a:effectLst/>
                <a:uLnTx/>
                <a:uFillTx/>
                <a:latin typeface="+mn-lt"/>
                <a:ea typeface="+mn-ea"/>
                <a:cs typeface="+mn-cs"/>
              </a:rPr>
              <a:t>Signature</a:t>
            </a:r>
            <a:r>
              <a:rPr kumimoji="0" lang="en-US" altLang="ko-KR" sz="2800" b="0" i="0" u="none" strike="noStrike" kern="1200" cap="none" spc="0" normalizeH="0" noProof="0" dirty="0" smtClean="0">
                <a:ln>
                  <a:noFill/>
                </a:ln>
                <a:solidFill>
                  <a:schemeClr val="tx1"/>
                </a:solidFill>
                <a:effectLst/>
                <a:uLnTx/>
                <a:uFillTx/>
                <a:latin typeface="+mn-lt"/>
                <a:ea typeface="+mn-ea"/>
                <a:cs typeface="+mn-cs"/>
              </a:rPr>
              <a:t> </a:t>
            </a:r>
            <a:r>
              <a:rPr kumimoji="0" lang="en-US" altLang="ko-KR" sz="2800" b="0" i="0" u="none" strike="noStrike" kern="1200" cap="none" spc="0" normalizeH="0" baseline="0" noProof="0" dirty="0" smtClean="0">
                <a:ln>
                  <a:noFill/>
                </a:ln>
                <a:solidFill>
                  <a:schemeClr val="tx1"/>
                </a:solidFill>
                <a:effectLst/>
                <a:uLnTx/>
                <a:uFillTx/>
                <a:latin typeface="+mn-lt"/>
                <a:ea typeface="+mn-ea"/>
                <a:cs typeface="+mn-cs"/>
              </a:rPr>
              <a:t>based </a:t>
            </a:r>
          </a:p>
        </p:txBody>
      </p:sp>
      <p:sp>
        <p:nvSpPr>
          <p:cNvPr id="8" name="내용 개체 틀 2"/>
          <p:cNvSpPr txBox="1">
            <a:spLocks/>
          </p:cNvSpPr>
          <p:nvPr/>
        </p:nvSpPr>
        <p:spPr>
          <a:xfrm>
            <a:off x="1447800" y="4724400"/>
            <a:ext cx="7498080" cy="609600"/>
          </a:xfrm>
          <a:prstGeom prst="rect">
            <a:avLst/>
          </a:prstGeom>
        </p:spPr>
        <p:txBody>
          <a:bodyPr>
            <a:normAutofit/>
          </a:bodyPr>
          <a:lstStyle/>
          <a:p>
            <a:pPr marL="640080" marR="0" lvl="1" indent="-237744" algn="l" defTabSz="914400" rtl="0" eaLnBrk="1" fontAlgn="auto" latinLnBrk="1" hangingPunct="1">
              <a:lnSpc>
                <a:spcPct val="100000"/>
              </a:lnSpc>
              <a:spcBef>
                <a:spcPts val="550"/>
              </a:spcBef>
              <a:spcAft>
                <a:spcPts val="0"/>
              </a:spcAft>
              <a:buClr>
                <a:schemeClr val="accent1"/>
              </a:buClr>
              <a:buSzTx/>
              <a:buFont typeface="Verdana"/>
              <a:buChar char="◦"/>
              <a:tabLst/>
              <a:defRPr/>
            </a:pPr>
            <a:r>
              <a:rPr kumimoji="0" lang="en-US" altLang="ko-KR" sz="2800" b="0" i="0" u="none" strike="noStrike" kern="1200" cap="none" spc="0" normalizeH="0" baseline="0" noProof="0" dirty="0" smtClean="0">
                <a:ln>
                  <a:noFill/>
                </a:ln>
                <a:solidFill>
                  <a:schemeClr val="tx1"/>
                </a:solidFill>
                <a:effectLst/>
                <a:uLnTx/>
                <a:uFillTx/>
                <a:latin typeface="+mn-lt"/>
                <a:ea typeface="+mn-ea"/>
                <a:cs typeface="+mn-cs"/>
              </a:rPr>
              <a:t>Behavior</a:t>
            </a:r>
            <a:r>
              <a:rPr kumimoji="0" lang="en-US" altLang="ko-KR" sz="2800" b="0" i="0" u="none" strike="noStrike" kern="1200" cap="none" spc="0" normalizeH="0" noProof="0" dirty="0" smtClean="0">
                <a:ln>
                  <a:noFill/>
                </a:ln>
                <a:solidFill>
                  <a:schemeClr val="tx1"/>
                </a:solidFill>
                <a:effectLst/>
                <a:uLnTx/>
                <a:uFillTx/>
                <a:latin typeface="+mn-lt"/>
                <a:ea typeface="+mn-ea"/>
                <a:cs typeface="+mn-cs"/>
              </a:rPr>
              <a:t> </a:t>
            </a:r>
            <a:r>
              <a:rPr kumimoji="0" lang="en-US" altLang="ko-KR" sz="2800" b="0" i="0" u="none" strike="noStrike" kern="1200" cap="none" spc="0" normalizeH="0" baseline="0" noProof="0" dirty="0" smtClean="0">
                <a:ln>
                  <a:noFill/>
                </a:ln>
                <a:solidFill>
                  <a:schemeClr val="tx1"/>
                </a:solidFill>
                <a:effectLst/>
                <a:uLnTx/>
                <a:uFillTx/>
                <a:latin typeface="+mn-lt"/>
                <a:ea typeface="+mn-ea"/>
                <a:cs typeface="+mn-cs"/>
              </a:rPr>
              <a:t>based</a:t>
            </a:r>
            <a:endParaRPr kumimoji="0" lang="ko-KR" alt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9" name="내용 개체 틀 2"/>
          <p:cNvSpPr txBox="1">
            <a:spLocks/>
          </p:cNvSpPr>
          <p:nvPr/>
        </p:nvSpPr>
        <p:spPr>
          <a:xfrm>
            <a:off x="1447800" y="5257800"/>
            <a:ext cx="7498080" cy="609600"/>
          </a:xfrm>
          <a:prstGeom prst="rect">
            <a:avLst/>
          </a:prstGeom>
        </p:spPr>
        <p:txBody>
          <a:bodyPr>
            <a:normAutofit/>
          </a:bodyPr>
          <a:lstStyle/>
          <a:p>
            <a:pPr marL="640080" marR="0" lvl="1" indent="-237744" algn="l" defTabSz="914400" rtl="0" eaLnBrk="1" fontAlgn="auto" latinLnBrk="1" hangingPunct="1">
              <a:lnSpc>
                <a:spcPct val="100000"/>
              </a:lnSpc>
              <a:spcBef>
                <a:spcPts val="550"/>
              </a:spcBef>
              <a:spcAft>
                <a:spcPts val="0"/>
              </a:spcAft>
              <a:buClr>
                <a:schemeClr val="accent1"/>
              </a:buClr>
              <a:buSzTx/>
              <a:buFont typeface="Verdana"/>
              <a:buChar char="◦"/>
              <a:tabLst/>
              <a:defRPr/>
            </a:pPr>
            <a:r>
              <a:rPr kumimoji="0" lang="en-US" altLang="ko-KR" sz="2800" b="0" i="0" u="none" strike="noStrike" kern="1200" cap="none" spc="0" normalizeH="0" baseline="0" noProof="0" dirty="0" smtClean="0">
                <a:ln>
                  <a:noFill/>
                </a:ln>
                <a:solidFill>
                  <a:schemeClr val="tx1"/>
                </a:solidFill>
                <a:effectLst/>
                <a:uLnTx/>
                <a:uFillTx/>
                <a:latin typeface="+mn-lt"/>
                <a:ea typeface="+mn-ea"/>
                <a:cs typeface="+mn-cs"/>
              </a:rPr>
              <a:t>Machine learning based</a:t>
            </a:r>
          </a:p>
        </p:txBody>
      </p:sp>
      <p:sp>
        <p:nvSpPr>
          <p:cNvPr id="10" name="내용 개체 틀 2"/>
          <p:cNvSpPr txBox="1">
            <a:spLocks/>
          </p:cNvSpPr>
          <p:nvPr/>
        </p:nvSpPr>
        <p:spPr>
          <a:xfrm>
            <a:off x="1447800" y="5715000"/>
            <a:ext cx="7498080" cy="609600"/>
          </a:xfrm>
          <a:prstGeom prst="rect">
            <a:avLst/>
          </a:prstGeom>
        </p:spPr>
        <p:txBody>
          <a:bodyPr>
            <a:normAutofit/>
          </a:bodyPr>
          <a:lstStyle/>
          <a:p>
            <a:pPr marL="640080" marR="0" lvl="1" indent="-237744" algn="l" defTabSz="914400" rtl="0" eaLnBrk="1" fontAlgn="auto" latinLnBrk="1" hangingPunct="1">
              <a:lnSpc>
                <a:spcPct val="100000"/>
              </a:lnSpc>
              <a:spcBef>
                <a:spcPts val="550"/>
              </a:spcBef>
              <a:spcAft>
                <a:spcPts val="0"/>
              </a:spcAft>
              <a:buClr>
                <a:schemeClr val="accent1"/>
              </a:buClr>
              <a:buSzTx/>
              <a:buFont typeface="Verdana"/>
              <a:buChar char="◦"/>
              <a:tabLst/>
              <a:defRPr/>
            </a:pPr>
            <a:r>
              <a:rPr kumimoji="0" lang="en-US" altLang="ko-KR" sz="2800" b="0" i="0" u="none" strike="noStrike" kern="1200" cap="none" spc="0" normalizeH="0" baseline="0" noProof="0" dirty="0" smtClean="0">
                <a:ln>
                  <a:noFill/>
                </a:ln>
                <a:solidFill>
                  <a:schemeClr val="tx1"/>
                </a:solidFill>
                <a:effectLst/>
                <a:uLnTx/>
                <a:uFillTx/>
                <a:latin typeface="+mn-lt"/>
                <a:ea typeface="+mn-ea"/>
                <a:cs typeface="+mn-cs"/>
              </a:rPr>
              <a:t>Host graph</a:t>
            </a:r>
            <a:r>
              <a:rPr kumimoji="0" lang="en-US" altLang="ko-KR" sz="2800" b="0" i="0" u="none" strike="noStrike" kern="1200" cap="none" spc="0" normalizeH="0" noProof="0" dirty="0" smtClean="0">
                <a:ln>
                  <a:noFill/>
                </a:ln>
                <a:solidFill>
                  <a:schemeClr val="tx1"/>
                </a:solidFill>
                <a:effectLst/>
                <a:uLnTx/>
                <a:uFillTx/>
                <a:latin typeface="+mn-lt"/>
                <a:ea typeface="+mn-ea"/>
                <a:cs typeface="+mn-cs"/>
              </a:rPr>
              <a:t> </a:t>
            </a:r>
            <a:r>
              <a:rPr kumimoji="0" lang="en-US" altLang="ko-KR" sz="2800" b="0" i="0" u="none" strike="noStrike" kern="1200" cap="none" spc="0" normalizeH="0" baseline="0" noProof="0" dirty="0" smtClean="0">
                <a:ln>
                  <a:noFill/>
                </a:ln>
                <a:solidFill>
                  <a:schemeClr val="tx1"/>
                </a:solidFill>
                <a:effectLst/>
                <a:uLnTx/>
                <a:uFillTx/>
                <a:latin typeface="+mn-lt"/>
                <a:ea typeface="+mn-ea"/>
                <a:cs typeface="+mn-cs"/>
              </a:rPr>
              <a:t>based</a:t>
            </a:r>
          </a:p>
          <a:p>
            <a:pPr marL="640080" marR="0" lvl="1" indent="-237744" algn="l" defTabSz="914400" rtl="0" eaLnBrk="1" fontAlgn="auto" latinLnBrk="1" hangingPunct="1">
              <a:lnSpc>
                <a:spcPct val="100000"/>
              </a:lnSpc>
              <a:spcBef>
                <a:spcPts val="550"/>
              </a:spcBef>
              <a:spcAft>
                <a:spcPts val="0"/>
              </a:spcAft>
              <a:buClr>
                <a:schemeClr val="accent1"/>
              </a:buClr>
              <a:buSzTx/>
              <a:buFont typeface="Verdana"/>
              <a:buChar char="◦"/>
              <a:tabLst/>
              <a:defRPr/>
            </a:pPr>
            <a:endParaRPr kumimoji="0" lang="ko-KR" altLang="en-US"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P spid="6" grpId="0"/>
      <p:bldP spid="7" grpId="0"/>
      <p:bldP spid="8" grpId="0"/>
      <p:bldP spid="9" grpId="0"/>
      <p:bldP spid="10"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Conclusion</a:t>
            </a:r>
            <a:endParaRPr lang="ko-KR" altLang="en-US" dirty="0"/>
          </a:p>
        </p:txBody>
      </p:sp>
      <p:sp>
        <p:nvSpPr>
          <p:cNvPr id="3" name="내용 개체 틀 2"/>
          <p:cNvSpPr>
            <a:spLocks noGrp="1"/>
          </p:cNvSpPr>
          <p:nvPr>
            <p:ph idx="1"/>
          </p:nvPr>
        </p:nvSpPr>
        <p:spPr/>
        <p:txBody>
          <a:bodyPr>
            <a:normAutofit/>
          </a:bodyPr>
          <a:lstStyle/>
          <a:p>
            <a:r>
              <a:rPr lang="en-US" altLang="ko-KR" dirty="0" smtClean="0"/>
              <a:t>Even if Class A methods </a:t>
            </a:r>
            <a:r>
              <a:rPr lang="en-US" altLang="ko-KR" smtClean="0"/>
              <a:t>detect the small </a:t>
            </a:r>
            <a:r>
              <a:rPr lang="en-US" altLang="ko-KR" dirty="0" smtClean="0"/>
              <a:t>number of P2P flows by setting parameters conservatively, Class B recursive methods identify almost the rest of P2P flows.</a:t>
            </a:r>
          </a:p>
          <a:p>
            <a:r>
              <a:rPr lang="en-US" altLang="ko-KR" dirty="0" smtClean="0"/>
              <a:t>There exists the large connected component (LCC) in P2P flow graph,  so the identification of a single P2P flow in LCC leads to all flow detection in LCC.</a:t>
            </a:r>
          </a:p>
          <a:p>
            <a:endParaRPr lang="en-US" altLang="ko-KR" dirty="0" smtClean="0"/>
          </a:p>
          <a:p>
            <a:endParaRPr lang="ko-KR" alt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Future Work</a:t>
            </a:r>
            <a:endParaRPr lang="ko-KR" altLang="en-US" dirty="0"/>
          </a:p>
        </p:txBody>
      </p:sp>
      <p:sp>
        <p:nvSpPr>
          <p:cNvPr id="3" name="내용 개체 틀 2"/>
          <p:cNvSpPr>
            <a:spLocks noGrp="1"/>
          </p:cNvSpPr>
          <p:nvPr>
            <p:ph idx="1"/>
          </p:nvPr>
        </p:nvSpPr>
        <p:spPr/>
        <p:txBody>
          <a:bodyPr/>
          <a:lstStyle/>
          <a:p>
            <a:r>
              <a:rPr lang="en-US" altLang="ko-KR" dirty="0" smtClean="0"/>
              <a:t>Real-time Identification</a:t>
            </a:r>
          </a:p>
          <a:p>
            <a:r>
              <a:rPr lang="en-US" altLang="ko-KR" smtClean="0"/>
              <a:t>Complexity Analysis</a:t>
            </a:r>
            <a:endParaRPr lang="en-US" altLang="ko-KR" dirty="0" smtClean="0"/>
          </a:p>
          <a:p>
            <a:endParaRPr lang="ko-KR" alt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76600" y="1981200"/>
            <a:ext cx="4267200" cy="1200329"/>
          </a:xfrm>
          <a:prstGeom prst="rect">
            <a:avLst/>
          </a:prstGeom>
          <a:noFill/>
        </p:spPr>
        <p:txBody>
          <a:bodyPr wrap="square" rtlCol="0">
            <a:spAutoFit/>
          </a:bodyPr>
          <a:lstStyle/>
          <a:p>
            <a:r>
              <a:rPr lang="en-US" altLang="ko-KR" sz="7200" dirty="0" smtClean="0">
                <a:solidFill>
                  <a:srgbClr val="0000CC"/>
                </a:solidFill>
              </a:rPr>
              <a:t>Thanks</a:t>
            </a:r>
            <a:endParaRPr lang="ko-KR" altLang="en-US" dirty="0">
              <a:solidFill>
                <a:srgbClr val="0000CC"/>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76400" y="1066800"/>
            <a:ext cx="1359668" cy="5016758"/>
          </a:xfrm>
          <a:prstGeom prst="rect">
            <a:avLst/>
          </a:prstGeom>
          <a:noFill/>
        </p:spPr>
        <p:txBody>
          <a:bodyPr wrap="none" rtlCol="0">
            <a:spAutoFit/>
          </a:bodyPr>
          <a:lstStyle/>
          <a:p>
            <a:r>
              <a:rPr lang="en-US" altLang="ko-KR" sz="3200" dirty="0" smtClean="0"/>
              <a:t>&lt; 1024</a:t>
            </a:r>
          </a:p>
          <a:p>
            <a:r>
              <a:rPr lang="en-US" altLang="ko-KR" sz="3200" dirty="0" smtClean="0"/>
              <a:t>1025  </a:t>
            </a:r>
          </a:p>
          <a:p>
            <a:r>
              <a:rPr lang="en-US" altLang="ko-KR" sz="3200" dirty="0" smtClean="0"/>
              <a:t>1755  </a:t>
            </a:r>
          </a:p>
          <a:p>
            <a:r>
              <a:rPr lang="en-US" altLang="ko-KR" sz="3200" dirty="0" smtClean="0"/>
              <a:t>2967  </a:t>
            </a:r>
          </a:p>
          <a:p>
            <a:r>
              <a:rPr lang="en-US" altLang="ko-KR" sz="3200" dirty="0" smtClean="0"/>
              <a:t>3268  </a:t>
            </a:r>
          </a:p>
          <a:p>
            <a:r>
              <a:rPr lang="en-US" altLang="ko-KR" sz="3200" dirty="0" smtClean="0"/>
              <a:t>3724  </a:t>
            </a:r>
          </a:p>
          <a:p>
            <a:r>
              <a:rPr lang="en-US" altLang="ko-KR" sz="3200" dirty="0" smtClean="0"/>
              <a:t>5050  </a:t>
            </a:r>
          </a:p>
          <a:p>
            <a:r>
              <a:rPr lang="en-US" altLang="ko-KR" sz="3200" dirty="0" smtClean="0"/>
              <a:t>5190  </a:t>
            </a:r>
          </a:p>
          <a:p>
            <a:r>
              <a:rPr lang="en-US" altLang="ko-KR" sz="3200" dirty="0" smtClean="0"/>
              <a:t>5351  </a:t>
            </a:r>
          </a:p>
          <a:p>
            <a:r>
              <a:rPr lang="en-US" altLang="ko-KR" sz="3200" dirty="0" smtClean="0"/>
              <a:t>8080 </a:t>
            </a:r>
            <a:endParaRPr lang="ko-KR" altLang="en-US" sz="3200" dirty="0"/>
          </a:p>
        </p:txBody>
      </p:sp>
      <p:sp>
        <p:nvSpPr>
          <p:cNvPr id="5" name="TextBox 4"/>
          <p:cNvSpPr txBox="1"/>
          <p:nvPr/>
        </p:nvSpPr>
        <p:spPr>
          <a:xfrm>
            <a:off x="1284703" y="304800"/>
            <a:ext cx="3134897" cy="707886"/>
          </a:xfrm>
          <a:prstGeom prst="rect">
            <a:avLst/>
          </a:prstGeom>
          <a:noFill/>
        </p:spPr>
        <p:txBody>
          <a:bodyPr wrap="none" rtlCol="0">
            <a:spAutoFit/>
          </a:bodyPr>
          <a:lstStyle/>
          <a:p>
            <a:r>
              <a:rPr lang="en-US" altLang="ko-KR" sz="4000" dirty="0" smtClean="0">
                <a:solidFill>
                  <a:srgbClr val="0000CC"/>
                </a:solidFill>
              </a:rPr>
              <a:t>Port white list</a:t>
            </a:r>
            <a:endParaRPr lang="ko-KR" altLang="en-US" sz="4000" dirty="0">
              <a:solidFill>
                <a:srgbClr val="0000CC"/>
              </a:solidFill>
            </a:endParaRPr>
          </a:p>
        </p:txBody>
      </p:sp>
      <p:sp>
        <p:nvSpPr>
          <p:cNvPr id="6" name="TextBox 5"/>
          <p:cNvSpPr txBox="1"/>
          <p:nvPr/>
        </p:nvSpPr>
        <p:spPr>
          <a:xfrm>
            <a:off x="3037679" y="1031944"/>
            <a:ext cx="5153334" cy="5016758"/>
          </a:xfrm>
          <a:prstGeom prst="rect">
            <a:avLst/>
          </a:prstGeom>
          <a:noFill/>
        </p:spPr>
        <p:txBody>
          <a:bodyPr wrap="none" rtlCol="0">
            <a:spAutoFit/>
          </a:bodyPr>
          <a:lstStyle/>
          <a:p>
            <a:r>
              <a:rPr lang="en-US" altLang="ko-KR" sz="3200" dirty="0" smtClean="0"/>
              <a:t>:  well-known port          </a:t>
            </a:r>
          </a:p>
          <a:p>
            <a:r>
              <a:rPr lang="en-US" altLang="ko-KR" sz="3200" dirty="0" smtClean="0"/>
              <a:t>:  NFS                      </a:t>
            </a:r>
          </a:p>
          <a:p>
            <a:r>
              <a:rPr lang="en-US" altLang="ko-KR" sz="3200" dirty="0" smtClean="0"/>
              <a:t>:  MMS                      </a:t>
            </a:r>
          </a:p>
          <a:p>
            <a:r>
              <a:rPr lang="en-US" altLang="ko-KR" sz="3200" dirty="0" smtClean="0"/>
              <a:t>:  Symantec </a:t>
            </a:r>
            <a:r>
              <a:rPr lang="en-US" altLang="ko-KR" sz="3200" dirty="0" err="1" smtClean="0"/>
              <a:t>AntiVirus</a:t>
            </a:r>
            <a:r>
              <a:rPr lang="en-US" altLang="ko-KR" sz="3200" dirty="0" smtClean="0"/>
              <a:t>       </a:t>
            </a:r>
          </a:p>
          <a:p>
            <a:r>
              <a:rPr lang="en-US" altLang="ko-KR" sz="3200" dirty="0" smtClean="0"/>
              <a:t>:  </a:t>
            </a:r>
            <a:r>
              <a:rPr lang="en-US" altLang="ko-KR" sz="3200" dirty="0" err="1" smtClean="0"/>
              <a:t>msft-gc</a:t>
            </a:r>
            <a:r>
              <a:rPr lang="en-US" altLang="ko-KR" sz="3200" dirty="0" smtClean="0"/>
              <a:t>                  </a:t>
            </a:r>
          </a:p>
          <a:p>
            <a:r>
              <a:rPr lang="en-US" altLang="ko-KR" sz="3200" dirty="0" smtClean="0"/>
              <a:t>:  World of </a:t>
            </a:r>
            <a:r>
              <a:rPr lang="en-US" altLang="ko-KR" sz="3200" dirty="0" err="1" smtClean="0"/>
              <a:t>Warcraft</a:t>
            </a:r>
            <a:r>
              <a:rPr lang="en-US" altLang="ko-KR" sz="3200" dirty="0" smtClean="0"/>
              <a:t>        </a:t>
            </a:r>
          </a:p>
          <a:p>
            <a:r>
              <a:rPr lang="en-US" altLang="ko-KR" sz="3200" dirty="0" smtClean="0"/>
              <a:t>:  Yahoo! Messenger         </a:t>
            </a:r>
          </a:p>
          <a:p>
            <a:r>
              <a:rPr lang="en-US" altLang="ko-KR" sz="3200" dirty="0" smtClean="0"/>
              <a:t>:  AOL Instant Messenger    </a:t>
            </a:r>
          </a:p>
          <a:p>
            <a:r>
              <a:rPr lang="en-US" altLang="ko-KR" sz="3200" dirty="0" smtClean="0"/>
              <a:t>:  NAT Port Mapping Protocol</a:t>
            </a:r>
          </a:p>
          <a:p>
            <a:r>
              <a:rPr lang="en-US" altLang="ko-KR" sz="3200" dirty="0" smtClean="0"/>
              <a:t>:  HTTP alternate </a:t>
            </a:r>
            <a:endParaRPr lang="ko-KR" altLang="en-US" sz="32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0" y="1066800"/>
            <a:ext cx="1927900" cy="3539430"/>
          </a:xfrm>
          <a:prstGeom prst="rect">
            <a:avLst/>
          </a:prstGeom>
          <a:noFill/>
        </p:spPr>
        <p:txBody>
          <a:bodyPr wrap="none" rtlCol="0">
            <a:spAutoFit/>
          </a:bodyPr>
          <a:lstStyle/>
          <a:p>
            <a:r>
              <a:rPr lang="en-US" altLang="ko-KR" sz="3200" dirty="0" err="1" smtClean="0"/>
              <a:t>BitTorrent</a:t>
            </a:r>
            <a:endParaRPr lang="en-US" altLang="ko-KR" sz="3200" dirty="0" smtClean="0"/>
          </a:p>
          <a:p>
            <a:r>
              <a:rPr lang="en-US" altLang="ko-KR" sz="3200" dirty="0" smtClean="0"/>
              <a:t>Gnutella  </a:t>
            </a:r>
          </a:p>
          <a:p>
            <a:r>
              <a:rPr lang="en-US" altLang="ko-KR" sz="3200" dirty="0" err="1" smtClean="0"/>
              <a:t>Edonkey</a:t>
            </a:r>
            <a:r>
              <a:rPr lang="en-US" altLang="ko-KR" sz="3200" dirty="0" smtClean="0"/>
              <a:t>   </a:t>
            </a:r>
          </a:p>
          <a:p>
            <a:r>
              <a:rPr lang="en-US" altLang="ko-KR" sz="3200" dirty="0" smtClean="0"/>
              <a:t>          </a:t>
            </a:r>
          </a:p>
          <a:p>
            <a:r>
              <a:rPr lang="en-US" altLang="ko-KR" sz="3200" dirty="0" err="1" smtClean="0"/>
              <a:t>FastTrack</a:t>
            </a:r>
            <a:r>
              <a:rPr lang="en-US" altLang="ko-KR" sz="3200" dirty="0" smtClean="0"/>
              <a:t> </a:t>
            </a:r>
          </a:p>
          <a:p>
            <a:r>
              <a:rPr lang="en-US" altLang="ko-KR" sz="3200" dirty="0" err="1" smtClean="0"/>
              <a:t>Freenet</a:t>
            </a:r>
            <a:r>
              <a:rPr lang="en-US" altLang="ko-KR" sz="3200" dirty="0" smtClean="0"/>
              <a:t>   </a:t>
            </a:r>
          </a:p>
          <a:p>
            <a:r>
              <a:rPr lang="en-US" altLang="ko-KR" sz="3200" dirty="0" err="1" smtClean="0"/>
              <a:t>Soulseek</a:t>
            </a:r>
            <a:endParaRPr lang="ko-KR" altLang="en-US" sz="3200" dirty="0"/>
          </a:p>
        </p:txBody>
      </p:sp>
      <p:sp>
        <p:nvSpPr>
          <p:cNvPr id="5" name="TextBox 4"/>
          <p:cNvSpPr txBox="1"/>
          <p:nvPr/>
        </p:nvSpPr>
        <p:spPr>
          <a:xfrm>
            <a:off x="1284703" y="304800"/>
            <a:ext cx="3671646" cy="707886"/>
          </a:xfrm>
          <a:prstGeom prst="rect">
            <a:avLst/>
          </a:prstGeom>
          <a:noFill/>
        </p:spPr>
        <p:txBody>
          <a:bodyPr wrap="none" rtlCol="0">
            <a:spAutoFit/>
          </a:bodyPr>
          <a:lstStyle/>
          <a:p>
            <a:r>
              <a:rPr lang="en-US" altLang="ko-KR" sz="4000" dirty="0" smtClean="0">
                <a:solidFill>
                  <a:srgbClr val="0000CC"/>
                </a:solidFill>
              </a:rPr>
              <a:t>Known P2P port</a:t>
            </a:r>
            <a:endParaRPr lang="ko-KR" altLang="en-US" sz="4000" dirty="0">
              <a:solidFill>
                <a:srgbClr val="0000CC"/>
              </a:solidFill>
            </a:endParaRPr>
          </a:p>
        </p:txBody>
      </p:sp>
      <p:sp>
        <p:nvSpPr>
          <p:cNvPr id="6" name="TextBox 5"/>
          <p:cNvSpPr txBox="1"/>
          <p:nvPr/>
        </p:nvSpPr>
        <p:spPr>
          <a:xfrm>
            <a:off x="3521705" y="1031944"/>
            <a:ext cx="5583708" cy="3539430"/>
          </a:xfrm>
          <a:prstGeom prst="rect">
            <a:avLst/>
          </a:prstGeom>
          <a:noFill/>
        </p:spPr>
        <p:txBody>
          <a:bodyPr wrap="none" rtlCol="0">
            <a:spAutoFit/>
          </a:bodyPr>
          <a:lstStyle/>
          <a:p>
            <a:r>
              <a:rPr lang="en-US" altLang="ko-KR" sz="3200" dirty="0" smtClean="0"/>
              <a:t>:  6881~6889, 6969, 2710        </a:t>
            </a:r>
          </a:p>
          <a:p>
            <a:r>
              <a:rPr lang="en-US" altLang="ko-KR" sz="3200" dirty="0" smtClean="0"/>
              <a:t>:  6346~6349                    </a:t>
            </a:r>
          </a:p>
          <a:p>
            <a:r>
              <a:rPr lang="en-US" altLang="ko-KR" sz="3200" dirty="0" smtClean="0"/>
              <a:t>:  2323, 3306, 4242, 4500, 4501,</a:t>
            </a:r>
          </a:p>
          <a:p>
            <a:r>
              <a:rPr lang="en-US" altLang="ko-KR" sz="3200" dirty="0" smtClean="0"/>
              <a:t>   4661~4674, 4677, 4678, 7778  </a:t>
            </a:r>
          </a:p>
          <a:p>
            <a:r>
              <a:rPr lang="en-US" altLang="ko-KR" sz="3200" dirty="0" smtClean="0"/>
              <a:t>:  1214, 1215, 1331             </a:t>
            </a:r>
          </a:p>
          <a:p>
            <a:r>
              <a:rPr lang="en-US" altLang="ko-KR" sz="3200" dirty="0" smtClean="0"/>
              <a:t>:  19114, 8081                  </a:t>
            </a:r>
          </a:p>
          <a:p>
            <a:r>
              <a:rPr lang="en-US" altLang="ko-KR" sz="3200" dirty="0" smtClean="0"/>
              <a:t>:  2234, 5534</a:t>
            </a:r>
            <a:endParaRPr lang="ko-KR" altLang="en-US" sz="32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4450" name="Picture 2"/>
          <p:cNvPicPr>
            <a:picLocks noChangeAspect="1" noChangeArrowheads="1"/>
          </p:cNvPicPr>
          <p:nvPr/>
        </p:nvPicPr>
        <p:blipFill>
          <a:blip r:embed="rId2"/>
          <a:srcRect/>
          <a:stretch>
            <a:fillRect/>
          </a:stretch>
        </p:blipFill>
        <p:spPr bwMode="auto">
          <a:xfrm>
            <a:off x="2514600" y="685800"/>
            <a:ext cx="4953000" cy="4938126"/>
          </a:xfrm>
          <a:prstGeom prst="rect">
            <a:avLst/>
          </a:prstGeom>
          <a:noFill/>
          <a:ln w="9525">
            <a:noFill/>
            <a:miter lim="800000"/>
            <a:headEnd/>
            <a:tailEnd/>
          </a:ln>
          <a:effectLst/>
        </p:spPr>
      </p:pic>
      <p:pic>
        <p:nvPicPr>
          <p:cNvPr id="104451" name="Picture 3"/>
          <p:cNvPicPr>
            <a:picLocks noChangeAspect="1" noChangeArrowheads="1"/>
          </p:cNvPicPr>
          <p:nvPr/>
        </p:nvPicPr>
        <p:blipFill>
          <a:blip r:embed="rId3"/>
          <a:srcRect/>
          <a:stretch>
            <a:fillRect/>
          </a:stretch>
        </p:blipFill>
        <p:spPr bwMode="auto">
          <a:xfrm>
            <a:off x="4343400" y="5791200"/>
            <a:ext cx="1257300" cy="352425"/>
          </a:xfrm>
          <a:prstGeom prst="rect">
            <a:avLst/>
          </a:prstGeom>
          <a:noFill/>
          <a:ln w="9525">
            <a:noFill/>
            <a:miter lim="800000"/>
            <a:headEnd/>
            <a:tailEnd/>
          </a:ln>
          <a:effectLst/>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5474" name="Picture 2"/>
          <p:cNvPicPr>
            <a:picLocks noChangeAspect="1" noChangeArrowheads="1"/>
          </p:cNvPicPr>
          <p:nvPr/>
        </p:nvPicPr>
        <p:blipFill>
          <a:blip r:embed="rId2"/>
          <a:srcRect/>
          <a:stretch>
            <a:fillRect/>
          </a:stretch>
        </p:blipFill>
        <p:spPr bwMode="auto">
          <a:xfrm>
            <a:off x="2590800" y="1752600"/>
            <a:ext cx="3962400" cy="3241964"/>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Objectives</a:t>
            </a:r>
            <a:endParaRPr lang="ko-KR" altLang="en-US" dirty="0"/>
          </a:p>
        </p:txBody>
      </p:sp>
      <p:sp>
        <p:nvSpPr>
          <p:cNvPr id="3" name="내용 개체 틀 2"/>
          <p:cNvSpPr>
            <a:spLocks noGrp="1"/>
          </p:cNvSpPr>
          <p:nvPr>
            <p:ph idx="1"/>
          </p:nvPr>
        </p:nvSpPr>
        <p:spPr>
          <a:xfrm>
            <a:off x="1435608" y="1447800"/>
            <a:ext cx="7498080" cy="609600"/>
          </a:xfrm>
        </p:spPr>
        <p:txBody>
          <a:bodyPr/>
          <a:lstStyle/>
          <a:p>
            <a:r>
              <a:rPr lang="en-US" altLang="ko-KR" dirty="0" smtClean="0"/>
              <a:t>No deep packet inspection</a:t>
            </a:r>
          </a:p>
        </p:txBody>
      </p:sp>
      <p:sp>
        <p:nvSpPr>
          <p:cNvPr id="21" name="내용 개체 틀 2"/>
          <p:cNvSpPr txBox="1">
            <a:spLocks/>
          </p:cNvSpPr>
          <p:nvPr/>
        </p:nvSpPr>
        <p:spPr>
          <a:xfrm>
            <a:off x="1447800" y="2019300"/>
            <a:ext cx="7498080" cy="571500"/>
          </a:xfrm>
          <a:prstGeom prst="rect">
            <a:avLst/>
          </a:prstGeom>
        </p:spPr>
        <p:txBody>
          <a:bodyPr>
            <a:normAutofit lnSpcReduction="10000"/>
          </a:bodyPr>
          <a:lstStyle/>
          <a:p>
            <a:pPr marL="365760" marR="0" lvl="0" indent="-283464" algn="l" defTabSz="914400" rtl="0" eaLnBrk="1" fontAlgn="auto" latinLnBrk="1" hangingPunct="1">
              <a:lnSpc>
                <a:spcPct val="100000"/>
              </a:lnSpc>
              <a:spcBef>
                <a:spcPts val="600"/>
              </a:spcBef>
              <a:spcAft>
                <a:spcPts val="0"/>
              </a:spcAft>
              <a:buClr>
                <a:schemeClr val="accent1"/>
              </a:buClr>
              <a:buSzPct val="80000"/>
              <a:buFont typeface="Wingdings 2"/>
              <a:buChar char=""/>
              <a:tabLst/>
              <a:defRPr/>
            </a:pPr>
            <a:r>
              <a:rPr kumimoji="0" lang="en-US" altLang="ko-KR" sz="3200" b="0" i="0" u="none" strike="noStrike" kern="1200" cap="none" spc="0" normalizeH="0" baseline="0" noProof="0" dirty="0" smtClean="0">
                <a:ln>
                  <a:noFill/>
                </a:ln>
                <a:solidFill>
                  <a:schemeClr val="tx1"/>
                </a:solidFill>
                <a:effectLst/>
                <a:uLnTx/>
                <a:uFillTx/>
                <a:latin typeface="+mn-lt"/>
                <a:ea typeface="+mn-ea"/>
                <a:cs typeface="+mn-cs"/>
              </a:rPr>
              <a:t>Simpler, but still be effective</a:t>
            </a:r>
          </a:p>
        </p:txBody>
      </p:sp>
      <p:sp>
        <p:nvSpPr>
          <p:cNvPr id="22" name="내용 개체 틀 2"/>
          <p:cNvSpPr txBox="1">
            <a:spLocks/>
          </p:cNvSpPr>
          <p:nvPr/>
        </p:nvSpPr>
        <p:spPr>
          <a:xfrm>
            <a:off x="1447800" y="2514600"/>
            <a:ext cx="7498080" cy="685800"/>
          </a:xfrm>
          <a:prstGeom prst="rect">
            <a:avLst/>
          </a:prstGeom>
        </p:spPr>
        <p:txBody>
          <a:bodyPr>
            <a:normAutofit/>
          </a:bodyPr>
          <a:lstStyle/>
          <a:p>
            <a:pPr marL="365760" marR="0" lvl="0" indent="-283464" algn="l" defTabSz="914400" rtl="0" eaLnBrk="1" fontAlgn="auto" latinLnBrk="1" hangingPunct="1">
              <a:lnSpc>
                <a:spcPct val="100000"/>
              </a:lnSpc>
              <a:spcBef>
                <a:spcPts val="600"/>
              </a:spcBef>
              <a:spcAft>
                <a:spcPts val="0"/>
              </a:spcAft>
              <a:buClr>
                <a:schemeClr val="accent1"/>
              </a:buClr>
              <a:buSzPct val="80000"/>
              <a:buFont typeface="Wingdings 2"/>
              <a:buChar char=""/>
              <a:tabLst/>
              <a:defRPr/>
            </a:pPr>
            <a:r>
              <a:rPr kumimoji="0" lang="en-US" altLang="ko-KR" sz="3200" b="0" i="0" u="none" strike="noStrike" kern="1200" cap="none" spc="0" normalizeH="0" baseline="0" noProof="0" dirty="0" smtClean="0">
                <a:ln>
                  <a:noFill/>
                </a:ln>
                <a:solidFill>
                  <a:schemeClr val="tx1"/>
                </a:solidFill>
                <a:effectLst/>
                <a:uLnTx/>
                <a:uFillTx/>
                <a:latin typeface="+mn-lt"/>
                <a:ea typeface="+mn-ea"/>
                <a:cs typeface="+mn-cs"/>
              </a:rPr>
              <a:t>P2P flow graph based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1" grpId="0"/>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Flow Data</a:t>
            </a:r>
            <a:endParaRPr lang="ko-KR" altLang="en-US" dirty="0"/>
          </a:p>
        </p:txBody>
      </p:sp>
      <p:sp>
        <p:nvSpPr>
          <p:cNvPr id="3" name="내용 개체 틀 2"/>
          <p:cNvSpPr>
            <a:spLocks noGrp="1"/>
          </p:cNvSpPr>
          <p:nvPr>
            <p:ph idx="1"/>
          </p:nvPr>
        </p:nvSpPr>
        <p:spPr>
          <a:xfrm>
            <a:off x="1435608" y="1447800"/>
            <a:ext cx="1231392" cy="762000"/>
          </a:xfrm>
        </p:spPr>
        <p:txBody>
          <a:bodyPr/>
          <a:lstStyle/>
          <a:p>
            <a:r>
              <a:rPr lang="en-US" altLang="ko-KR" dirty="0" smtClean="0"/>
              <a:t>SIP</a:t>
            </a:r>
          </a:p>
        </p:txBody>
      </p:sp>
      <p:sp>
        <p:nvSpPr>
          <p:cNvPr id="4" name="내용 개체 틀 2"/>
          <p:cNvSpPr txBox="1">
            <a:spLocks/>
          </p:cNvSpPr>
          <p:nvPr/>
        </p:nvSpPr>
        <p:spPr>
          <a:xfrm>
            <a:off x="2560320" y="1406106"/>
            <a:ext cx="2697480" cy="762000"/>
          </a:xfrm>
          <a:prstGeom prst="rect">
            <a:avLst/>
          </a:prstGeom>
        </p:spPr>
        <p:txBody>
          <a:bodyPr>
            <a:normAutofit/>
          </a:bodyPr>
          <a:lstStyle/>
          <a:p>
            <a:pPr marL="365760" marR="0" lvl="0" indent="-283464" algn="l" defTabSz="914400" rtl="0" eaLnBrk="1" fontAlgn="auto" latinLnBrk="1" hangingPunct="1">
              <a:lnSpc>
                <a:spcPct val="100000"/>
              </a:lnSpc>
              <a:spcBef>
                <a:spcPts val="600"/>
              </a:spcBef>
              <a:spcAft>
                <a:spcPts val="0"/>
              </a:spcAft>
              <a:buClr>
                <a:schemeClr val="accent1"/>
              </a:buClr>
              <a:buSzPct val="80000"/>
              <a:tabLst/>
              <a:defRPr/>
            </a:pPr>
            <a:r>
              <a:rPr lang="en-US" altLang="ko-KR" sz="3200" dirty="0" smtClean="0"/>
              <a:t>: source IP</a:t>
            </a:r>
            <a:endParaRPr kumimoji="0" lang="en-US" altLang="ko-KR" sz="3200" b="0" i="0" u="none" strike="noStrike" kern="1200" cap="none" spc="0" normalizeH="0" baseline="0" noProof="0" dirty="0" smtClean="0">
              <a:ln>
                <a:noFill/>
              </a:ln>
              <a:solidFill>
                <a:schemeClr val="tx1"/>
              </a:solidFill>
              <a:effectLst/>
              <a:uLnTx/>
              <a:uFillTx/>
              <a:latin typeface="+mn-lt"/>
              <a:ea typeface="+mn-ea"/>
              <a:cs typeface="+mn-cs"/>
            </a:endParaRPr>
          </a:p>
        </p:txBody>
      </p:sp>
      <p:grpSp>
        <p:nvGrpSpPr>
          <p:cNvPr id="21" name="그룹 20"/>
          <p:cNvGrpSpPr/>
          <p:nvPr/>
        </p:nvGrpSpPr>
        <p:grpSpPr>
          <a:xfrm>
            <a:off x="1447800" y="2055004"/>
            <a:ext cx="3822192" cy="802496"/>
            <a:chOff x="1447800" y="2055004"/>
            <a:chExt cx="3822192" cy="802496"/>
          </a:xfrm>
        </p:grpSpPr>
        <p:sp>
          <p:nvSpPr>
            <p:cNvPr id="7" name="내용 개체 틀 2"/>
            <p:cNvSpPr txBox="1">
              <a:spLocks/>
            </p:cNvSpPr>
            <p:nvPr/>
          </p:nvSpPr>
          <p:spPr>
            <a:xfrm>
              <a:off x="1447800" y="2095500"/>
              <a:ext cx="1231392" cy="762000"/>
            </a:xfrm>
            <a:prstGeom prst="rect">
              <a:avLst/>
            </a:prstGeom>
          </p:spPr>
          <p:txBody>
            <a:bodyPr>
              <a:normAutofit/>
            </a:bodyPr>
            <a:lstStyle/>
            <a:p>
              <a:pPr marL="365760" marR="0" lvl="0" indent="-283464" algn="l" defTabSz="914400" rtl="0" eaLnBrk="1" fontAlgn="auto" latinLnBrk="1" hangingPunct="1">
                <a:lnSpc>
                  <a:spcPct val="100000"/>
                </a:lnSpc>
                <a:spcBef>
                  <a:spcPts val="600"/>
                </a:spcBef>
                <a:spcAft>
                  <a:spcPts val="0"/>
                </a:spcAft>
                <a:buClr>
                  <a:schemeClr val="accent1"/>
                </a:buClr>
                <a:buSzPct val="80000"/>
                <a:buFont typeface="Wingdings 2"/>
                <a:buChar char=""/>
                <a:tabLst/>
                <a:defRPr/>
              </a:pPr>
              <a:r>
                <a:rPr lang="en-US" altLang="ko-KR" sz="3200" dirty="0" smtClean="0"/>
                <a:t>D</a:t>
              </a:r>
              <a:r>
                <a:rPr kumimoji="0" lang="en-US" altLang="ko-KR" sz="3200" b="0" i="0" u="none" strike="noStrike" kern="1200" cap="none" spc="0" normalizeH="0" baseline="0" noProof="0" dirty="0" smtClean="0">
                  <a:ln>
                    <a:noFill/>
                  </a:ln>
                  <a:solidFill>
                    <a:schemeClr val="tx1"/>
                  </a:solidFill>
                  <a:effectLst/>
                  <a:uLnTx/>
                  <a:uFillTx/>
                  <a:latin typeface="+mn-lt"/>
                  <a:ea typeface="+mn-ea"/>
                  <a:cs typeface="+mn-cs"/>
                </a:rPr>
                <a:t>IP</a:t>
              </a:r>
            </a:p>
          </p:txBody>
        </p:sp>
        <p:sp>
          <p:nvSpPr>
            <p:cNvPr id="8" name="내용 개체 틀 2"/>
            <p:cNvSpPr txBox="1">
              <a:spLocks/>
            </p:cNvSpPr>
            <p:nvPr/>
          </p:nvSpPr>
          <p:spPr>
            <a:xfrm>
              <a:off x="2572512" y="2055004"/>
              <a:ext cx="2697480" cy="762000"/>
            </a:xfrm>
            <a:prstGeom prst="rect">
              <a:avLst/>
            </a:prstGeom>
          </p:spPr>
          <p:txBody>
            <a:bodyPr>
              <a:normAutofit/>
            </a:bodyPr>
            <a:lstStyle/>
            <a:p>
              <a:pPr marL="365760" marR="0" lvl="0" indent="-283464" algn="l" defTabSz="914400" rtl="0" eaLnBrk="1" fontAlgn="auto" latinLnBrk="1" hangingPunct="1">
                <a:lnSpc>
                  <a:spcPct val="100000"/>
                </a:lnSpc>
                <a:spcBef>
                  <a:spcPts val="600"/>
                </a:spcBef>
                <a:spcAft>
                  <a:spcPts val="0"/>
                </a:spcAft>
                <a:buClr>
                  <a:schemeClr val="accent1"/>
                </a:buClr>
                <a:buSzPct val="80000"/>
                <a:tabLst/>
                <a:defRPr/>
              </a:pPr>
              <a:r>
                <a:rPr lang="en-US" altLang="ko-KR" sz="3200" dirty="0" smtClean="0"/>
                <a:t>: destination IP</a:t>
              </a:r>
              <a:endParaRPr kumimoji="0" lang="en-US" altLang="ko-KR" sz="3200" b="0" i="0" u="none" strike="noStrike" kern="1200" cap="none" spc="0" normalizeH="0" baseline="0" noProof="0" dirty="0" smtClean="0">
                <a:ln>
                  <a:noFill/>
                </a:ln>
                <a:solidFill>
                  <a:schemeClr val="tx1"/>
                </a:solidFill>
                <a:effectLst/>
                <a:uLnTx/>
                <a:uFillTx/>
                <a:latin typeface="+mn-lt"/>
                <a:ea typeface="+mn-ea"/>
                <a:cs typeface="+mn-cs"/>
              </a:endParaRPr>
            </a:p>
          </p:txBody>
        </p:sp>
      </p:grpSp>
      <p:grpSp>
        <p:nvGrpSpPr>
          <p:cNvPr id="22" name="그룹 21"/>
          <p:cNvGrpSpPr/>
          <p:nvPr/>
        </p:nvGrpSpPr>
        <p:grpSpPr>
          <a:xfrm>
            <a:off x="1447800" y="2703902"/>
            <a:ext cx="3822192" cy="801298"/>
            <a:chOff x="1447800" y="2703902"/>
            <a:chExt cx="3822192" cy="801298"/>
          </a:xfrm>
        </p:grpSpPr>
        <p:sp>
          <p:nvSpPr>
            <p:cNvPr id="9" name="내용 개체 틀 2"/>
            <p:cNvSpPr txBox="1">
              <a:spLocks/>
            </p:cNvSpPr>
            <p:nvPr/>
          </p:nvSpPr>
          <p:spPr>
            <a:xfrm>
              <a:off x="1447800" y="2743200"/>
              <a:ext cx="1231392" cy="762000"/>
            </a:xfrm>
            <a:prstGeom prst="rect">
              <a:avLst/>
            </a:prstGeom>
          </p:spPr>
          <p:txBody>
            <a:bodyPr>
              <a:normAutofit/>
            </a:bodyPr>
            <a:lstStyle/>
            <a:p>
              <a:pPr marL="365760" marR="0" lvl="0" indent="-283464" algn="l" defTabSz="914400" rtl="0" eaLnBrk="1" fontAlgn="auto" latinLnBrk="1" hangingPunct="1">
                <a:lnSpc>
                  <a:spcPct val="100000"/>
                </a:lnSpc>
                <a:spcBef>
                  <a:spcPts val="600"/>
                </a:spcBef>
                <a:spcAft>
                  <a:spcPts val="0"/>
                </a:spcAft>
                <a:buClr>
                  <a:schemeClr val="accent1"/>
                </a:buClr>
                <a:buSzPct val="80000"/>
                <a:buFont typeface="Wingdings 2"/>
                <a:buChar char=""/>
                <a:tabLst/>
                <a:defRPr/>
              </a:pPr>
              <a:r>
                <a:rPr kumimoji="0" lang="en-US" altLang="ko-KR" sz="3200" b="0" i="0" u="none" strike="noStrike" kern="1200" cap="none" spc="0" normalizeH="0" baseline="0" noProof="0" dirty="0" smtClean="0">
                  <a:ln>
                    <a:noFill/>
                  </a:ln>
                  <a:solidFill>
                    <a:schemeClr val="tx1"/>
                  </a:solidFill>
                  <a:effectLst/>
                  <a:uLnTx/>
                  <a:uFillTx/>
                  <a:latin typeface="+mn-lt"/>
                  <a:ea typeface="+mn-ea"/>
                  <a:cs typeface="+mn-cs"/>
                </a:rPr>
                <a:t>SP</a:t>
              </a:r>
            </a:p>
          </p:txBody>
        </p:sp>
        <p:sp>
          <p:nvSpPr>
            <p:cNvPr id="10" name="내용 개체 틀 2"/>
            <p:cNvSpPr txBox="1">
              <a:spLocks/>
            </p:cNvSpPr>
            <p:nvPr/>
          </p:nvSpPr>
          <p:spPr>
            <a:xfrm>
              <a:off x="2572512" y="2703902"/>
              <a:ext cx="2697480" cy="762000"/>
            </a:xfrm>
            <a:prstGeom prst="rect">
              <a:avLst/>
            </a:prstGeom>
          </p:spPr>
          <p:txBody>
            <a:bodyPr>
              <a:normAutofit/>
            </a:bodyPr>
            <a:lstStyle/>
            <a:p>
              <a:pPr marL="365760" marR="0" lvl="0" indent="-283464" algn="l" defTabSz="914400" rtl="0" eaLnBrk="1" fontAlgn="auto" latinLnBrk="1" hangingPunct="1">
                <a:lnSpc>
                  <a:spcPct val="100000"/>
                </a:lnSpc>
                <a:spcBef>
                  <a:spcPts val="600"/>
                </a:spcBef>
                <a:spcAft>
                  <a:spcPts val="0"/>
                </a:spcAft>
                <a:buClr>
                  <a:schemeClr val="accent1"/>
                </a:buClr>
                <a:buSzPct val="80000"/>
                <a:tabLst/>
                <a:defRPr/>
              </a:pPr>
              <a:r>
                <a:rPr lang="en-US" altLang="ko-KR" sz="3200" dirty="0" smtClean="0"/>
                <a:t>: source port</a:t>
              </a:r>
              <a:endParaRPr kumimoji="0" lang="en-US" altLang="ko-KR" sz="3200" b="0" i="0" u="none" strike="noStrike" kern="1200" cap="none" spc="0" normalizeH="0" baseline="0" noProof="0" dirty="0" smtClean="0">
                <a:ln>
                  <a:noFill/>
                </a:ln>
                <a:solidFill>
                  <a:schemeClr val="tx1"/>
                </a:solidFill>
                <a:effectLst/>
                <a:uLnTx/>
                <a:uFillTx/>
                <a:latin typeface="+mn-lt"/>
                <a:ea typeface="+mn-ea"/>
                <a:cs typeface="+mn-cs"/>
              </a:endParaRPr>
            </a:p>
          </p:txBody>
        </p:sp>
      </p:grpSp>
      <p:grpSp>
        <p:nvGrpSpPr>
          <p:cNvPr id="23" name="그룹 22"/>
          <p:cNvGrpSpPr/>
          <p:nvPr/>
        </p:nvGrpSpPr>
        <p:grpSpPr>
          <a:xfrm>
            <a:off x="1447800" y="3352800"/>
            <a:ext cx="4876800" cy="800100"/>
            <a:chOff x="1447800" y="3352800"/>
            <a:chExt cx="4876800" cy="800100"/>
          </a:xfrm>
        </p:grpSpPr>
        <p:sp>
          <p:nvSpPr>
            <p:cNvPr id="11" name="내용 개체 틀 2"/>
            <p:cNvSpPr txBox="1">
              <a:spLocks/>
            </p:cNvSpPr>
            <p:nvPr/>
          </p:nvSpPr>
          <p:spPr>
            <a:xfrm>
              <a:off x="1447800" y="3390900"/>
              <a:ext cx="1231392" cy="762000"/>
            </a:xfrm>
            <a:prstGeom prst="rect">
              <a:avLst/>
            </a:prstGeom>
          </p:spPr>
          <p:txBody>
            <a:bodyPr>
              <a:normAutofit/>
            </a:bodyPr>
            <a:lstStyle/>
            <a:p>
              <a:pPr marL="365760" marR="0" lvl="0" indent="-283464" algn="l" defTabSz="914400" rtl="0" eaLnBrk="1" fontAlgn="auto" latinLnBrk="1" hangingPunct="1">
                <a:lnSpc>
                  <a:spcPct val="100000"/>
                </a:lnSpc>
                <a:spcBef>
                  <a:spcPts val="600"/>
                </a:spcBef>
                <a:spcAft>
                  <a:spcPts val="0"/>
                </a:spcAft>
                <a:buClr>
                  <a:schemeClr val="accent1"/>
                </a:buClr>
                <a:buSzPct val="80000"/>
                <a:buFont typeface="Wingdings 2"/>
                <a:buChar char=""/>
                <a:tabLst/>
                <a:defRPr/>
              </a:pPr>
              <a:r>
                <a:rPr lang="en-US" altLang="ko-KR" sz="3200" dirty="0" smtClean="0"/>
                <a:t>D</a:t>
              </a:r>
              <a:r>
                <a:rPr kumimoji="0" lang="en-US" altLang="ko-KR" sz="3200" b="0" i="0" u="none" strike="noStrike" kern="1200" cap="none" spc="0" normalizeH="0" baseline="0" noProof="0" dirty="0" smtClean="0">
                  <a:ln>
                    <a:noFill/>
                  </a:ln>
                  <a:solidFill>
                    <a:schemeClr val="tx1"/>
                  </a:solidFill>
                  <a:effectLst/>
                  <a:uLnTx/>
                  <a:uFillTx/>
                  <a:latin typeface="+mn-lt"/>
                  <a:ea typeface="+mn-ea"/>
                  <a:cs typeface="+mn-cs"/>
                </a:rPr>
                <a:t>P</a:t>
              </a:r>
            </a:p>
          </p:txBody>
        </p:sp>
        <p:sp>
          <p:nvSpPr>
            <p:cNvPr id="12" name="내용 개체 틀 2"/>
            <p:cNvSpPr txBox="1">
              <a:spLocks/>
            </p:cNvSpPr>
            <p:nvPr/>
          </p:nvSpPr>
          <p:spPr>
            <a:xfrm>
              <a:off x="2572512" y="3352800"/>
              <a:ext cx="3752088" cy="762000"/>
            </a:xfrm>
            <a:prstGeom prst="rect">
              <a:avLst/>
            </a:prstGeom>
          </p:spPr>
          <p:txBody>
            <a:bodyPr>
              <a:normAutofit/>
            </a:bodyPr>
            <a:lstStyle/>
            <a:p>
              <a:pPr marL="365760" marR="0" lvl="0" indent="-283464" algn="l" defTabSz="914400" rtl="0" eaLnBrk="1" fontAlgn="auto" latinLnBrk="1" hangingPunct="1">
                <a:lnSpc>
                  <a:spcPct val="100000"/>
                </a:lnSpc>
                <a:spcBef>
                  <a:spcPts val="600"/>
                </a:spcBef>
                <a:spcAft>
                  <a:spcPts val="0"/>
                </a:spcAft>
                <a:buClr>
                  <a:schemeClr val="accent1"/>
                </a:buClr>
                <a:buSzPct val="80000"/>
                <a:tabLst/>
                <a:defRPr/>
              </a:pPr>
              <a:r>
                <a:rPr lang="en-US" altLang="ko-KR" sz="3200" dirty="0" smtClean="0"/>
                <a:t>: destination port</a:t>
              </a:r>
              <a:endParaRPr kumimoji="0" lang="en-US" altLang="ko-KR" sz="3200" b="0" i="0" u="none" strike="noStrike" kern="1200" cap="none" spc="0" normalizeH="0" baseline="0" noProof="0" dirty="0" smtClean="0">
                <a:ln>
                  <a:noFill/>
                </a:ln>
                <a:solidFill>
                  <a:schemeClr val="tx1"/>
                </a:solidFill>
                <a:effectLst/>
                <a:uLnTx/>
                <a:uFillTx/>
                <a:latin typeface="+mn-lt"/>
                <a:ea typeface="+mn-ea"/>
                <a:cs typeface="+mn-cs"/>
              </a:endParaRPr>
            </a:p>
          </p:txBody>
        </p:sp>
      </p:grpSp>
      <p:grpSp>
        <p:nvGrpSpPr>
          <p:cNvPr id="24" name="그룹 23"/>
          <p:cNvGrpSpPr/>
          <p:nvPr/>
        </p:nvGrpSpPr>
        <p:grpSpPr>
          <a:xfrm>
            <a:off x="1447800" y="4001698"/>
            <a:ext cx="5334000" cy="798902"/>
            <a:chOff x="1447800" y="4001698"/>
            <a:chExt cx="5334000" cy="798902"/>
          </a:xfrm>
        </p:grpSpPr>
        <p:sp>
          <p:nvSpPr>
            <p:cNvPr id="13" name="내용 개체 틀 2"/>
            <p:cNvSpPr txBox="1">
              <a:spLocks/>
            </p:cNvSpPr>
            <p:nvPr/>
          </p:nvSpPr>
          <p:spPr>
            <a:xfrm>
              <a:off x="1447800" y="4038600"/>
              <a:ext cx="1231392" cy="762000"/>
            </a:xfrm>
            <a:prstGeom prst="rect">
              <a:avLst/>
            </a:prstGeom>
          </p:spPr>
          <p:txBody>
            <a:bodyPr>
              <a:normAutofit/>
            </a:bodyPr>
            <a:lstStyle/>
            <a:p>
              <a:pPr marL="365760" marR="0" lvl="0" indent="-283464" algn="l" defTabSz="914400" rtl="0" eaLnBrk="1" fontAlgn="auto" latinLnBrk="1" hangingPunct="1">
                <a:lnSpc>
                  <a:spcPct val="100000"/>
                </a:lnSpc>
                <a:spcBef>
                  <a:spcPts val="600"/>
                </a:spcBef>
                <a:spcAft>
                  <a:spcPts val="0"/>
                </a:spcAft>
                <a:buClr>
                  <a:schemeClr val="accent1"/>
                </a:buClr>
                <a:buSzPct val="80000"/>
                <a:buFont typeface="Wingdings 2"/>
                <a:buChar char=""/>
                <a:tabLst/>
                <a:defRPr/>
              </a:pPr>
              <a:r>
                <a:rPr lang="en-US" altLang="ko-KR" sz="3200" dirty="0" smtClean="0"/>
                <a:t>PR</a:t>
              </a:r>
              <a:endParaRPr kumimoji="0" lang="en-US" altLang="ko-KR"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14" name="내용 개체 틀 2"/>
            <p:cNvSpPr txBox="1">
              <a:spLocks/>
            </p:cNvSpPr>
            <p:nvPr/>
          </p:nvSpPr>
          <p:spPr>
            <a:xfrm>
              <a:off x="2572512" y="4001698"/>
              <a:ext cx="4209288" cy="762000"/>
            </a:xfrm>
            <a:prstGeom prst="rect">
              <a:avLst/>
            </a:prstGeom>
          </p:spPr>
          <p:txBody>
            <a:bodyPr>
              <a:normAutofit/>
            </a:bodyPr>
            <a:lstStyle/>
            <a:p>
              <a:pPr marL="365760" lvl="0" indent="-283464">
                <a:spcBef>
                  <a:spcPts val="600"/>
                </a:spcBef>
                <a:buClr>
                  <a:schemeClr val="accent1"/>
                </a:buClr>
                <a:buSzPct val="80000"/>
                <a:defRPr/>
              </a:pPr>
              <a:r>
                <a:rPr lang="en-US" altLang="ko-KR" sz="3200" dirty="0" smtClean="0"/>
                <a:t>: protocol (</a:t>
              </a:r>
              <a:r>
                <a:rPr lang="en-US" altLang="ko-KR" sz="3200" dirty="0" err="1" smtClean="0"/>
                <a:t>tcp</a:t>
              </a:r>
              <a:r>
                <a:rPr lang="en-US" altLang="ko-KR" sz="3200" dirty="0" smtClean="0"/>
                <a:t> or </a:t>
              </a:r>
              <a:r>
                <a:rPr lang="en-US" altLang="ko-KR" sz="3200" dirty="0" err="1" smtClean="0"/>
                <a:t>udp</a:t>
              </a:r>
              <a:r>
                <a:rPr lang="en-US" altLang="ko-KR" sz="3200" dirty="0" smtClean="0"/>
                <a:t>)</a:t>
              </a:r>
              <a:endParaRPr kumimoji="0" lang="en-US" altLang="ko-KR" sz="3200" b="0" i="0" u="none" strike="noStrike" kern="1200" cap="none" spc="0" normalizeH="0" baseline="0" noProof="0" dirty="0" smtClean="0">
                <a:ln>
                  <a:noFill/>
                </a:ln>
                <a:solidFill>
                  <a:schemeClr val="tx1"/>
                </a:solidFill>
                <a:effectLst/>
                <a:uLnTx/>
                <a:uFillTx/>
                <a:latin typeface="+mn-lt"/>
                <a:ea typeface="+mn-ea"/>
                <a:cs typeface="+mn-cs"/>
              </a:endParaRPr>
            </a:p>
          </p:txBody>
        </p:sp>
      </p:grpSp>
      <p:grpSp>
        <p:nvGrpSpPr>
          <p:cNvPr id="25" name="그룹 24"/>
          <p:cNvGrpSpPr/>
          <p:nvPr/>
        </p:nvGrpSpPr>
        <p:grpSpPr>
          <a:xfrm>
            <a:off x="1447800" y="4650596"/>
            <a:ext cx="4343400" cy="797704"/>
            <a:chOff x="1447800" y="4650596"/>
            <a:chExt cx="4343400" cy="797704"/>
          </a:xfrm>
        </p:grpSpPr>
        <p:sp>
          <p:nvSpPr>
            <p:cNvPr id="15" name="내용 개체 틀 2"/>
            <p:cNvSpPr txBox="1">
              <a:spLocks/>
            </p:cNvSpPr>
            <p:nvPr/>
          </p:nvSpPr>
          <p:spPr>
            <a:xfrm>
              <a:off x="1447800" y="4686300"/>
              <a:ext cx="1231392" cy="762000"/>
            </a:xfrm>
            <a:prstGeom prst="rect">
              <a:avLst/>
            </a:prstGeom>
          </p:spPr>
          <p:txBody>
            <a:bodyPr>
              <a:normAutofit/>
            </a:bodyPr>
            <a:lstStyle/>
            <a:p>
              <a:pPr marL="365760" marR="0" lvl="0" indent="-283464" algn="l" defTabSz="914400" rtl="0" eaLnBrk="1" fontAlgn="auto" latinLnBrk="1" hangingPunct="1">
                <a:lnSpc>
                  <a:spcPct val="100000"/>
                </a:lnSpc>
                <a:spcBef>
                  <a:spcPts val="600"/>
                </a:spcBef>
                <a:spcAft>
                  <a:spcPts val="0"/>
                </a:spcAft>
                <a:buClr>
                  <a:schemeClr val="accent1"/>
                </a:buClr>
                <a:buSzPct val="80000"/>
                <a:buFont typeface="Wingdings 2"/>
                <a:buChar char=""/>
                <a:tabLst/>
                <a:defRPr/>
              </a:pPr>
              <a:r>
                <a:rPr kumimoji="0" lang="en-US" altLang="ko-KR" sz="3200" b="0" i="0" u="none" strike="noStrike" kern="1200" cap="none" spc="0" normalizeH="0" baseline="0" noProof="0" dirty="0" smtClean="0">
                  <a:ln>
                    <a:noFill/>
                  </a:ln>
                  <a:solidFill>
                    <a:schemeClr val="tx1"/>
                  </a:solidFill>
                  <a:effectLst/>
                  <a:uLnTx/>
                  <a:uFillTx/>
                  <a:latin typeface="+mn-lt"/>
                  <a:ea typeface="+mn-ea"/>
                  <a:cs typeface="+mn-cs"/>
                </a:rPr>
                <a:t>ST</a:t>
              </a:r>
            </a:p>
          </p:txBody>
        </p:sp>
        <p:sp>
          <p:nvSpPr>
            <p:cNvPr id="16" name="내용 개체 틀 2"/>
            <p:cNvSpPr txBox="1">
              <a:spLocks/>
            </p:cNvSpPr>
            <p:nvPr/>
          </p:nvSpPr>
          <p:spPr>
            <a:xfrm>
              <a:off x="2572512" y="4650596"/>
              <a:ext cx="3218688" cy="762000"/>
            </a:xfrm>
            <a:prstGeom prst="rect">
              <a:avLst/>
            </a:prstGeom>
          </p:spPr>
          <p:txBody>
            <a:bodyPr>
              <a:normAutofit/>
            </a:bodyPr>
            <a:lstStyle/>
            <a:p>
              <a:pPr marL="365760" lvl="0" indent="-283464">
                <a:spcBef>
                  <a:spcPts val="600"/>
                </a:spcBef>
                <a:buClr>
                  <a:schemeClr val="accent1"/>
                </a:buClr>
                <a:buSzPct val="80000"/>
                <a:defRPr/>
              </a:pPr>
              <a:r>
                <a:rPr lang="en-US" altLang="ko-KR" sz="3200" dirty="0" smtClean="0"/>
                <a:t>: flow start time</a:t>
              </a:r>
              <a:endParaRPr kumimoji="0" lang="en-US" altLang="ko-KR" sz="3200" b="0" i="0" u="none" strike="noStrike" kern="1200" cap="none" spc="0" normalizeH="0" baseline="0" noProof="0" dirty="0" smtClean="0">
                <a:ln>
                  <a:noFill/>
                </a:ln>
                <a:solidFill>
                  <a:schemeClr val="tx1"/>
                </a:solidFill>
                <a:effectLst/>
                <a:uLnTx/>
                <a:uFillTx/>
                <a:latin typeface="+mn-lt"/>
                <a:ea typeface="+mn-ea"/>
                <a:cs typeface="+mn-cs"/>
              </a:endParaRPr>
            </a:p>
          </p:txBody>
        </p:sp>
      </p:grpSp>
      <p:grpSp>
        <p:nvGrpSpPr>
          <p:cNvPr id="26" name="그룹 25"/>
          <p:cNvGrpSpPr/>
          <p:nvPr/>
        </p:nvGrpSpPr>
        <p:grpSpPr>
          <a:xfrm>
            <a:off x="1447800" y="5299494"/>
            <a:ext cx="7696200" cy="796506"/>
            <a:chOff x="1447800" y="5299494"/>
            <a:chExt cx="7696200" cy="796506"/>
          </a:xfrm>
        </p:grpSpPr>
        <p:sp>
          <p:nvSpPr>
            <p:cNvPr id="17" name="내용 개체 틀 2"/>
            <p:cNvSpPr txBox="1">
              <a:spLocks/>
            </p:cNvSpPr>
            <p:nvPr/>
          </p:nvSpPr>
          <p:spPr>
            <a:xfrm>
              <a:off x="1447800" y="5334000"/>
              <a:ext cx="1231392" cy="762000"/>
            </a:xfrm>
            <a:prstGeom prst="rect">
              <a:avLst/>
            </a:prstGeom>
          </p:spPr>
          <p:txBody>
            <a:bodyPr>
              <a:normAutofit/>
            </a:bodyPr>
            <a:lstStyle/>
            <a:p>
              <a:pPr marL="365760" marR="0" lvl="0" indent="-283464" algn="l" defTabSz="914400" rtl="0" eaLnBrk="1" fontAlgn="auto" latinLnBrk="1" hangingPunct="1">
                <a:lnSpc>
                  <a:spcPct val="100000"/>
                </a:lnSpc>
                <a:spcBef>
                  <a:spcPts val="600"/>
                </a:spcBef>
                <a:spcAft>
                  <a:spcPts val="0"/>
                </a:spcAft>
                <a:buClr>
                  <a:schemeClr val="accent1"/>
                </a:buClr>
                <a:buSzPct val="80000"/>
                <a:buFont typeface="Wingdings 2"/>
                <a:buChar char=""/>
                <a:tabLst/>
                <a:defRPr/>
              </a:pPr>
              <a:r>
                <a:rPr lang="en-US" altLang="ko-KR" sz="3200" dirty="0" smtClean="0"/>
                <a:t>EID</a:t>
              </a:r>
              <a:endParaRPr kumimoji="0" lang="en-US" altLang="ko-KR"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18" name="내용 개체 틀 2"/>
            <p:cNvSpPr txBox="1">
              <a:spLocks/>
            </p:cNvSpPr>
            <p:nvPr/>
          </p:nvSpPr>
          <p:spPr>
            <a:xfrm>
              <a:off x="2572512" y="5299494"/>
              <a:ext cx="6571488" cy="762000"/>
            </a:xfrm>
            <a:prstGeom prst="rect">
              <a:avLst/>
            </a:prstGeom>
          </p:spPr>
          <p:txBody>
            <a:bodyPr>
              <a:normAutofit/>
            </a:bodyPr>
            <a:lstStyle/>
            <a:p>
              <a:pPr marL="365760" lvl="0" indent="-283464">
                <a:spcBef>
                  <a:spcPts val="600"/>
                </a:spcBef>
                <a:buClr>
                  <a:schemeClr val="accent1"/>
                </a:buClr>
                <a:buSzPct val="80000"/>
                <a:defRPr/>
              </a:pPr>
              <a:r>
                <a:rPr lang="en-US" altLang="ko-KR" sz="3200" dirty="0" smtClean="0"/>
                <a:t>: event ID (info for signature matching)</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Flow Data</a:t>
            </a:r>
            <a:endParaRPr lang="ko-KR" altLang="en-US" dirty="0"/>
          </a:p>
        </p:txBody>
      </p:sp>
      <p:pic>
        <p:nvPicPr>
          <p:cNvPr id="7" name="Picture 6"/>
          <p:cNvPicPr>
            <a:picLocks noChangeAspect="1" noChangeArrowheads="1"/>
          </p:cNvPicPr>
          <p:nvPr/>
        </p:nvPicPr>
        <p:blipFill>
          <a:blip r:embed="rId3"/>
          <a:srcRect/>
          <a:stretch>
            <a:fillRect/>
          </a:stretch>
        </p:blipFill>
        <p:spPr bwMode="auto">
          <a:xfrm>
            <a:off x="2042258" y="5867400"/>
            <a:ext cx="5196742" cy="633848"/>
          </a:xfrm>
          <a:prstGeom prst="rect">
            <a:avLst/>
          </a:prstGeom>
          <a:noFill/>
          <a:ln w="9525">
            <a:noFill/>
            <a:miter lim="800000"/>
            <a:headEnd/>
            <a:tailEnd/>
          </a:ln>
          <a:effectLst/>
        </p:spPr>
      </p:pic>
      <p:pic>
        <p:nvPicPr>
          <p:cNvPr id="8" name="Picture 7"/>
          <p:cNvPicPr>
            <a:picLocks noChangeAspect="1" noChangeArrowheads="1"/>
          </p:cNvPicPr>
          <p:nvPr/>
        </p:nvPicPr>
        <p:blipFill>
          <a:blip r:embed="rId4"/>
          <a:srcRect/>
          <a:stretch>
            <a:fillRect/>
          </a:stretch>
        </p:blipFill>
        <p:spPr bwMode="auto">
          <a:xfrm>
            <a:off x="2667000" y="5257800"/>
            <a:ext cx="4913760" cy="654050"/>
          </a:xfrm>
          <a:prstGeom prst="rect">
            <a:avLst/>
          </a:prstGeom>
          <a:noFill/>
          <a:ln w="9525">
            <a:noFill/>
            <a:miter lim="800000"/>
            <a:headEnd/>
            <a:tailEnd/>
          </a:ln>
          <a:effectLst/>
        </p:spPr>
      </p:pic>
      <p:pic>
        <p:nvPicPr>
          <p:cNvPr id="9" name="Picture 8"/>
          <p:cNvPicPr>
            <a:picLocks noChangeAspect="1" noChangeArrowheads="1"/>
          </p:cNvPicPr>
          <p:nvPr/>
        </p:nvPicPr>
        <p:blipFill>
          <a:blip r:embed="rId5"/>
          <a:srcRect/>
          <a:stretch>
            <a:fillRect/>
          </a:stretch>
        </p:blipFill>
        <p:spPr bwMode="auto">
          <a:xfrm>
            <a:off x="3248464" y="4850520"/>
            <a:ext cx="304800" cy="660402"/>
          </a:xfrm>
          <a:prstGeom prst="rect">
            <a:avLst/>
          </a:prstGeom>
          <a:noFill/>
          <a:ln w="9525">
            <a:noFill/>
            <a:miter lim="800000"/>
            <a:headEnd/>
            <a:tailEnd/>
          </a:ln>
          <a:effectLst/>
        </p:spPr>
      </p:pic>
      <p:sp>
        <p:nvSpPr>
          <p:cNvPr id="33" name="Line 65"/>
          <p:cNvSpPr>
            <a:spLocks noChangeShapeType="1"/>
          </p:cNvSpPr>
          <p:nvPr/>
        </p:nvSpPr>
        <p:spPr bwMode="auto">
          <a:xfrm flipH="1">
            <a:off x="1752600" y="1981200"/>
            <a:ext cx="0" cy="1981200"/>
          </a:xfrm>
          <a:prstGeom prst="line">
            <a:avLst/>
          </a:prstGeom>
          <a:noFill/>
          <a:ln w="25400">
            <a:solidFill>
              <a:schemeClr val="tx1"/>
            </a:solidFill>
            <a:round/>
            <a:headEnd/>
            <a:tailEnd type="triangle" w="med" len="med"/>
          </a:ln>
        </p:spPr>
        <p:txBody>
          <a:bodyPr/>
          <a:lstStyle/>
          <a:p>
            <a:endParaRPr lang="ko-KR" altLang="en-US"/>
          </a:p>
        </p:txBody>
      </p:sp>
      <p:sp>
        <p:nvSpPr>
          <p:cNvPr id="34" name="Text Box 66"/>
          <p:cNvSpPr txBox="1">
            <a:spLocks noChangeArrowheads="1"/>
          </p:cNvSpPr>
          <p:nvPr/>
        </p:nvSpPr>
        <p:spPr bwMode="auto">
          <a:xfrm>
            <a:off x="1371600" y="3962400"/>
            <a:ext cx="750888" cy="457200"/>
          </a:xfrm>
          <a:prstGeom prst="rect">
            <a:avLst/>
          </a:prstGeom>
          <a:noFill/>
          <a:ln w="9525">
            <a:noFill/>
            <a:miter lim="800000"/>
            <a:headEnd/>
            <a:tailEnd/>
          </a:ln>
        </p:spPr>
        <p:txBody>
          <a:bodyPr wrap="none">
            <a:spAutoFit/>
          </a:bodyPr>
          <a:lstStyle/>
          <a:p>
            <a:r>
              <a:rPr lang="en-US" altLang="ko-KR" sz="2400" dirty="0">
                <a:ea typeface="굴림" charset="-127"/>
              </a:rPr>
              <a:t>time</a:t>
            </a:r>
          </a:p>
        </p:txBody>
      </p:sp>
      <p:sp>
        <p:nvSpPr>
          <p:cNvPr id="35" name="Rectangle 4"/>
          <p:cNvSpPr>
            <a:spLocks noChangeArrowheads="1"/>
          </p:cNvSpPr>
          <p:nvPr/>
        </p:nvSpPr>
        <p:spPr bwMode="auto">
          <a:xfrm>
            <a:off x="2590800" y="2994025"/>
            <a:ext cx="381000" cy="152400"/>
          </a:xfrm>
          <a:prstGeom prst="rect">
            <a:avLst/>
          </a:prstGeom>
          <a:solidFill>
            <a:srgbClr val="C0C0C0">
              <a:alpha val="79999"/>
            </a:srgbClr>
          </a:solidFill>
          <a:ln w="9525">
            <a:solidFill>
              <a:schemeClr val="tx1"/>
            </a:solidFill>
            <a:miter lim="800000"/>
            <a:headEnd/>
            <a:tailEnd/>
          </a:ln>
        </p:spPr>
        <p:txBody>
          <a:bodyPr wrap="none" anchor="ctr"/>
          <a:lstStyle/>
          <a:p>
            <a:pPr algn="ctr"/>
            <a:r>
              <a:rPr lang="en-US" altLang="ko-KR" sz="1400">
                <a:ea typeface="굴림" charset="-127"/>
              </a:rPr>
              <a:t>SYN</a:t>
            </a:r>
          </a:p>
        </p:txBody>
      </p:sp>
      <p:sp>
        <p:nvSpPr>
          <p:cNvPr id="36" name="Rectangle 5"/>
          <p:cNvSpPr>
            <a:spLocks noChangeArrowheads="1"/>
          </p:cNvSpPr>
          <p:nvPr/>
        </p:nvSpPr>
        <p:spPr bwMode="auto">
          <a:xfrm>
            <a:off x="2590800" y="2986088"/>
            <a:ext cx="425450" cy="228600"/>
          </a:xfrm>
          <a:prstGeom prst="rect">
            <a:avLst/>
          </a:prstGeom>
          <a:solidFill>
            <a:schemeClr val="bg1"/>
          </a:solidFill>
          <a:ln w="9525">
            <a:noFill/>
            <a:miter lim="800000"/>
            <a:headEnd/>
            <a:tailEnd/>
          </a:ln>
        </p:spPr>
        <p:txBody>
          <a:bodyPr wrap="none" anchor="ctr"/>
          <a:lstStyle/>
          <a:p>
            <a:endParaRPr lang="ko-KR" altLang="ko-KR"/>
          </a:p>
        </p:txBody>
      </p:sp>
      <p:sp>
        <p:nvSpPr>
          <p:cNvPr id="38" name="Line 45"/>
          <p:cNvSpPr>
            <a:spLocks noChangeShapeType="1"/>
          </p:cNvSpPr>
          <p:nvPr/>
        </p:nvSpPr>
        <p:spPr bwMode="auto">
          <a:xfrm>
            <a:off x="3059113" y="2971800"/>
            <a:ext cx="4572000" cy="0"/>
          </a:xfrm>
          <a:prstGeom prst="line">
            <a:avLst/>
          </a:prstGeom>
          <a:noFill/>
          <a:ln w="12700">
            <a:solidFill>
              <a:schemeClr val="tx1"/>
            </a:solidFill>
            <a:round/>
            <a:headEnd/>
            <a:tailEnd type="triangle" w="med" len="med"/>
          </a:ln>
        </p:spPr>
        <p:txBody>
          <a:bodyPr/>
          <a:lstStyle/>
          <a:p>
            <a:endParaRPr lang="ko-KR" altLang="en-US"/>
          </a:p>
        </p:txBody>
      </p:sp>
      <p:sp>
        <p:nvSpPr>
          <p:cNvPr id="39" name="Oval 3"/>
          <p:cNvSpPr>
            <a:spLocks noChangeArrowheads="1"/>
          </p:cNvSpPr>
          <p:nvPr/>
        </p:nvSpPr>
        <p:spPr bwMode="auto">
          <a:xfrm>
            <a:off x="7631113" y="2667000"/>
            <a:ext cx="609600" cy="609600"/>
          </a:xfrm>
          <a:prstGeom prst="ellipse">
            <a:avLst/>
          </a:prstGeom>
          <a:solidFill>
            <a:schemeClr val="bg1">
              <a:alpha val="39999"/>
            </a:schemeClr>
          </a:solidFill>
          <a:ln w="19050">
            <a:solidFill>
              <a:schemeClr val="tx1"/>
            </a:solidFill>
            <a:round/>
            <a:headEnd/>
            <a:tailEnd/>
          </a:ln>
        </p:spPr>
        <p:txBody>
          <a:bodyPr wrap="none" anchor="ctr"/>
          <a:lstStyle/>
          <a:p>
            <a:pPr algn="ctr"/>
            <a:r>
              <a:rPr lang="en-US" altLang="ko-KR" sz="2800" dirty="0" smtClean="0">
                <a:ea typeface="굴림" charset="-127"/>
              </a:rPr>
              <a:t>B</a:t>
            </a:r>
            <a:endParaRPr lang="en-US" altLang="ko-KR" sz="2800" baseline="-25000" dirty="0">
              <a:ea typeface="굴림" charset="-127"/>
            </a:endParaRPr>
          </a:p>
        </p:txBody>
      </p:sp>
      <p:grpSp>
        <p:nvGrpSpPr>
          <p:cNvPr id="40" name="Group 136"/>
          <p:cNvGrpSpPr>
            <a:grpSpLocks/>
          </p:cNvGrpSpPr>
          <p:nvPr/>
        </p:nvGrpSpPr>
        <p:grpSpPr bwMode="auto">
          <a:xfrm>
            <a:off x="2514600" y="2201863"/>
            <a:ext cx="5645150" cy="400050"/>
            <a:chOff x="1056" y="763"/>
            <a:chExt cx="3556" cy="252"/>
          </a:xfrm>
        </p:grpSpPr>
        <p:sp>
          <p:nvSpPr>
            <p:cNvPr id="41" name="Text Box 50"/>
            <p:cNvSpPr txBox="1">
              <a:spLocks noChangeArrowheads="1"/>
            </p:cNvSpPr>
            <p:nvPr/>
          </p:nvSpPr>
          <p:spPr bwMode="auto">
            <a:xfrm>
              <a:off x="1056" y="763"/>
              <a:ext cx="313" cy="250"/>
            </a:xfrm>
            <a:prstGeom prst="rect">
              <a:avLst/>
            </a:prstGeom>
            <a:noFill/>
            <a:ln w="9525">
              <a:noFill/>
              <a:miter lim="800000"/>
              <a:headEnd/>
              <a:tailEnd/>
            </a:ln>
          </p:spPr>
          <p:txBody>
            <a:bodyPr wrap="none">
              <a:spAutoFit/>
            </a:bodyPr>
            <a:lstStyle/>
            <a:p>
              <a:r>
                <a:rPr lang="en-US" altLang="ko-KR" sz="2000" dirty="0">
                  <a:ea typeface="굴림" charset="-127"/>
                </a:rPr>
                <a:t>SIP</a:t>
              </a:r>
            </a:p>
          </p:txBody>
        </p:sp>
        <p:sp>
          <p:nvSpPr>
            <p:cNvPr id="42" name="Text Box 51"/>
            <p:cNvSpPr txBox="1">
              <a:spLocks noChangeArrowheads="1"/>
            </p:cNvSpPr>
            <p:nvPr/>
          </p:nvSpPr>
          <p:spPr bwMode="auto">
            <a:xfrm>
              <a:off x="1521" y="763"/>
              <a:ext cx="273" cy="250"/>
            </a:xfrm>
            <a:prstGeom prst="rect">
              <a:avLst/>
            </a:prstGeom>
            <a:noFill/>
            <a:ln w="9525">
              <a:noFill/>
              <a:miter lim="800000"/>
              <a:headEnd/>
              <a:tailEnd/>
            </a:ln>
          </p:spPr>
          <p:txBody>
            <a:bodyPr wrap="none">
              <a:spAutoFit/>
            </a:bodyPr>
            <a:lstStyle/>
            <a:p>
              <a:r>
                <a:rPr lang="en-US" altLang="ko-KR" sz="2000" dirty="0">
                  <a:ea typeface="굴림" charset="-127"/>
                </a:rPr>
                <a:t>SP</a:t>
              </a:r>
            </a:p>
          </p:txBody>
        </p:sp>
        <p:sp>
          <p:nvSpPr>
            <p:cNvPr id="43" name="Text Box 52"/>
            <p:cNvSpPr txBox="1">
              <a:spLocks noChangeArrowheads="1"/>
            </p:cNvSpPr>
            <p:nvPr/>
          </p:nvSpPr>
          <p:spPr bwMode="auto">
            <a:xfrm>
              <a:off x="2584" y="763"/>
              <a:ext cx="297" cy="252"/>
            </a:xfrm>
            <a:prstGeom prst="rect">
              <a:avLst/>
            </a:prstGeom>
            <a:noFill/>
            <a:ln w="9525">
              <a:noFill/>
              <a:miter lim="800000"/>
              <a:headEnd/>
              <a:tailEnd/>
            </a:ln>
          </p:spPr>
          <p:txBody>
            <a:bodyPr wrap="none">
              <a:spAutoFit/>
            </a:bodyPr>
            <a:lstStyle/>
            <a:p>
              <a:r>
                <a:rPr lang="en-US" altLang="ko-KR" sz="2000" dirty="0" smtClean="0">
                  <a:ea typeface="굴림" charset="-127"/>
                </a:rPr>
                <a:t>PR</a:t>
              </a:r>
              <a:endParaRPr lang="en-US" altLang="ko-KR" sz="2000" dirty="0">
                <a:ea typeface="굴림" charset="-127"/>
              </a:endParaRPr>
            </a:p>
          </p:txBody>
        </p:sp>
        <p:sp>
          <p:nvSpPr>
            <p:cNvPr id="44" name="Text Box 53"/>
            <p:cNvSpPr txBox="1">
              <a:spLocks noChangeArrowheads="1"/>
            </p:cNvSpPr>
            <p:nvPr/>
          </p:nvSpPr>
          <p:spPr bwMode="auto">
            <a:xfrm>
              <a:off x="3843" y="763"/>
              <a:ext cx="297" cy="250"/>
            </a:xfrm>
            <a:prstGeom prst="rect">
              <a:avLst/>
            </a:prstGeom>
            <a:noFill/>
            <a:ln w="9525">
              <a:noFill/>
              <a:miter lim="800000"/>
              <a:headEnd/>
              <a:tailEnd/>
            </a:ln>
          </p:spPr>
          <p:txBody>
            <a:bodyPr wrap="none">
              <a:spAutoFit/>
            </a:bodyPr>
            <a:lstStyle/>
            <a:p>
              <a:r>
                <a:rPr lang="en-US" altLang="ko-KR" sz="2000" dirty="0">
                  <a:ea typeface="굴림" charset="-127"/>
                </a:rPr>
                <a:t>DP</a:t>
              </a:r>
            </a:p>
          </p:txBody>
        </p:sp>
        <p:sp>
          <p:nvSpPr>
            <p:cNvPr id="45" name="Text Box 54"/>
            <p:cNvSpPr txBox="1">
              <a:spLocks noChangeArrowheads="1"/>
            </p:cNvSpPr>
            <p:nvPr/>
          </p:nvSpPr>
          <p:spPr bwMode="auto">
            <a:xfrm>
              <a:off x="4275" y="763"/>
              <a:ext cx="337" cy="250"/>
            </a:xfrm>
            <a:prstGeom prst="rect">
              <a:avLst/>
            </a:prstGeom>
            <a:noFill/>
            <a:ln w="9525">
              <a:noFill/>
              <a:miter lim="800000"/>
              <a:headEnd/>
              <a:tailEnd/>
            </a:ln>
          </p:spPr>
          <p:txBody>
            <a:bodyPr wrap="none">
              <a:spAutoFit/>
            </a:bodyPr>
            <a:lstStyle/>
            <a:p>
              <a:r>
                <a:rPr lang="en-US" altLang="ko-KR" sz="2000">
                  <a:ea typeface="굴림" charset="-127"/>
                </a:rPr>
                <a:t>DIP</a:t>
              </a:r>
            </a:p>
          </p:txBody>
        </p:sp>
      </p:grpSp>
      <p:grpSp>
        <p:nvGrpSpPr>
          <p:cNvPr id="46" name="Group 137"/>
          <p:cNvGrpSpPr>
            <a:grpSpLocks/>
          </p:cNvGrpSpPr>
          <p:nvPr/>
        </p:nvGrpSpPr>
        <p:grpSpPr bwMode="auto">
          <a:xfrm>
            <a:off x="3059113" y="2613026"/>
            <a:ext cx="4572000" cy="404813"/>
            <a:chOff x="1399" y="1022"/>
            <a:chExt cx="2880" cy="255"/>
          </a:xfrm>
        </p:grpSpPr>
        <p:sp>
          <p:nvSpPr>
            <p:cNvPr id="47" name="Text Box 46"/>
            <p:cNvSpPr txBox="1">
              <a:spLocks noChangeArrowheads="1"/>
            </p:cNvSpPr>
            <p:nvPr/>
          </p:nvSpPr>
          <p:spPr bwMode="auto">
            <a:xfrm>
              <a:off x="1399" y="1023"/>
              <a:ext cx="624" cy="250"/>
            </a:xfrm>
            <a:prstGeom prst="rect">
              <a:avLst/>
            </a:prstGeom>
            <a:noFill/>
            <a:ln w="9525">
              <a:noFill/>
              <a:miter lim="800000"/>
              <a:headEnd/>
              <a:tailEnd/>
            </a:ln>
          </p:spPr>
          <p:txBody>
            <a:bodyPr>
              <a:spAutoFit/>
            </a:bodyPr>
            <a:lstStyle/>
            <a:p>
              <a:r>
                <a:rPr lang="en-US" altLang="ko-KR" sz="2000" dirty="0">
                  <a:ea typeface="굴림" charset="-127"/>
                </a:rPr>
                <a:t>60355</a:t>
              </a:r>
            </a:p>
          </p:txBody>
        </p:sp>
        <p:sp>
          <p:nvSpPr>
            <p:cNvPr id="48" name="Text Box 47"/>
            <p:cNvSpPr txBox="1">
              <a:spLocks noChangeArrowheads="1"/>
            </p:cNvSpPr>
            <p:nvPr/>
          </p:nvSpPr>
          <p:spPr bwMode="auto">
            <a:xfrm>
              <a:off x="3799" y="1022"/>
              <a:ext cx="480" cy="250"/>
            </a:xfrm>
            <a:prstGeom prst="rect">
              <a:avLst/>
            </a:prstGeom>
            <a:noFill/>
            <a:ln w="9525">
              <a:noFill/>
              <a:miter lim="800000"/>
              <a:headEnd/>
              <a:tailEnd/>
            </a:ln>
          </p:spPr>
          <p:txBody>
            <a:bodyPr>
              <a:spAutoFit/>
            </a:bodyPr>
            <a:lstStyle/>
            <a:p>
              <a:r>
                <a:rPr lang="en-US" altLang="ko-KR" sz="2000" dirty="0">
                  <a:ea typeface="굴림" charset="-127"/>
                </a:rPr>
                <a:t>6881</a:t>
              </a:r>
            </a:p>
          </p:txBody>
        </p:sp>
        <p:sp>
          <p:nvSpPr>
            <p:cNvPr id="49" name="Text Box 48"/>
            <p:cNvSpPr txBox="1">
              <a:spLocks noChangeArrowheads="1"/>
            </p:cNvSpPr>
            <p:nvPr/>
          </p:nvSpPr>
          <p:spPr bwMode="auto">
            <a:xfrm>
              <a:off x="2571" y="1027"/>
              <a:ext cx="432" cy="250"/>
            </a:xfrm>
            <a:prstGeom prst="rect">
              <a:avLst/>
            </a:prstGeom>
            <a:noFill/>
            <a:ln w="9525">
              <a:noFill/>
              <a:miter lim="800000"/>
              <a:headEnd/>
              <a:tailEnd/>
            </a:ln>
          </p:spPr>
          <p:txBody>
            <a:bodyPr>
              <a:spAutoFit/>
            </a:bodyPr>
            <a:lstStyle/>
            <a:p>
              <a:r>
                <a:rPr lang="en-US" altLang="ko-KR" sz="2000">
                  <a:ea typeface="굴림" charset="-127"/>
                </a:rPr>
                <a:t>TCP</a:t>
              </a:r>
            </a:p>
          </p:txBody>
        </p:sp>
      </p:grpSp>
      <p:sp>
        <p:nvSpPr>
          <p:cNvPr id="51" name="TextBox 50"/>
          <p:cNvSpPr txBox="1"/>
          <p:nvPr/>
        </p:nvSpPr>
        <p:spPr>
          <a:xfrm>
            <a:off x="1371600" y="4495800"/>
            <a:ext cx="3779433" cy="523220"/>
          </a:xfrm>
          <a:prstGeom prst="rect">
            <a:avLst/>
          </a:prstGeom>
          <a:noFill/>
        </p:spPr>
        <p:txBody>
          <a:bodyPr wrap="none" rtlCol="0">
            <a:spAutoFit/>
          </a:bodyPr>
          <a:lstStyle/>
          <a:p>
            <a:r>
              <a:rPr lang="en-US" altLang="ko-KR" sz="2800" dirty="0" smtClean="0"/>
              <a:t>Mathematical expression</a:t>
            </a:r>
            <a:endParaRPr lang="ko-KR" altLang="en-US" sz="2800" dirty="0"/>
          </a:p>
        </p:txBody>
      </p:sp>
      <p:sp>
        <p:nvSpPr>
          <p:cNvPr id="52" name="TextBox 51"/>
          <p:cNvSpPr txBox="1"/>
          <p:nvPr/>
        </p:nvSpPr>
        <p:spPr>
          <a:xfrm>
            <a:off x="1371600" y="1295400"/>
            <a:ext cx="2134880" cy="523220"/>
          </a:xfrm>
          <a:prstGeom prst="rect">
            <a:avLst/>
          </a:prstGeom>
          <a:noFill/>
        </p:spPr>
        <p:txBody>
          <a:bodyPr wrap="none" rtlCol="0">
            <a:spAutoFit/>
          </a:bodyPr>
          <a:lstStyle/>
          <a:p>
            <a:r>
              <a:rPr lang="en-US" altLang="ko-KR" sz="2800" dirty="0" smtClean="0"/>
              <a:t>Pictorial view</a:t>
            </a:r>
            <a:endParaRPr lang="ko-KR" altLang="en-US" sz="2800" dirty="0"/>
          </a:p>
        </p:txBody>
      </p:sp>
      <p:sp>
        <p:nvSpPr>
          <p:cNvPr id="53" name="TextBox 52"/>
          <p:cNvSpPr txBox="1"/>
          <p:nvPr/>
        </p:nvSpPr>
        <p:spPr>
          <a:xfrm>
            <a:off x="1981200" y="5024735"/>
            <a:ext cx="3916650" cy="461665"/>
          </a:xfrm>
          <a:prstGeom prst="rect">
            <a:avLst/>
          </a:prstGeom>
          <a:noFill/>
        </p:spPr>
        <p:txBody>
          <a:bodyPr wrap="none" rtlCol="0">
            <a:spAutoFit/>
          </a:bodyPr>
          <a:lstStyle/>
          <a:p>
            <a:r>
              <a:rPr lang="en-US" altLang="ko-KR" sz="2400" dirty="0" smtClean="0"/>
              <a:t>Each flow     has components.</a:t>
            </a:r>
            <a:endParaRPr lang="ko-KR" altLang="en-US" sz="2400" dirty="0"/>
          </a:p>
        </p:txBody>
      </p:sp>
      <p:grpSp>
        <p:nvGrpSpPr>
          <p:cNvPr id="32" name="그룹 31"/>
          <p:cNvGrpSpPr/>
          <p:nvPr/>
        </p:nvGrpSpPr>
        <p:grpSpPr>
          <a:xfrm>
            <a:off x="1143024" y="2667000"/>
            <a:ext cx="1916089" cy="609600"/>
            <a:chOff x="1143024" y="2667000"/>
            <a:chExt cx="1916089" cy="609600"/>
          </a:xfrm>
        </p:grpSpPr>
        <p:sp>
          <p:nvSpPr>
            <p:cNvPr id="37" name="Oval 6"/>
            <p:cNvSpPr>
              <a:spLocks noChangeArrowheads="1"/>
            </p:cNvSpPr>
            <p:nvPr/>
          </p:nvSpPr>
          <p:spPr bwMode="auto">
            <a:xfrm>
              <a:off x="2449513" y="2667000"/>
              <a:ext cx="609600" cy="609600"/>
            </a:xfrm>
            <a:prstGeom prst="ellipse">
              <a:avLst/>
            </a:prstGeom>
            <a:solidFill>
              <a:schemeClr val="bg1"/>
            </a:solidFill>
            <a:ln w="19050">
              <a:solidFill>
                <a:schemeClr val="tx1"/>
              </a:solidFill>
              <a:round/>
              <a:headEnd/>
              <a:tailEnd/>
            </a:ln>
          </p:spPr>
          <p:txBody>
            <a:bodyPr wrap="none" anchor="ctr"/>
            <a:lstStyle/>
            <a:p>
              <a:pPr algn="ctr"/>
              <a:r>
                <a:rPr lang="en-US" altLang="ko-KR" sz="2800" dirty="0">
                  <a:ea typeface="굴림" charset="-127"/>
                </a:rPr>
                <a:t>A</a:t>
              </a:r>
            </a:p>
          </p:txBody>
        </p:sp>
        <p:sp>
          <p:nvSpPr>
            <p:cNvPr id="50" name="Text Box 66"/>
            <p:cNvSpPr txBox="1">
              <a:spLocks noChangeArrowheads="1"/>
            </p:cNvSpPr>
            <p:nvPr/>
          </p:nvSpPr>
          <p:spPr bwMode="auto">
            <a:xfrm>
              <a:off x="1143024" y="2764217"/>
              <a:ext cx="457176" cy="400110"/>
            </a:xfrm>
            <a:prstGeom prst="rect">
              <a:avLst/>
            </a:prstGeom>
            <a:noFill/>
            <a:ln w="9525">
              <a:noFill/>
              <a:miter lim="800000"/>
              <a:headEnd/>
              <a:tailEnd/>
            </a:ln>
          </p:spPr>
          <p:txBody>
            <a:bodyPr wrap="none">
              <a:spAutoFit/>
            </a:bodyPr>
            <a:lstStyle/>
            <a:p>
              <a:r>
                <a:rPr lang="en-US" altLang="ko-KR" sz="2000" dirty="0" smtClean="0">
                  <a:ea typeface="굴림" charset="-127"/>
                </a:rPr>
                <a:t>ST</a:t>
              </a:r>
              <a:endParaRPr lang="en-US" altLang="ko-KR" sz="2000" dirty="0">
                <a:ea typeface="굴림" charset="-127"/>
              </a:endParaRPr>
            </a:p>
          </p:txBody>
        </p:sp>
        <p:sp>
          <p:nvSpPr>
            <p:cNvPr id="54" name="Line 67"/>
            <p:cNvSpPr>
              <a:spLocks noChangeShapeType="1"/>
            </p:cNvSpPr>
            <p:nvPr/>
          </p:nvSpPr>
          <p:spPr bwMode="auto">
            <a:xfrm>
              <a:off x="1587304" y="2985868"/>
              <a:ext cx="365760" cy="0"/>
            </a:xfrm>
            <a:prstGeom prst="line">
              <a:avLst/>
            </a:prstGeom>
            <a:noFill/>
            <a:ln w="28575">
              <a:solidFill>
                <a:schemeClr val="tx1"/>
              </a:solidFill>
              <a:round/>
              <a:headEnd/>
              <a:tailEnd/>
            </a:ln>
          </p:spPr>
          <p:txBody>
            <a:bodyPr/>
            <a:lstStyle/>
            <a:p>
              <a:endParaRPr lang="ko-KR" altLang="en-US"/>
            </a:p>
          </p:txBody>
        </p:sp>
      </p:grpSp>
      <p:sp>
        <p:nvSpPr>
          <p:cNvPr id="56" name="직사각형 55"/>
          <p:cNvSpPr/>
          <p:nvPr/>
        </p:nvSpPr>
        <p:spPr>
          <a:xfrm>
            <a:off x="3290668" y="5071404"/>
            <a:ext cx="290732" cy="381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7" name="직사각형 56"/>
          <p:cNvSpPr/>
          <p:nvPr/>
        </p:nvSpPr>
        <p:spPr>
          <a:xfrm>
            <a:off x="2590800" y="5410200"/>
            <a:ext cx="5029200" cy="457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8" name="직사각형 57"/>
          <p:cNvSpPr/>
          <p:nvPr/>
        </p:nvSpPr>
        <p:spPr>
          <a:xfrm>
            <a:off x="1752600" y="6019800"/>
            <a:ext cx="5638800" cy="457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4" presetClass="entr" presetSubtype="0" accel="100000" fill="hold" nodeType="clickEffect">
                                  <p:stCondLst>
                                    <p:cond delay="0"/>
                                  </p:stCondLst>
                                  <p:childTnLst>
                                    <p:set>
                                      <p:cBhvr>
                                        <p:cTn id="10" dur="1" fill="hold">
                                          <p:stCondLst>
                                            <p:cond delay="0"/>
                                          </p:stCondLst>
                                        </p:cTn>
                                        <p:tgtEl>
                                          <p:spTgt spid="38"/>
                                        </p:tgtEl>
                                        <p:attrNameLst>
                                          <p:attrName>style.visibility</p:attrName>
                                        </p:attrNameLst>
                                      </p:cBhvr>
                                      <p:to>
                                        <p:strVal val="visible"/>
                                      </p:to>
                                    </p:set>
                                    <p:anim calcmode="lin" valueType="num">
                                      <p:cBhvr>
                                        <p:cTn id="11" dur="500" fill="hold"/>
                                        <p:tgtEl>
                                          <p:spTgt spid="38"/>
                                        </p:tgtEl>
                                        <p:attrNameLst>
                                          <p:attrName>ppt_w</p:attrName>
                                        </p:attrNameLst>
                                      </p:cBhvr>
                                      <p:tavLst>
                                        <p:tav tm="0">
                                          <p:val>
                                            <p:strVal val="#ppt_w*0.05"/>
                                          </p:val>
                                        </p:tav>
                                        <p:tav tm="100000">
                                          <p:val>
                                            <p:strVal val="#ppt_w"/>
                                          </p:val>
                                        </p:tav>
                                      </p:tavLst>
                                    </p:anim>
                                    <p:anim calcmode="lin" valueType="num">
                                      <p:cBhvr>
                                        <p:cTn id="12" dur="500" fill="hold"/>
                                        <p:tgtEl>
                                          <p:spTgt spid="38"/>
                                        </p:tgtEl>
                                        <p:attrNameLst>
                                          <p:attrName>ppt_h</p:attrName>
                                        </p:attrNameLst>
                                      </p:cBhvr>
                                      <p:tavLst>
                                        <p:tav tm="0">
                                          <p:val>
                                            <p:strVal val="#ppt_h"/>
                                          </p:val>
                                        </p:tav>
                                        <p:tav tm="100000">
                                          <p:val>
                                            <p:strVal val="#ppt_h"/>
                                          </p:val>
                                        </p:tav>
                                      </p:tavLst>
                                    </p:anim>
                                    <p:anim calcmode="lin" valueType="num">
                                      <p:cBhvr>
                                        <p:cTn id="13" dur="500" fill="hold"/>
                                        <p:tgtEl>
                                          <p:spTgt spid="38"/>
                                        </p:tgtEl>
                                        <p:attrNameLst>
                                          <p:attrName>ppt_x</p:attrName>
                                        </p:attrNameLst>
                                      </p:cBhvr>
                                      <p:tavLst>
                                        <p:tav tm="0">
                                          <p:val>
                                            <p:strVal val="#ppt_x-.2"/>
                                          </p:val>
                                        </p:tav>
                                        <p:tav tm="100000">
                                          <p:val>
                                            <p:strVal val="#ppt_x"/>
                                          </p:val>
                                        </p:tav>
                                      </p:tavLst>
                                    </p:anim>
                                    <p:anim calcmode="lin" valueType="num">
                                      <p:cBhvr>
                                        <p:cTn id="14" dur="500" fill="hold"/>
                                        <p:tgtEl>
                                          <p:spTgt spid="38"/>
                                        </p:tgtEl>
                                        <p:attrNameLst>
                                          <p:attrName>ppt_y</p:attrName>
                                        </p:attrNameLst>
                                      </p:cBhvr>
                                      <p:tavLst>
                                        <p:tav tm="0">
                                          <p:val>
                                            <p:strVal val="#ppt_y"/>
                                          </p:val>
                                        </p:tav>
                                        <p:tav tm="100000">
                                          <p:val>
                                            <p:strVal val="#ppt_y"/>
                                          </p:val>
                                        </p:tav>
                                      </p:tavLst>
                                    </p:anim>
                                    <p:animEffect transition="in" filter="fade">
                                      <p:cBhvr>
                                        <p:cTn id="15" dur="500"/>
                                        <p:tgtEl>
                                          <p:spTgt spid="38"/>
                                        </p:tgtEl>
                                      </p:cBhvr>
                                    </p:animEffect>
                                  </p:childTnLst>
                                </p:cTn>
                              </p:par>
                              <p:par>
                                <p:cTn id="16" presetID="63" presetClass="path" presetSubtype="0" accel="50000" decel="50000" fill="hold" nodeType="withEffect">
                                  <p:stCondLst>
                                    <p:cond delay="0"/>
                                  </p:stCondLst>
                                  <p:childTnLst>
                                    <p:animMotion origin="layout" path="M 0.02621 0.01896 L 0.50416 0.01896 " pathEditMode="fixed" rAng="0" ptsTypes="AA">
                                      <p:cBhvr>
                                        <p:cTn id="17" dur="1000" fill="hold"/>
                                        <p:tgtEl>
                                          <p:spTgt spid="35"/>
                                        </p:tgtEl>
                                        <p:attrNameLst>
                                          <p:attrName>ppt_x</p:attrName>
                                          <p:attrName>ppt_y</p:attrName>
                                        </p:attrNameLst>
                                      </p:cBhvr>
                                      <p:rCtr x="239" y="0"/>
                                    </p:animMotion>
                                  </p:childTnLst>
                                  <p:subTnLst>
                                    <p:set>
                                      <p:cBhvr override="childStyle">
                                        <p:cTn dur="1" fill="hold" display="0" masterRel="nextClick" afterEffect="1"/>
                                        <p:tgtEl>
                                          <p:spTgt spid="35"/>
                                        </p:tgtEl>
                                        <p:attrNameLst>
                                          <p:attrName>style.visibility</p:attrName>
                                        </p:attrNameLst>
                                      </p:cBhvr>
                                      <p:to>
                                        <p:strVal val="hidden"/>
                                      </p:to>
                                    </p:set>
                                  </p:subTnLst>
                                </p:cTn>
                              </p:par>
                              <p:par>
                                <p:cTn id="18" presetID="3" presetClass="entr" presetSubtype="10" fill="hold" nodeType="withEffect">
                                  <p:stCondLst>
                                    <p:cond delay="0"/>
                                  </p:stCondLst>
                                  <p:childTnLst>
                                    <p:set>
                                      <p:cBhvr>
                                        <p:cTn id="19" dur="1" fill="hold">
                                          <p:stCondLst>
                                            <p:cond delay="0"/>
                                          </p:stCondLst>
                                        </p:cTn>
                                        <p:tgtEl>
                                          <p:spTgt spid="46"/>
                                        </p:tgtEl>
                                        <p:attrNameLst>
                                          <p:attrName>style.visibility</p:attrName>
                                        </p:attrNameLst>
                                      </p:cBhvr>
                                      <p:to>
                                        <p:strVal val="visible"/>
                                      </p:to>
                                    </p:set>
                                    <p:animEffect transition="in" filter="blinds(horizontal)">
                                      <p:cBhvr>
                                        <p:cTn id="20" dur="500"/>
                                        <p:tgtEl>
                                          <p:spTgt spid="46"/>
                                        </p:tgtEl>
                                      </p:cBhvr>
                                    </p:animEffect>
                                  </p:childTnLst>
                                </p:cTn>
                              </p:par>
                              <p:par>
                                <p:cTn id="21" presetID="3" presetClass="entr" presetSubtype="10" fill="hold" nodeType="withEffect">
                                  <p:stCondLst>
                                    <p:cond delay="0"/>
                                  </p:stCondLst>
                                  <p:childTnLst>
                                    <p:set>
                                      <p:cBhvr>
                                        <p:cTn id="22" dur="1" fill="hold">
                                          <p:stCondLst>
                                            <p:cond delay="0"/>
                                          </p:stCondLst>
                                        </p:cTn>
                                        <p:tgtEl>
                                          <p:spTgt spid="39"/>
                                        </p:tgtEl>
                                        <p:attrNameLst>
                                          <p:attrName>style.visibility</p:attrName>
                                        </p:attrNameLst>
                                      </p:cBhvr>
                                      <p:to>
                                        <p:strVal val="visible"/>
                                      </p:to>
                                    </p:set>
                                    <p:animEffect transition="in" filter="blinds(horizontal)">
                                      <p:cBhvr>
                                        <p:cTn id="23" dur="500"/>
                                        <p:tgtEl>
                                          <p:spTgt spid="39"/>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40"/>
                                        </p:tgtEl>
                                        <p:attrNameLst>
                                          <p:attrName>style.visibility</p:attrName>
                                        </p:attrNameLst>
                                      </p:cBhvr>
                                      <p:to>
                                        <p:strVal val="visible"/>
                                      </p:to>
                                    </p:set>
                                    <p:animEffect transition="in" filter="blinds(horizontal)">
                                      <p:cBhvr>
                                        <p:cTn id="28" dur="500"/>
                                        <p:tgtEl>
                                          <p:spTgt spid="40"/>
                                        </p:tgtEl>
                                      </p:cBhvr>
                                    </p:animEffect>
                                  </p:childTnLst>
                                </p:cTn>
                              </p:par>
                            </p:childTnLst>
                          </p:cTn>
                        </p:par>
                      </p:childTnLst>
                    </p:cTn>
                  </p:par>
                  <p:par>
                    <p:cTn id="29" fill="hold">
                      <p:stCondLst>
                        <p:cond delay="indefinite"/>
                      </p:stCondLst>
                      <p:childTnLst>
                        <p:par>
                          <p:cTn id="30" fill="hold">
                            <p:stCondLst>
                              <p:cond delay="0"/>
                            </p:stCondLst>
                            <p:childTnLst>
                              <p:par>
                                <p:cTn id="31" presetID="54" presetClass="entr" presetSubtype="0" accel="100000" fill="hold" grpId="0" nodeType="clickEffect">
                                  <p:stCondLst>
                                    <p:cond delay="0"/>
                                  </p:stCondLst>
                                  <p:childTnLst>
                                    <p:set>
                                      <p:cBhvr>
                                        <p:cTn id="32" dur="1" fill="hold">
                                          <p:stCondLst>
                                            <p:cond delay="0"/>
                                          </p:stCondLst>
                                        </p:cTn>
                                        <p:tgtEl>
                                          <p:spTgt spid="51"/>
                                        </p:tgtEl>
                                        <p:attrNameLst>
                                          <p:attrName>style.visibility</p:attrName>
                                        </p:attrNameLst>
                                      </p:cBhvr>
                                      <p:to>
                                        <p:strVal val="visible"/>
                                      </p:to>
                                    </p:set>
                                    <p:anim calcmode="lin" valueType="num">
                                      <p:cBhvr>
                                        <p:cTn id="33" dur="500" fill="hold"/>
                                        <p:tgtEl>
                                          <p:spTgt spid="51"/>
                                        </p:tgtEl>
                                        <p:attrNameLst>
                                          <p:attrName>ppt_w</p:attrName>
                                        </p:attrNameLst>
                                      </p:cBhvr>
                                      <p:tavLst>
                                        <p:tav tm="0">
                                          <p:val>
                                            <p:strVal val="#ppt_w*0.05"/>
                                          </p:val>
                                        </p:tav>
                                        <p:tav tm="100000">
                                          <p:val>
                                            <p:strVal val="#ppt_w"/>
                                          </p:val>
                                        </p:tav>
                                      </p:tavLst>
                                    </p:anim>
                                    <p:anim calcmode="lin" valueType="num">
                                      <p:cBhvr>
                                        <p:cTn id="34" dur="500" fill="hold"/>
                                        <p:tgtEl>
                                          <p:spTgt spid="51"/>
                                        </p:tgtEl>
                                        <p:attrNameLst>
                                          <p:attrName>ppt_h</p:attrName>
                                        </p:attrNameLst>
                                      </p:cBhvr>
                                      <p:tavLst>
                                        <p:tav tm="0">
                                          <p:val>
                                            <p:strVal val="#ppt_h"/>
                                          </p:val>
                                        </p:tav>
                                        <p:tav tm="100000">
                                          <p:val>
                                            <p:strVal val="#ppt_h"/>
                                          </p:val>
                                        </p:tav>
                                      </p:tavLst>
                                    </p:anim>
                                    <p:anim calcmode="lin" valueType="num">
                                      <p:cBhvr>
                                        <p:cTn id="35" dur="500" fill="hold"/>
                                        <p:tgtEl>
                                          <p:spTgt spid="51"/>
                                        </p:tgtEl>
                                        <p:attrNameLst>
                                          <p:attrName>ppt_x</p:attrName>
                                        </p:attrNameLst>
                                      </p:cBhvr>
                                      <p:tavLst>
                                        <p:tav tm="0">
                                          <p:val>
                                            <p:strVal val="#ppt_x-.2"/>
                                          </p:val>
                                        </p:tav>
                                        <p:tav tm="100000">
                                          <p:val>
                                            <p:strVal val="#ppt_x"/>
                                          </p:val>
                                        </p:tav>
                                      </p:tavLst>
                                    </p:anim>
                                    <p:anim calcmode="lin" valueType="num">
                                      <p:cBhvr>
                                        <p:cTn id="36" dur="500" fill="hold"/>
                                        <p:tgtEl>
                                          <p:spTgt spid="51"/>
                                        </p:tgtEl>
                                        <p:attrNameLst>
                                          <p:attrName>ppt_y</p:attrName>
                                        </p:attrNameLst>
                                      </p:cBhvr>
                                      <p:tavLst>
                                        <p:tav tm="0">
                                          <p:val>
                                            <p:strVal val="#ppt_y"/>
                                          </p:val>
                                        </p:tav>
                                        <p:tav tm="100000">
                                          <p:val>
                                            <p:strVal val="#ppt_y"/>
                                          </p:val>
                                        </p:tav>
                                      </p:tavLst>
                                    </p:anim>
                                    <p:animEffect transition="in" filter="fade">
                                      <p:cBhvr>
                                        <p:cTn id="37" dur="500"/>
                                        <p:tgtEl>
                                          <p:spTgt spid="51"/>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53"/>
                                        </p:tgtEl>
                                        <p:attrNameLst>
                                          <p:attrName>style.visibility</p:attrName>
                                        </p:attrNameLst>
                                      </p:cBhvr>
                                      <p:to>
                                        <p:strVal val="visible"/>
                                      </p:to>
                                    </p:set>
                                  </p:childTnLst>
                                </p:cTn>
                              </p:par>
                              <p:par>
                                <p:cTn id="42" presetID="1" presetClass="exit" presetSubtype="0" fill="hold" grpId="1" nodeType="withEffect">
                                  <p:stCondLst>
                                    <p:cond delay="0"/>
                                  </p:stCondLst>
                                  <p:childTnLst>
                                    <p:set>
                                      <p:cBhvr>
                                        <p:cTn id="43" dur="1" fill="hold">
                                          <p:stCondLst>
                                            <p:cond delay="0"/>
                                          </p:stCondLst>
                                        </p:cTn>
                                        <p:tgtEl>
                                          <p:spTgt spid="56"/>
                                        </p:tgtEl>
                                        <p:attrNameLst>
                                          <p:attrName>style.visibility</p:attrName>
                                        </p:attrNameLst>
                                      </p:cBhvr>
                                      <p:to>
                                        <p:strVal val="hidden"/>
                                      </p:to>
                                    </p:set>
                                  </p:childTnLst>
                                </p:cTn>
                              </p:par>
                              <p:par>
                                <p:cTn id="44" presetID="1" presetClass="exit" presetSubtype="0" fill="hold" grpId="0" nodeType="withEffect">
                                  <p:stCondLst>
                                    <p:cond delay="0"/>
                                  </p:stCondLst>
                                  <p:childTnLst>
                                    <p:set>
                                      <p:cBhvr>
                                        <p:cTn id="45" dur="1" fill="hold">
                                          <p:stCondLst>
                                            <p:cond delay="0"/>
                                          </p:stCondLst>
                                        </p:cTn>
                                        <p:tgtEl>
                                          <p:spTgt spid="57"/>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1" presetClass="exit" presetSubtype="0" fill="hold" grpId="0" nodeType="clickEffect">
                                  <p:stCondLst>
                                    <p:cond delay="0"/>
                                  </p:stCondLst>
                                  <p:childTnLst>
                                    <p:set>
                                      <p:cBhvr>
                                        <p:cTn id="49" dur="1" fill="hold">
                                          <p:stCondLst>
                                            <p:cond delay="0"/>
                                          </p:stCondLst>
                                        </p:cTn>
                                        <p:tgtEl>
                                          <p:spTgt spid="5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p:bldP spid="53" grpId="0"/>
      <p:bldP spid="56" grpId="1" animBg="1"/>
      <p:bldP spid="57" grpId="0" animBg="1"/>
      <p:bldP spid="5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Identification Methods</a:t>
            </a:r>
            <a:endParaRPr lang="ko-KR" altLang="en-US" dirty="0"/>
          </a:p>
        </p:txBody>
      </p:sp>
      <p:sp>
        <p:nvSpPr>
          <p:cNvPr id="4" name="타원 3"/>
          <p:cNvSpPr/>
          <p:nvPr/>
        </p:nvSpPr>
        <p:spPr>
          <a:xfrm>
            <a:off x="1828800" y="3190220"/>
            <a:ext cx="1295400" cy="1295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sz="2400" dirty="0" smtClean="0">
                <a:solidFill>
                  <a:schemeClr val="tx1"/>
                </a:solidFill>
                <a:latin typeface="Times New Roman" pitchFamily="18" charset="0"/>
                <a:cs typeface="Times New Roman" pitchFamily="18" charset="0"/>
              </a:rPr>
              <a:t>flow 1</a:t>
            </a:r>
            <a:endParaRPr lang="ko-KR" altLang="en-US" sz="2400" dirty="0">
              <a:solidFill>
                <a:schemeClr val="tx1"/>
              </a:solidFill>
              <a:latin typeface="Times New Roman" pitchFamily="18" charset="0"/>
              <a:cs typeface="Times New Roman" pitchFamily="18" charset="0"/>
            </a:endParaRPr>
          </a:p>
        </p:txBody>
      </p:sp>
      <p:cxnSp>
        <p:nvCxnSpPr>
          <p:cNvPr id="5" name="직선 연결선 4"/>
          <p:cNvCxnSpPr>
            <a:stCxn id="4" idx="6"/>
          </p:cNvCxnSpPr>
          <p:nvPr/>
        </p:nvCxnSpPr>
        <p:spPr>
          <a:xfrm>
            <a:off x="3124200" y="3837920"/>
            <a:ext cx="3200400" cy="1588"/>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grpSp>
        <p:nvGrpSpPr>
          <p:cNvPr id="6" name="그룹 5"/>
          <p:cNvGrpSpPr/>
          <p:nvPr/>
        </p:nvGrpSpPr>
        <p:grpSpPr>
          <a:xfrm>
            <a:off x="1831821" y="2448580"/>
            <a:ext cx="6521337" cy="2037040"/>
            <a:chOff x="1831821" y="3830360"/>
            <a:chExt cx="6521337" cy="2037040"/>
          </a:xfrm>
        </p:grpSpPr>
        <p:cxnSp>
          <p:nvCxnSpPr>
            <p:cNvPr id="7" name="직선 화살표 연결선 6"/>
            <p:cNvCxnSpPr/>
            <p:nvPr/>
          </p:nvCxnSpPr>
          <p:spPr>
            <a:xfrm rot="5400000">
              <a:off x="4324340" y="4780748"/>
              <a:ext cx="800916" cy="79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831821" y="3830360"/>
              <a:ext cx="6521337" cy="523220"/>
            </a:xfrm>
            <a:prstGeom prst="rect">
              <a:avLst/>
            </a:prstGeom>
            <a:noFill/>
          </p:spPr>
          <p:txBody>
            <a:bodyPr wrap="none" rtlCol="0">
              <a:spAutoFit/>
            </a:bodyPr>
            <a:lstStyle/>
            <a:p>
              <a:r>
                <a:rPr lang="en-US" altLang="ko-KR" sz="2800" b="1" dirty="0" smtClean="0"/>
                <a:t>Class B</a:t>
              </a:r>
              <a:r>
                <a:rPr lang="en-US" altLang="ko-KR" sz="2800" dirty="0" smtClean="0"/>
                <a:t> methods connect </a:t>
              </a:r>
              <a:r>
                <a:rPr lang="en-US" altLang="ko-KR" sz="2800" dirty="0" smtClean="0">
                  <a:latin typeface="Times New Roman" pitchFamily="18" charset="0"/>
                  <a:cs typeface="Times New Roman" pitchFamily="18" charset="0"/>
                </a:rPr>
                <a:t>flow1</a:t>
              </a:r>
              <a:r>
                <a:rPr lang="en-US" altLang="ko-KR" sz="2800" dirty="0" smtClean="0"/>
                <a:t> to </a:t>
              </a:r>
              <a:r>
                <a:rPr lang="en-US" altLang="ko-KR" sz="2800" dirty="0" smtClean="0">
                  <a:latin typeface="Times New Roman" pitchFamily="18" charset="0"/>
                  <a:cs typeface="Times New Roman" pitchFamily="18" charset="0"/>
                </a:rPr>
                <a:t>flow 2</a:t>
              </a:r>
              <a:r>
                <a:rPr lang="en-US" altLang="ko-KR" sz="2800" dirty="0" smtClean="0"/>
                <a:t> </a:t>
              </a:r>
              <a:endParaRPr lang="ko-KR" altLang="en-US" sz="2800" dirty="0"/>
            </a:p>
          </p:txBody>
        </p:sp>
        <p:sp>
          <p:nvSpPr>
            <p:cNvPr id="9" name="타원 8"/>
            <p:cNvSpPr/>
            <p:nvPr/>
          </p:nvSpPr>
          <p:spPr>
            <a:xfrm>
              <a:off x="6324600" y="4572000"/>
              <a:ext cx="1295400" cy="1295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ko-KR" sz="2400" dirty="0" smtClean="0">
                  <a:solidFill>
                    <a:schemeClr val="tx1"/>
                  </a:solidFill>
                  <a:latin typeface="Times New Roman" pitchFamily="18" charset="0"/>
                  <a:cs typeface="Times New Roman" pitchFamily="18" charset="0"/>
                </a:rPr>
                <a:t>flow 2</a:t>
              </a:r>
              <a:endParaRPr lang="ko-KR" altLang="en-US" sz="2400" dirty="0">
                <a:solidFill>
                  <a:schemeClr val="tx1"/>
                </a:solidFill>
                <a:latin typeface="Times New Roman" pitchFamily="18" charset="0"/>
                <a:cs typeface="Times New Roman" pitchFamily="18" charset="0"/>
              </a:endParaRPr>
            </a:p>
          </p:txBody>
        </p:sp>
      </p:grpSp>
      <p:sp>
        <p:nvSpPr>
          <p:cNvPr id="11" name="TextBox 10"/>
          <p:cNvSpPr txBox="1"/>
          <p:nvPr/>
        </p:nvSpPr>
        <p:spPr>
          <a:xfrm>
            <a:off x="1295400" y="5181600"/>
            <a:ext cx="7716151" cy="523220"/>
          </a:xfrm>
          <a:prstGeom prst="rect">
            <a:avLst/>
          </a:prstGeom>
          <a:noFill/>
        </p:spPr>
        <p:txBody>
          <a:bodyPr wrap="none" rtlCol="0">
            <a:spAutoFit/>
          </a:bodyPr>
          <a:lstStyle/>
          <a:p>
            <a:r>
              <a:rPr lang="en-US" altLang="ko-KR" sz="2800" b="1" dirty="0" smtClean="0"/>
              <a:t>Class A</a:t>
            </a:r>
            <a:r>
              <a:rPr lang="en-US" altLang="ko-KR" sz="2800" dirty="0" smtClean="0"/>
              <a:t> methods detect </a:t>
            </a:r>
            <a:r>
              <a:rPr lang="en-US" altLang="ko-KR" sz="2800" dirty="0" smtClean="0">
                <a:latin typeface="Times New Roman" pitchFamily="18" charset="0"/>
                <a:cs typeface="Times New Roman" pitchFamily="18" charset="0"/>
              </a:rPr>
              <a:t>flow 1</a:t>
            </a:r>
            <a:r>
              <a:rPr lang="en-US" altLang="ko-KR" sz="2800" dirty="0" smtClean="0"/>
              <a:t> (an initial P2P flow)</a:t>
            </a:r>
            <a:endParaRPr lang="ko-KR" altLang="en-US" sz="2800" dirty="0"/>
          </a:p>
        </p:txBody>
      </p:sp>
      <p:cxnSp>
        <p:nvCxnSpPr>
          <p:cNvPr id="13" name="직선 화살표 연결선 12"/>
          <p:cNvCxnSpPr/>
          <p:nvPr/>
        </p:nvCxnSpPr>
        <p:spPr>
          <a:xfrm rot="5400000" flipH="1" flipV="1">
            <a:off x="2209006" y="4865826"/>
            <a:ext cx="60960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모서리가 둥근 직사각형 19"/>
          <p:cNvSpPr/>
          <p:nvPr/>
        </p:nvSpPr>
        <p:spPr>
          <a:xfrm>
            <a:off x="1219200" y="1752600"/>
            <a:ext cx="7772400" cy="4648200"/>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ko-KR" altLang="en-US"/>
          </a:p>
        </p:txBody>
      </p:sp>
      <p:sp>
        <p:nvSpPr>
          <p:cNvPr id="10" name="TextBox 9"/>
          <p:cNvSpPr txBox="1"/>
          <p:nvPr/>
        </p:nvSpPr>
        <p:spPr>
          <a:xfrm>
            <a:off x="2667000" y="1447800"/>
            <a:ext cx="4721870" cy="584775"/>
          </a:xfrm>
          <a:prstGeom prst="rect">
            <a:avLst/>
          </a:prstGeom>
          <a:solidFill>
            <a:schemeClr val="bg1"/>
          </a:solidFill>
        </p:spPr>
        <p:txBody>
          <a:bodyPr wrap="none" rtlCol="0">
            <a:spAutoFit/>
          </a:bodyPr>
          <a:lstStyle/>
          <a:p>
            <a:pPr lvl="0"/>
            <a:r>
              <a:rPr lang="en-US" altLang="ko-KR" sz="3200" dirty="0" smtClean="0"/>
              <a:t>P2P flow graph by methods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54" presetClass="entr" presetSubtype="0" accel="10000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strVal val="#ppt_w*0.05"/>
                                          </p:val>
                                        </p:tav>
                                        <p:tav tm="100000">
                                          <p:val>
                                            <p:strVal val="#ppt_w"/>
                                          </p:val>
                                        </p:tav>
                                      </p:tavLst>
                                    </p:anim>
                                    <p:anim calcmode="lin" valueType="num">
                                      <p:cBhvr>
                                        <p:cTn id="18" dur="500" fill="hold"/>
                                        <p:tgtEl>
                                          <p:spTgt spid="5"/>
                                        </p:tgtEl>
                                        <p:attrNameLst>
                                          <p:attrName>ppt_h</p:attrName>
                                        </p:attrNameLst>
                                      </p:cBhvr>
                                      <p:tavLst>
                                        <p:tav tm="0">
                                          <p:val>
                                            <p:strVal val="#ppt_h"/>
                                          </p:val>
                                        </p:tav>
                                        <p:tav tm="100000">
                                          <p:val>
                                            <p:strVal val="#ppt_h"/>
                                          </p:val>
                                        </p:tav>
                                      </p:tavLst>
                                    </p:anim>
                                    <p:anim calcmode="lin" valueType="num">
                                      <p:cBhvr>
                                        <p:cTn id="19" dur="500" fill="hold"/>
                                        <p:tgtEl>
                                          <p:spTgt spid="5"/>
                                        </p:tgtEl>
                                        <p:attrNameLst>
                                          <p:attrName>ppt_x</p:attrName>
                                        </p:attrNameLst>
                                      </p:cBhvr>
                                      <p:tavLst>
                                        <p:tav tm="0">
                                          <p:val>
                                            <p:strVal val="#ppt_x-.2"/>
                                          </p:val>
                                        </p:tav>
                                        <p:tav tm="100000">
                                          <p:val>
                                            <p:strVal val="#ppt_x"/>
                                          </p:val>
                                        </p:tav>
                                      </p:tavLst>
                                    </p:anim>
                                    <p:anim calcmode="lin" valueType="num">
                                      <p:cBhvr>
                                        <p:cTn id="20" dur="500" fill="hold"/>
                                        <p:tgtEl>
                                          <p:spTgt spid="5"/>
                                        </p:tgtEl>
                                        <p:attrNameLst>
                                          <p:attrName>ppt_y</p:attrName>
                                        </p:attrNameLst>
                                      </p:cBhvr>
                                      <p:tavLst>
                                        <p:tav tm="0">
                                          <p:val>
                                            <p:strVal val="#ppt_y"/>
                                          </p:val>
                                        </p:tav>
                                        <p:tav tm="100000">
                                          <p:val>
                                            <p:strVal val="#ppt_y"/>
                                          </p:val>
                                        </p:tav>
                                      </p:tavLst>
                                    </p:anim>
                                    <p:animEffect transition="in" filter="fade">
                                      <p:cBhvr>
                                        <p:cTn id="21" dur="500"/>
                                        <p:tgtEl>
                                          <p:spTgt spid="5"/>
                                        </p:tgtEl>
                                      </p:cBhvr>
                                    </p:animEffect>
                                  </p:childTnLst>
                                </p:cTn>
                              </p:par>
                              <p:par>
                                <p:cTn id="22" presetID="1" presetClass="entr" presetSubtype="0" fill="hold" nodeType="withEffect">
                                  <p:stCondLst>
                                    <p:cond delay="0"/>
                                  </p:stCondLst>
                                  <p:childTnLst>
                                    <p:set>
                                      <p:cBhvr>
                                        <p:cTn id="23"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제목 1"/>
          <p:cNvSpPr txBox="1">
            <a:spLocks/>
          </p:cNvSpPr>
          <p:nvPr/>
        </p:nvSpPr>
        <p:spPr>
          <a:xfrm>
            <a:off x="76200" y="122238"/>
            <a:ext cx="8915400" cy="639762"/>
          </a:xfrm>
          <a:prstGeom prst="rect">
            <a:avLst/>
          </a:prstGeom>
        </p:spPr>
        <p:txBody>
          <a:bodyPr anchor="ctr">
            <a:normAutofit fontScale="90000" lnSpcReduction="10000"/>
          </a:bodyPr>
          <a:lstStyle/>
          <a:p>
            <a:pPr marL="0" marR="0" lvl="0" indent="0" algn="l" defTabSz="914400" rtl="0" eaLnBrk="1" fontAlgn="auto" latinLnBrk="1" hangingPunct="1">
              <a:lnSpc>
                <a:spcPct val="100000"/>
              </a:lnSpc>
              <a:spcBef>
                <a:spcPct val="0"/>
              </a:spcBef>
              <a:spcAft>
                <a:spcPts val="0"/>
              </a:spcAft>
              <a:buClrTx/>
              <a:buSzTx/>
              <a:buFontTx/>
              <a:buNone/>
              <a:tabLst/>
              <a:defRPr/>
            </a:pP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Class </a:t>
            </a: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Times New Roman" pitchFamily="18" charset="0"/>
                <a:ea typeface="휴먼매직체"/>
                <a:cs typeface="Times New Roman" pitchFamily="18" charset="0"/>
              </a:rPr>
              <a:t>A-1</a:t>
            </a: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 : Degree-based P2P Detection</a:t>
            </a:r>
            <a:endParaRPr kumimoji="0" lang="ko-KR" altLang="en-US" sz="4300" b="0" i="0" u="none" strike="noStrike" kern="1200" cap="none" spc="0" normalizeH="0" baseline="0" noProof="0" dirty="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endParaRPr>
          </a:p>
        </p:txBody>
      </p:sp>
      <p:sp>
        <p:nvSpPr>
          <p:cNvPr id="226307" name="Oval 3"/>
          <p:cNvSpPr>
            <a:spLocks noChangeArrowheads="1"/>
          </p:cNvSpPr>
          <p:nvPr/>
        </p:nvSpPr>
        <p:spPr bwMode="auto">
          <a:xfrm>
            <a:off x="1265229" y="3499939"/>
            <a:ext cx="609600" cy="566579"/>
          </a:xfrm>
          <a:prstGeom prst="ellipse">
            <a:avLst/>
          </a:prstGeom>
          <a:solidFill>
            <a:schemeClr val="bg1"/>
          </a:solidFill>
          <a:ln w="19050">
            <a:solidFill>
              <a:schemeClr val="tx1"/>
            </a:solidFill>
            <a:round/>
            <a:headEnd/>
            <a:tailEnd/>
          </a:ln>
          <a:effectLst/>
        </p:spPr>
        <p:txBody>
          <a:bodyPr wrap="none" anchor="ctr"/>
          <a:lstStyle/>
          <a:p>
            <a:pPr algn="ctr"/>
            <a:r>
              <a:rPr lang="en-US" altLang="ko-KR" sz="2800" dirty="0">
                <a:ea typeface="굴림" charset="-127"/>
              </a:rPr>
              <a:t>A</a:t>
            </a:r>
          </a:p>
        </p:txBody>
      </p:sp>
      <p:grpSp>
        <p:nvGrpSpPr>
          <p:cNvPr id="139" name="그룹 138"/>
          <p:cNvGrpSpPr/>
          <p:nvPr/>
        </p:nvGrpSpPr>
        <p:grpSpPr>
          <a:xfrm>
            <a:off x="1417629" y="838200"/>
            <a:ext cx="5440371" cy="5791200"/>
            <a:chOff x="1646229" y="838200"/>
            <a:chExt cx="5440371" cy="5791200"/>
          </a:xfrm>
        </p:grpSpPr>
        <p:sp>
          <p:nvSpPr>
            <p:cNvPr id="226356" name="Oval 52"/>
            <p:cNvSpPr>
              <a:spLocks noChangeAspect="1" noChangeArrowheads="1"/>
            </p:cNvSpPr>
            <p:nvPr/>
          </p:nvSpPr>
          <p:spPr bwMode="auto">
            <a:xfrm>
              <a:off x="6675429" y="3604698"/>
              <a:ext cx="411163" cy="382145"/>
            </a:xfrm>
            <a:prstGeom prst="ellipse">
              <a:avLst/>
            </a:prstGeom>
            <a:solidFill>
              <a:schemeClr val="bg1">
                <a:alpha val="39999"/>
              </a:schemeClr>
            </a:solidFill>
            <a:ln w="19050">
              <a:solidFill>
                <a:srgbClr val="0000CC"/>
              </a:solidFill>
              <a:round/>
              <a:headEnd/>
              <a:tailEnd/>
            </a:ln>
            <a:effectLst/>
          </p:spPr>
          <p:txBody>
            <a:bodyPr wrap="none" anchor="ctr"/>
            <a:lstStyle/>
            <a:p>
              <a:pPr algn="ctr"/>
              <a:r>
                <a:rPr lang="en-US" altLang="ko-KR" sz="1800" dirty="0">
                  <a:solidFill>
                    <a:srgbClr val="0000CC"/>
                  </a:solidFill>
                  <a:ea typeface="굴림" charset="-127"/>
                </a:rPr>
                <a:t>X</a:t>
              </a:r>
              <a:r>
                <a:rPr lang="en-US" altLang="ko-KR" sz="1800" baseline="-25000" dirty="0">
                  <a:solidFill>
                    <a:srgbClr val="0000CC"/>
                  </a:solidFill>
                  <a:ea typeface="굴림" charset="-127"/>
                </a:rPr>
                <a:t>7</a:t>
              </a:r>
            </a:p>
          </p:txBody>
        </p:sp>
        <p:grpSp>
          <p:nvGrpSpPr>
            <p:cNvPr id="138" name="그룹 137"/>
            <p:cNvGrpSpPr/>
            <p:nvPr/>
          </p:nvGrpSpPr>
          <p:grpSpPr>
            <a:xfrm>
              <a:off x="1646229" y="838200"/>
              <a:ext cx="5440371" cy="5791200"/>
              <a:chOff x="1646229" y="838200"/>
              <a:chExt cx="5440371" cy="5791200"/>
            </a:xfrm>
          </p:grpSpPr>
          <p:sp>
            <p:nvSpPr>
              <p:cNvPr id="226371" name="Text Box 67"/>
              <p:cNvSpPr txBox="1">
                <a:spLocks noChangeArrowheads="1"/>
              </p:cNvSpPr>
              <p:nvPr/>
            </p:nvSpPr>
            <p:spPr bwMode="auto">
              <a:xfrm>
                <a:off x="4073517" y="3495513"/>
                <a:ext cx="685800" cy="340832"/>
              </a:xfrm>
              <a:prstGeom prst="rect">
                <a:avLst/>
              </a:prstGeom>
              <a:noFill/>
              <a:ln w="9525">
                <a:noFill/>
                <a:miter lim="800000"/>
                <a:headEnd/>
                <a:tailEnd/>
              </a:ln>
              <a:effectLst/>
            </p:spPr>
            <p:txBody>
              <a:bodyPr>
                <a:spAutoFit/>
              </a:bodyPr>
              <a:lstStyle/>
              <a:p>
                <a:r>
                  <a:rPr lang="en-US" altLang="ko-KR" sz="1800" dirty="0">
                    <a:solidFill>
                      <a:schemeClr val="hlink"/>
                    </a:solidFill>
                    <a:ea typeface="굴림" charset="-127"/>
                  </a:rPr>
                  <a:t>TCP</a:t>
                </a:r>
              </a:p>
            </p:txBody>
          </p:sp>
          <p:sp>
            <p:nvSpPr>
              <p:cNvPr id="226372" name="Text Box 68"/>
              <p:cNvSpPr txBox="1">
                <a:spLocks noChangeArrowheads="1"/>
              </p:cNvSpPr>
              <p:nvPr/>
            </p:nvSpPr>
            <p:spPr bwMode="auto">
              <a:xfrm>
                <a:off x="2103429" y="3494037"/>
                <a:ext cx="990600" cy="340832"/>
              </a:xfrm>
              <a:prstGeom prst="rect">
                <a:avLst/>
              </a:prstGeom>
              <a:noFill/>
              <a:ln w="9525">
                <a:noFill/>
                <a:miter lim="800000"/>
                <a:headEnd/>
                <a:tailEnd/>
              </a:ln>
              <a:effectLst/>
            </p:spPr>
            <p:txBody>
              <a:bodyPr>
                <a:spAutoFit/>
              </a:bodyPr>
              <a:lstStyle/>
              <a:p>
                <a:r>
                  <a:rPr lang="en-US" altLang="ko-KR" sz="1800">
                    <a:solidFill>
                      <a:schemeClr val="hlink"/>
                    </a:solidFill>
                    <a:ea typeface="굴림" charset="-127"/>
                  </a:rPr>
                  <a:t>63234 </a:t>
                </a:r>
              </a:p>
            </p:txBody>
          </p:sp>
          <p:sp>
            <p:nvSpPr>
              <p:cNvPr id="226373" name="Text Box 69"/>
              <p:cNvSpPr txBox="1">
                <a:spLocks noChangeArrowheads="1"/>
              </p:cNvSpPr>
              <p:nvPr/>
            </p:nvSpPr>
            <p:spPr bwMode="auto">
              <a:xfrm>
                <a:off x="5761029" y="3488135"/>
                <a:ext cx="903288" cy="340832"/>
              </a:xfrm>
              <a:prstGeom prst="rect">
                <a:avLst/>
              </a:prstGeom>
              <a:noFill/>
              <a:ln w="9525">
                <a:noFill/>
                <a:miter lim="800000"/>
                <a:headEnd/>
                <a:tailEnd/>
              </a:ln>
              <a:effectLst/>
            </p:spPr>
            <p:txBody>
              <a:bodyPr>
                <a:spAutoFit/>
              </a:bodyPr>
              <a:lstStyle/>
              <a:p>
                <a:r>
                  <a:rPr lang="en-US" altLang="ko-KR" sz="1800">
                    <a:solidFill>
                      <a:schemeClr val="hlink"/>
                    </a:solidFill>
                    <a:ea typeface="굴림" charset="-127"/>
                  </a:rPr>
                  <a:t>52334</a:t>
                </a:r>
              </a:p>
            </p:txBody>
          </p:sp>
          <p:sp>
            <p:nvSpPr>
              <p:cNvPr id="226376" name="Line 72"/>
              <p:cNvSpPr>
                <a:spLocks noChangeShapeType="1"/>
              </p:cNvSpPr>
              <p:nvPr/>
            </p:nvSpPr>
            <p:spPr bwMode="auto">
              <a:xfrm>
                <a:off x="2103429" y="3796508"/>
                <a:ext cx="4572000" cy="0"/>
              </a:xfrm>
              <a:prstGeom prst="line">
                <a:avLst/>
              </a:prstGeom>
              <a:noFill/>
              <a:ln w="12700">
                <a:solidFill>
                  <a:schemeClr val="hlink"/>
                </a:solidFill>
                <a:round/>
                <a:headEnd/>
                <a:tailEnd type="triangle" w="med" len="med"/>
              </a:ln>
              <a:effectLst/>
            </p:spPr>
            <p:txBody>
              <a:bodyPr/>
              <a:lstStyle/>
              <a:p>
                <a:endParaRPr lang="ko-KR" altLang="en-US"/>
              </a:p>
            </p:txBody>
          </p:sp>
          <p:grpSp>
            <p:nvGrpSpPr>
              <p:cNvPr id="136" name="그룹 135"/>
              <p:cNvGrpSpPr/>
              <p:nvPr/>
            </p:nvGrpSpPr>
            <p:grpSpPr>
              <a:xfrm>
                <a:off x="1646229" y="838200"/>
                <a:ext cx="5440371" cy="5791200"/>
                <a:chOff x="1646229" y="838200"/>
                <a:chExt cx="5440371" cy="5791200"/>
              </a:xfrm>
            </p:grpSpPr>
            <p:sp>
              <p:nvSpPr>
                <p:cNvPr id="226314" name="Oval 10"/>
                <p:cNvSpPr>
                  <a:spLocks noChangeAspect="1" noChangeArrowheads="1"/>
                </p:cNvSpPr>
                <p:nvPr/>
              </p:nvSpPr>
              <p:spPr bwMode="auto">
                <a:xfrm>
                  <a:off x="6675429" y="6247255"/>
                  <a:ext cx="411163" cy="382145"/>
                </a:xfrm>
                <a:prstGeom prst="ellipse">
                  <a:avLst/>
                </a:prstGeom>
                <a:solidFill>
                  <a:schemeClr val="bg1">
                    <a:alpha val="39999"/>
                  </a:schemeClr>
                </a:solidFill>
                <a:ln w="19050">
                  <a:solidFill>
                    <a:srgbClr val="0000CC"/>
                  </a:solidFill>
                  <a:round/>
                  <a:headEnd/>
                  <a:tailEnd/>
                </a:ln>
                <a:effectLst/>
              </p:spPr>
              <p:txBody>
                <a:bodyPr wrap="none" anchor="ctr"/>
                <a:lstStyle/>
                <a:p>
                  <a:pPr algn="ctr"/>
                  <a:r>
                    <a:rPr lang="en-US" altLang="ko-KR" sz="1800" dirty="0">
                      <a:solidFill>
                        <a:srgbClr val="0000CC"/>
                      </a:solidFill>
                      <a:ea typeface="굴림" charset="-127"/>
                    </a:rPr>
                    <a:t>X</a:t>
                  </a:r>
                  <a:r>
                    <a:rPr lang="en-US" altLang="ko-KR" sz="1800" baseline="-25000" dirty="0">
                      <a:solidFill>
                        <a:srgbClr val="0000CC"/>
                      </a:solidFill>
                      <a:ea typeface="굴림" charset="-127"/>
                    </a:rPr>
                    <a:t>13</a:t>
                  </a:r>
                </a:p>
              </p:txBody>
            </p:sp>
            <p:sp>
              <p:nvSpPr>
                <p:cNvPr id="226315" name="Oval 11"/>
                <p:cNvSpPr>
                  <a:spLocks noChangeAspect="1" noChangeArrowheads="1"/>
                </p:cNvSpPr>
                <p:nvPr/>
              </p:nvSpPr>
              <p:spPr bwMode="auto">
                <a:xfrm>
                  <a:off x="6675429" y="5806091"/>
                  <a:ext cx="411163" cy="382145"/>
                </a:xfrm>
                <a:prstGeom prst="ellipse">
                  <a:avLst/>
                </a:prstGeom>
                <a:solidFill>
                  <a:schemeClr val="bg1">
                    <a:alpha val="39999"/>
                  </a:schemeClr>
                </a:solidFill>
                <a:ln w="19050">
                  <a:solidFill>
                    <a:srgbClr val="0000CC"/>
                  </a:solidFill>
                  <a:round/>
                  <a:headEnd/>
                  <a:tailEnd/>
                </a:ln>
                <a:effectLst/>
              </p:spPr>
              <p:txBody>
                <a:bodyPr wrap="none" anchor="ctr"/>
                <a:lstStyle/>
                <a:p>
                  <a:pPr algn="ctr"/>
                  <a:r>
                    <a:rPr lang="en-US" altLang="ko-KR" sz="1800" dirty="0">
                      <a:solidFill>
                        <a:srgbClr val="0000CC"/>
                      </a:solidFill>
                      <a:ea typeface="굴림" charset="-127"/>
                    </a:rPr>
                    <a:t>X</a:t>
                  </a:r>
                  <a:r>
                    <a:rPr lang="en-US" altLang="ko-KR" sz="1800" baseline="-25000" dirty="0">
                      <a:solidFill>
                        <a:srgbClr val="0000CC"/>
                      </a:solidFill>
                      <a:ea typeface="굴림" charset="-127"/>
                    </a:rPr>
                    <a:t>12</a:t>
                  </a:r>
                </a:p>
              </p:txBody>
            </p:sp>
            <p:sp>
              <p:nvSpPr>
                <p:cNvPr id="226317" name="Text Box 13"/>
                <p:cNvSpPr txBox="1">
                  <a:spLocks noChangeArrowheads="1"/>
                </p:cNvSpPr>
                <p:nvPr/>
              </p:nvSpPr>
              <p:spPr bwMode="auto">
                <a:xfrm>
                  <a:off x="2103429" y="5708710"/>
                  <a:ext cx="990600" cy="369332"/>
                </a:xfrm>
                <a:prstGeom prst="rect">
                  <a:avLst/>
                </a:prstGeom>
                <a:noFill/>
                <a:ln w="9525">
                  <a:noFill/>
                  <a:miter lim="800000"/>
                  <a:headEnd/>
                  <a:tailEnd/>
                </a:ln>
                <a:effectLst/>
              </p:spPr>
              <p:txBody>
                <a:bodyPr>
                  <a:spAutoFit/>
                </a:bodyPr>
                <a:lstStyle/>
                <a:p>
                  <a:r>
                    <a:rPr lang="en-US" altLang="ko-KR" dirty="0" smtClean="0">
                      <a:solidFill>
                        <a:schemeClr val="hlink"/>
                      </a:solidFill>
                      <a:ea typeface="굴림" charset="-127"/>
                    </a:rPr>
                    <a:t>55038</a:t>
                  </a:r>
                  <a:endParaRPr lang="en-US" altLang="ko-KR" dirty="0">
                    <a:solidFill>
                      <a:schemeClr val="hlink"/>
                    </a:solidFill>
                    <a:ea typeface="굴림" charset="-127"/>
                  </a:endParaRPr>
                </a:p>
              </p:txBody>
            </p:sp>
            <p:sp>
              <p:nvSpPr>
                <p:cNvPr id="226318" name="Text Box 14"/>
                <p:cNvSpPr txBox="1">
                  <a:spLocks noChangeArrowheads="1"/>
                </p:cNvSpPr>
                <p:nvPr/>
              </p:nvSpPr>
              <p:spPr bwMode="auto">
                <a:xfrm>
                  <a:off x="5761029" y="5695431"/>
                  <a:ext cx="903288" cy="369332"/>
                </a:xfrm>
                <a:prstGeom prst="rect">
                  <a:avLst/>
                </a:prstGeom>
                <a:noFill/>
                <a:ln w="9525">
                  <a:noFill/>
                  <a:miter lim="800000"/>
                  <a:headEnd/>
                  <a:tailEnd/>
                </a:ln>
                <a:effectLst/>
              </p:spPr>
              <p:txBody>
                <a:bodyPr>
                  <a:spAutoFit/>
                </a:bodyPr>
                <a:lstStyle/>
                <a:p>
                  <a:r>
                    <a:rPr lang="en-US" altLang="ko-KR" dirty="0">
                      <a:solidFill>
                        <a:schemeClr val="hlink"/>
                      </a:solidFill>
                      <a:ea typeface="굴림" charset="-127"/>
                    </a:rPr>
                    <a:t>18636</a:t>
                  </a:r>
                </a:p>
              </p:txBody>
            </p:sp>
            <p:sp>
              <p:nvSpPr>
                <p:cNvPr id="226319" name="Text Box 15"/>
                <p:cNvSpPr txBox="1">
                  <a:spLocks noChangeArrowheads="1"/>
                </p:cNvSpPr>
                <p:nvPr/>
              </p:nvSpPr>
              <p:spPr bwMode="auto">
                <a:xfrm>
                  <a:off x="4073517" y="5702808"/>
                  <a:ext cx="685800" cy="369332"/>
                </a:xfrm>
                <a:prstGeom prst="rect">
                  <a:avLst/>
                </a:prstGeom>
                <a:noFill/>
                <a:ln w="9525">
                  <a:noFill/>
                  <a:miter lim="800000"/>
                  <a:headEnd/>
                  <a:tailEnd/>
                </a:ln>
                <a:effectLst/>
              </p:spPr>
              <p:txBody>
                <a:bodyPr>
                  <a:spAutoFit/>
                </a:bodyPr>
                <a:lstStyle/>
                <a:p>
                  <a:r>
                    <a:rPr lang="en-US" altLang="ko-KR" dirty="0">
                      <a:solidFill>
                        <a:schemeClr val="hlink"/>
                      </a:solidFill>
                      <a:ea typeface="굴림" charset="-127"/>
                    </a:rPr>
                    <a:t>UDP</a:t>
                  </a:r>
                </a:p>
              </p:txBody>
            </p:sp>
            <p:sp>
              <p:nvSpPr>
                <p:cNvPr id="226320" name="Text Box 16"/>
                <p:cNvSpPr txBox="1">
                  <a:spLocks noChangeArrowheads="1"/>
                </p:cNvSpPr>
                <p:nvPr/>
              </p:nvSpPr>
              <p:spPr bwMode="auto">
                <a:xfrm>
                  <a:off x="2103429" y="6152825"/>
                  <a:ext cx="990600" cy="369332"/>
                </a:xfrm>
                <a:prstGeom prst="rect">
                  <a:avLst/>
                </a:prstGeom>
                <a:noFill/>
                <a:ln w="9525">
                  <a:noFill/>
                  <a:miter lim="800000"/>
                  <a:headEnd/>
                  <a:tailEnd/>
                </a:ln>
                <a:effectLst/>
              </p:spPr>
              <p:txBody>
                <a:bodyPr>
                  <a:spAutoFit/>
                </a:bodyPr>
                <a:lstStyle/>
                <a:p>
                  <a:r>
                    <a:rPr lang="en-US" altLang="ko-KR" dirty="0" smtClean="0">
                      <a:solidFill>
                        <a:schemeClr val="hlink"/>
                      </a:solidFill>
                      <a:ea typeface="굴림" charset="-127"/>
                    </a:rPr>
                    <a:t>55038</a:t>
                  </a:r>
                  <a:endParaRPr lang="en-US" altLang="ko-KR" dirty="0">
                    <a:solidFill>
                      <a:schemeClr val="hlink"/>
                    </a:solidFill>
                    <a:ea typeface="굴림" charset="-127"/>
                  </a:endParaRPr>
                </a:p>
              </p:txBody>
            </p:sp>
            <p:sp>
              <p:nvSpPr>
                <p:cNvPr id="226321" name="Text Box 17"/>
                <p:cNvSpPr txBox="1">
                  <a:spLocks noChangeArrowheads="1"/>
                </p:cNvSpPr>
                <p:nvPr/>
              </p:nvSpPr>
              <p:spPr bwMode="auto">
                <a:xfrm>
                  <a:off x="5761029" y="6138070"/>
                  <a:ext cx="903288" cy="369332"/>
                </a:xfrm>
                <a:prstGeom prst="rect">
                  <a:avLst/>
                </a:prstGeom>
                <a:noFill/>
                <a:ln w="9525">
                  <a:noFill/>
                  <a:miter lim="800000"/>
                  <a:headEnd/>
                  <a:tailEnd/>
                </a:ln>
                <a:effectLst/>
              </p:spPr>
              <p:txBody>
                <a:bodyPr>
                  <a:spAutoFit/>
                </a:bodyPr>
                <a:lstStyle/>
                <a:p>
                  <a:r>
                    <a:rPr lang="en-US" altLang="ko-KR" dirty="0">
                      <a:solidFill>
                        <a:schemeClr val="hlink"/>
                      </a:solidFill>
                      <a:ea typeface="굴림" charset="-127"/>
                    </a:rPr>
                    <a:t>26675</a:t>
                  </a:r>
                </a:p>
              </p:txBody>
            </p:sp>
            <p:sp>
              <p:nvSpPr>
                <p:cNvPr id="226322" name="Text Box 18"/>
                <p:cNvSpPr txBox="1">
                  <a:spLocks noChangeArrowheads="1"/>
                </p:cNvSpPr>
                <p:nvPr/>
              </p:nvSpPr>
              <p:spPr bwMode="auto">
                <a:xfrm>
                  <a:off x="4073517" y="6145447"/>
                  <a:ext cx="685800" cy="369332"/>
                </a:xfrm>
                <a:prstGeom prst="rect">
                  <a:avLst/>
                </a:prstGeom>
                <a:noFill/>
                <a:ln w="9525">
                  <a:noFill/>
                  <a:miter lim="800000"/>
                  <a:headEnd/>
                  <a:tailEnd/>
                </a:ln>
                <a:effectLst/>
              </p:spPr>
              <p:txBody>
                <a:bodyPr>
                  <a:spAutoFit/>
                </a:bodyPr>
                <a:lstStyle/>
                <a:p>
                  <a:r>
                    <a:rPr lang="en-US" altLang="ko-KR" dirty="0">
                      <a:solidFill>
                        <a:schemeClr val="hlink"/>
                      </a:solidFill>
                      <a:ea typeface="굴림" charset="-127"/>
                    </a:rPr>
                    <a:t>UDP</a:t>
                  </a:r>
                </a:p>
              </p:txBody>
            </p:sp>
            <p:sp>
              <p:nvSpPr>
                <p:cNvPr id="226323" name="Line 19"/>
                <p:cNvSpPr>
                  <a:spLocks noChangeShapeType="1"/>
                </p:cNvSpPr>
                <p:nvPr/>
              </p:nvSpPr>
              <p:spPr bwMode="auto">
                <a:xfrm flipH="1" flipV="1">
                  <a:off x="1722429" y="4051763"/>
                  <a:ext cx="381000" cy="1953515"/>
                </a:xfrm>
                <a:prstGeom prst="line">
                  <a:avLst/>
                </a:prstGeom>
                <a:noFill/>
                <a:ln w="12700">
                  <a:solidFill>
                    <a:schemeClr val="hlink"/>
                  </a:solidFill>
                  <a:round/>
                  <a:headEnd/>
                  <a:tailEnd/>
                </a:ln>
                <a:effectLst/>
              </p:spPr>
              <p:txBody>
                <a:bodyPr/>
                <a:lstStyle/>
                <a:p>
                  <a:endParaRPr lang="ko-KR" altLang="en-US"/>
                </a:p>
              </p:txBody>
            </p:sp>
            <p:sp>
              <p:nvSpPr>
                <p:cNvPr id="226324" name="Line 20"/>
                <p:cNvSpPr>
                  <a:spLocks noChangeShapeType="1"/>
                </p:cNvSpPr>
                <p:nvPr/>
              </p:nvSpPr>
              <p:spPr bwMode="auto">
                <a:xfrm>
                  <a:off x="2103429" y="6444967"/>
                  <a:ext cx="4572000" cy="0"/>
                </a:xfrm>
                <a:prstGeom prst="line">
                  <a:avLst/>
                </a:prstGeom>
                <a:noFill/>
                <a:ln w="12700">
                  <a:solidFill>
                    <a:schemeClr val="hlink"/>
                  </a:solidFill>
                  <a:round/>
                  <a:headEnd/>
                  <a:tailEnd type="triangle" w="med" len="med"/>
                </a:ln>
                <a:effectLst/>
              </p:spPr>
              <p:txBody>
                <a:bodyPr/>
                <a:lstStyle/>
                <a:p>
                  <a:endParaRPr lang="ko-KR" altLang="en-US"/>
                </a:p>
              </p:txBody>
            </p:sp>
            <p:sp>
              <p:nvSpPr>
                <p:cNvPr id="226325" name="Line 21"/>
                <p:cNvSpPr>
                  <a:spLocks noChangeShapeType="1"/>
                </p:cNvSpPr>
                <p:nvPr/>
              </p:nvSpPr>
              <p:spPr bwMode="auto">
                <a:xfrm>
                  <a:off x="2103429" y="6002327"/>
                  <a:ext cx="4572000" cy="0"/>
                </a:xfrm>
                <a:prstGeom prst="line">
                  <a:avLst/>
                </a:prstGeom>
                <a:noFill/>
                <a:ln w="12700">
                  <a:solidFill>
                    <a:schemeClr val="hlink"/>
                  </a:solidFill>
                  <a:round/>
                  <a:headEnd/>
                  <a:tailEnd type="triangle" w="med" len="med"/>
                </a:ln>
                <a:effectLst/>
              </p:spPr>
              <p:txBody>
                <a:bodyPr/>
                <a:lstStyle/>
                <a:p>
                  <a:endParaRPr lang="ko-KR" altLang="en-US"/>
                </a:p>
              </p:txBody>
            </p:sp>
            <p:sp>
              <p:nvSpPr>
                <p:cNvPr id="226326" name="Line 22"/>
                <p:cNvSpPr>
                  <a:spLocks noChangeShapeType="1"/>
                </p:cNvSpPr>
                <p:nvPr/>
              </p:nvSpPr>
              <p:spPr bwMode="auto">
                <a:xfrm flipH="1" flipV="1">
                  <a:off x="1646229" y="4037008"/>
                  <a:ext cx="457200" cy="2407959"/>
                </a:xfrm>
                <a:prstGeom prst="line">
                  <a:avLst/>
                </a:prstGeom>
                <a:noFill/>
                <a:ln w="12700">
                  <a:solidFill>
                    <a:schemeClr val="hlink"/>
                  </a:solidFill>
                  <a:round/>
                  <a:headEnd/>
                  <a:tailEnd/>
                </a:ln>
                <a:effectLst/>
              </p:spPr>
              <p:txBody>
                <a:bodyPr/>
                <a:lstStyle/>
                <a:p>
                  <a:endParaRPr lang="ko-KR" altLang="en-US"/>
                </a:p>
              </p:txBody>
            </p:sp>
            <p:sp>
              <p:nvSpPr>
                <p:cNvPr id="226329" name="Oval 25"/>
                <p:cNvSpPr>
                  <a:spLocks noChangeAspect="1" noChangeArrowheads="1"/>
                </p:cNvSpPr>
                <p:nvPr/>
              </p:nvSpPr>
              <p:spPr bwMode="auto">
                <a:xfrm>
                  <a:off x="6675437" y="963615"/>
                  <a:ext cx="411163" cy="382146"/>
                </a:xfrm>
                <a:prstGeom prst="ellipse">
                  <a:avLst/>
                </a:prstGeom>
                <a:solidFill>
                  <a:schemeClr val="bg1">
                    <a:alpha val="39999"/>
                  </a:schemeClr>
                </a:solidFill>
                <a:ln w="19050">
                  <a:solidFill>
                    <a:srgbClr val="0000CC"/>
                  </a:solidFill>
                  <a:round/>
                  <a:headEnd/>
                  <a:tailEnd/>
                </a:ln>
                <a:effectLst/>
              </p:spPr>
              <p:txBody>
                <a:bodyPr wrap="none" anchor="ctr"/>
                <a:lstStyle/>
                <a:p>
                  <a:pPr algn="ctr"/>
                  <a:r>
                    <a:rPr lang="en-US" altLang="ko-KR" sz="1800" dirty="0">
                      <a:solidFill>
                        <a:srgbClr val="0000CC"/>
                      </a:solidFill>
                      <a:ea typeface="굴림" charset="-127"/>
                    </a:rPr>
                    <a:t>X</a:t>
                  </a:r>
                  <a:r>
                    <a:rPr lang="en-US" altLang="ko-KR" sz="1800" baseline="-25000" dirty="0">
                      <a:solidFill>
                        <a:srgbClr val="0000CC"/>
                      </a:solidFill>
                      <a:ea typeface="굴림" charset="-127"/>
                    </a:rPr>
                    <a:t>1</a:t>
                  </a:r>
                </a:p>
              </p:txBody>
            </p:sp>
            <p:sp>
              <p:nvSpPr>
                <p:cNvPr id="226330" name="Oval 26"/>
                <p:cNvSpPr>
                  <a:spLocks noChangeAspect="1" noChangeArrowheads="1"/>
                </p:cNvSpPr>
                <p:nvPr/>
              </p:nvSpPr>
              <p:spPr bwMode="auto">
                <a:xfrm>
                  <a:off x="6675437" y="1842992"/>
                  <a:ext cx="411163" cy="382146"/>
                </a:xfrm>
                <a:prstGeom prst="ellipse">
                  <a:avLst/>
                </a:prstGeom>
                <a:solidFill>
                  <a:schemeClr val="bg1">
                    <a:alpha val="39999"/>
                  </a:schemeClr>
                </a:solidFill>
                <a:ln w="19050">
                  <a:solidFill>
                    <a:srgbClr val="0000CC"/>
                  </a:solidFill>
                  <a:round/>
                  <a:headEnd/>
                  <a:tailEnd/>
                </a:ln>
                <a:effectLst/>
              </p:spPr>
              <p:txBody>
                <a:bodyPr wrap="none" anchor="ctr"/>
                <a:lstStyle/>
                <a:p>
                  <a:pPr algn="ctr"/>
                  <a:r>
                    <a:rPr lang="en-US" altLang="ko-KR" sz="1800" dirty="0">
                      <a:solidFill>
                        <a:srgbClr val="0000CC"/>
                      </a:solidFill>
                      <a:ea typeface="굴림" charset="-127"/>
                    </a:rPr>
                    <a:t>X</a:t>
                  </a:r>
                  <a:r>
                    <a:rPr lang="en-US" altLang="ko-KR" sz="1800" baseline="-25000" dirty="0">
                      <a:solidFill>
                        <a:srgbClr val="0000CC"/>
                      </a:solidFill>
                      <a:ea typeface="굴림" charset="-127"/>
                    </a:rPr>
                    <a:t>3</a:t>
                  </a:r>
                </a:p>
              </p:txBody>
            </p:sp>
            <p:sp>
              <p:nvSpPr>
                <p:cNvPr id="226332" name="Line 28"/>
                <p:cNvSpPr>
                  <a:spLocks noChangeShapeType="1"/>
                </p:cNvSpPr>
                <p:nvPr/>
              </p:nvSpPr>
              <p:spPr bwMode="auto">
                <a:xfrm>
                  <a:off x="2103429" y="1142146"/>
                  <a:ext cx="4572000" cy="0"/>
                </a:xfrm>
                <a:prstGeom prst="line">
                  <a:avLst/>
                </a:prstGeom>
                <a:noFill/>
                <a:ln w="12700">
                  <a:solidFill>
                    <a:schemeClr val="hlink"/>
                  </a:solidFill>
                  <a:round/>
                  <a:headEnd/>
                  <a:tailEnd type="triangle" w="med" len="med"/>
                </a:ln>
                <a:effectLst/>
              </p:spPr>
              <p:txBody>
                <a:bodyPr/>
                <a:lstStyle/>
                <a:p>
                  <a:endParaRPr lang="ko-KR" altLang="en-US"/>
                </a:p>
              </p:txBody>
            </p:sp>
            <p:sp>
              <p:nvSpPr>
                <p:cNvPr id="226333" name="Line 29"/>
                <p:cNvSpPr>
                  <a:spLocks noChangeShapeType="1"/>
                </p:cNvSpPr>
                <p:nvPr/>
              </p:nvSpPr>
              <p:spPr bwMode="auto">
                <a:xfrm flipV="1">
                  <a:off x="1646229" y="1133293"/>
                  <a:ext cx="457200" cy="2407959"/>
                </a:xfrm>
                <a:prstGeom prst="line">
                  <a:avLst/>
                </a:prstGeom>
                <a:noFill/>
                <a:ln w="12700">
                  <a:solidFill>
                    <a:schemeClr val="hlink"/>
                  </a:solidFill>
                  <a:round/>
                  <a:headEnd/>
                  <a:tailEnd/>
                </a:ln>
                <a:effectLst/>
              </p:spPr>
              <p:txBody>
                <a:bodyPr/>
                <a:lstStyle/>
                <a:p>
                  <a:endParaRPr lang="ko-KR" altLang="en-US"/>
                </a:p>
              </p:txBody>
            </p:sp>
            <p:sp>
              <p:nvSpPr>
                <p:cNvPr id="226334" name="Line 30"/>
                <p:cNvSpPr>
                  <a:spLocks noChangeShapeType="1"/>
                </p:cNvSpPr>
                <p:nvPr/>
              </p:nvSpPr>
              <p:spPr bwMode="auto">
                <a:xfrm>
                  <a:off x="2103429" y="2024474"/>
                  <a:ext cx="4572000" cy="0"/>
                </a:xfrm>
                <a:prstGeom prst="line">
                  <a:avLst/>
                </a:prstGeom>
                <a:noFill/>
                <a:ln w="12700">
                  <a:solidFill>
                    <a:schemeClr val="hlink"/>
                  </a:solidFill>
                  <a:round/>
                  <a:headEnd/>
                  <a:tailEnd type="triangle" w="med" len="med"/>
                </a:ln>
                <a:effectLst/>
              </p:spPr>
              <p:txBody>
                <a:bodyPr/>
                <a:lstStyle/>
                <a:p>
                  <a:endParaRPr lang="ko-KR" altLang="en-US"/>
                </a:p>
              </p:txBody>
            </p:sp>
            <p:sp>
              <p:nvSpPr>
                <p:cNvPr id="226335" name="Line 31"/>
                <p:cNvSpPr>
                  <a:spLocks noChangeShapeType="1"/>
                </p:cNvSpPr>
                <p:nvPr/>
              </p:nvSpPr>
              <p:spPr bwMode="auto">
                <a:xfrm flipH="1">
                  <a:off x="1798629" y="2027425"/>
                  <a:ext cx="304800" cy="1469563"/>
                </a:xfrm>
                <a:prstGeom prst="line">
                  <a:avLst/>
                </a:prstGeom>
                <a:noFill/>
                <a:ln w="12700">
                  <a:solidFill>
                    <a:schemeClr val="hlink"/>
                  </a:solidFill>
                  <a:round/>
                  <a:headEnd/>
                  <a:tailEnd/>
                </a:ln>
                <a:effectLst/>
              </p:spPr>
              <p:txBody>
                <a:bodyPr/>
                <a:lstStyle/>
                <a:p>
                  <a:endParaRPr lang="ko-KR" altLang="en-US"/>
                </a:p>
              </p:txBody>
            </p:sp>
            <p:sp>
              <p:nvSpPr>
                <p:cNvPr id="226336" name="Text Box 32"/>
                <p:cNvSpPr txBox="1">
                  <a:spLocks noChangeArrowheads="1"/>
                </p:cNvSpPr>
                <p:nvPr/>
              </p:nvSpPr>
              <p:spPr bwMode="auto">
                <a:xfrm>
                  <a:off x="2103429" y="852955"/>
                  <a:ext cx="990600" cy="340832"/>
                </a:xfrm>
                <a:prstGeom prst="rect">
                  <a:avLst/>
                </a:prstGeom>
                <a:noFill/>
                <a:ln w="9525">
                  <a:noFill/>
                  <a:miter lim="800000"/>
                  <a:headEnd/>
                  <a:tailEnd/>
                </a:ln>
                <a:effectLst/>
              </p:spPr>
              <p:txBody>
                <a:bodyPr>
                  <a:spAutoFit/>
                </a:bodyPr>
                <a:lstStyle/>
                <a:p>
                  <a:r>
                    <a:rPr lang="en-US" altLang="ko-KR" sz="1800" dirty="0">
                      <a:solidFill>
                        <a:schemeClr val="hlink"/>
                      </a:solidFill>
                      <a:ea typeface="굴림" charset="-127"/>
                    </a:rPr>
                    <a:t>63135</a:t>
                  </a:r>
                </a:p>
              </p:txBody>
            </p:sp>
            <p:sp>
              <p:nvSpPr>
                <p:cNvPr id="226337" name="Text Box 33"/>
                <p:cNvSpPr txBox="1">
                  <a:spLocks noChangeArrowheads="1"/>
                </p:cNvSpPr>
                <p:nvPr/>
              </p:nvSpPr>
              <p:spPr bwMode="auto">
                <a:xfrm>
                  <a:off x="5761029" y="838200"/>
                  <a:ext cx="762000" cy="369332"/>
                </a:xfrm>
                <a:prstGeom prst="rect">
                  <a:avLst/>
                </a:prstGeom>
                <a:noFill/>
                <a:ln w="9525">
                  <a:noFill/>
                  <a:miter lim="800000"/>
                  <a:headEnd/>
                  <a:tailEnd/>
                </a:ln>
                <a:effectLst/>
              </p:spPr>
              <p:txBody>
                <a:bodyPr>
                  <a:spAutoFit/>
                </a:bodyPr>
                <a:lstStyle/>
                <a:p>
                  <a:r>
                    <a:rPr lang="en-US" altLang="ko-KR" sz="1800" dirty="0">
                      <a:solidFill>
                        <a:srgbClr val="0000CC"/>
                      </a:solidFill>
                      <a:ea typeface="굴림" charset="-127"/>
                    </a:rPr>
                    <a:t>2710</a:t>
                  </a:r>
                </a:p>
              </p:txBody>
            </p:sp>
            <p:sp>
              <p:nvSpPr>
                <p:cNvPr id="226338" name="Text Box 34"/>
                <p:cNvSpPr txBox="1">
                  <a:spLocks noChangeArrowheads="1"/>
                </p:cNvSpPr>
                <p:nvPr/>
              </p:nvSpPr>
              <p:spPr bwMode="auto">
                <a:xfrm>
                  <a:off x="4073517" y="845577"/>
                  <a:ext cx="685800" cy="340832"/>
                </a:xfrm>
                <a:prstGeom prst="rect">
                  <a:avLst/>
                </a:prstGeom>
                <a:noFill/>
                <a:ln w="9525">
                  <a:noFill/>
                  <a:miter lim="800000"/>
                  <a:headEnd/>
                  <a:tailEnd/>
                </a:ln>
                <a:effectLst/>
              </p:spPr>
              <p:txBody>
                <a:bodyPr>
                  <a:spAutoFit/>
                </a:bodyPr>
                <a:lstStyle/>
                <a:p>
                  <a:r>
                    <a:rPr lang="en-US" altLang="ko-KR" sz="1800" dirty="0">
                      <a:solidFill>
                        <a:schemeClr val="hlink"/>
                      </a:solidFill>
                      <a:ea typeface="굴림" charset="-127"/>
                    </a:rPr>
                    <a:t>TCP</a:t>
                  </a:r>
                </a:p>
              </p:txBody>
            </p:sp>
            <p:sp>
              <p:nvSpPr>
                <p:cNvPr id="226339" name="Text Box 35"/>
                <p:cNvSpPr txBox="1">
                  <a:spLocks noChangeArrowheads="1"/>
                </p:cNvSpPr>
                <p:nvPr/>
              </p:nvSpPr>
              <p:spPr bwMode="auto">
                <a:xfrm>
                  <a:off x="2103429" y="1720528"/>
                  <a:ext cx="990600" cy="340832"/>
                </a:xfrm>
                <a:prstGeom prst="rect">
                  <a:avLst/>
                </a:prstGeom>
                <a:noFill/>
                <a:ln w="9525">
                  <a:noFill/>
                  <a:miter lim="800000"/>
                  <a:headEnd/>
                  <a:tailEnd/>
                </a:ln>
                <a:effectLst/>
              </p:spPr>
              <p:txBody>
                <a:bodyPr>
                  <a:spAutoFit/>
                </a:bodyPr>
                <a:lstStyle/>
                <a:p>
                  <a:r>
                    <a:rPr lang="en-US" altLang="ko-KR" sz="1800" dirty="0">
                      <a:solidFill>
                        <a:schemeClr val="hlink"/>
                      </a:solidFill>
                      <a:ea typeface="굴림" charset="-127"/>
                    </a:rPr>
                    <a:t>63138</a:t>
                  </a:r>
                </a:p>
              </p:txBody>
            </p:sp>
            <p:sp>
              <p:nvSpPr>
                <p:cNvPr id="226340" name="Text Box 36"/>
                <p:cNvSpPr txBox="1">
                  <a:spLocks noChangeArrowheads="1"/>
                </p:cNvSpPr>
                <p:nvPr/>
              </p:nvSpPr>
              <p:spPr bwMode="auto">
                <a:xfrm>
                  <a:off x="5761029" y="1720528"/>
                  <a:ext cx="903288" cy="369332"/>
                </a:xfrm>
                <a:prstGeom prst="rect">
                  <a:avLst/>
                </a:prstGeom>
                <a:noFill/>
                <a:ln w="9525">
                  <a:noFill/>
                  <a:miter lim="800000"/>
                  <a:headEnd/>
                  <a:tailEnd/>
                </a:ln>
                <a:effectLst/>
              </p:spPr>
              <p:txBody>
                <a:bodyPr>
                  <a:spAutoFit/>
                </a:bodyPr>
                <a:lstStyle/>
                <a:p>
                  <a:r>
                    <a:rPr lang="en-US" altLang="ko-KR" sz="1800" dirty="0">
                      <a:solidFill>
                        <a:srgbClr val="0000CC"/>
                      </a:solidFill>
                      <a:ea typeface="굴림" charset="-127"/>
                    </a:rPr>
                    <a:t>6969</a:t>
                  </a:r>
                </a:p>
              </p:txBody>
            </p:sp>
            <p:sp>
              <p:nvSpPr>
                <p:cNvPr id="226341" name="Text Box 37"/>
                <p:cNvSpPr txBox="1">
                  <a:spLocks noChangeArrowheads="1"/>
                </p:cNvSpPr>
                <p:nvPr/>
              </p:nvSpPr>
              <p:spPr bwMode="auto">
                <a:xfrm>
                  <a:off x="4073517" y="1727905"/>
                  <a:ext cx="685800" cy="340832"/>
                </a:xfrm>
                <a:prstGeom prst="rect">
                  <a:avLst/>
                </a:prstGeom>
                <a:noFill/>
                <a:ln w="9525">
                  <a:noFill/>
                  <a:miter lim="800000"/>
                  <a:headEnd/>
                  <a:tailEnd/>
                </a:ln>
                <a:effectLst/>
              </p:spPr>
              <p:txBody>
                <a:bodyPr>
                  <a:spAutoFit/>
                </a:bodyPr>
                <a:lstStyle/>
                <a:p>
                  <a:r>
                    <a:rPr lang="en-US" altLang="ko-KR" sz="1800" dirty="0">
                      <a:solidFill>
                        <a:schemeClr val="hlink"/>
                      </a:solidFill>
                      <a:ea typeface="굴림" charset="-127"/>
                    </a:rPr>
                    <a:t>TCP</a:t>
                  </a:r>
                </a:p>
              </p:txBody>
            </p:sp>
            <p:sp>
              <p:nvSpPr>
                <p:cNvPr id="226353" name="Oval 49"/>
                <p:cNvSpPr>
                  <a:spLocks noChangeAspect="1" noChangeArrowheads="1"/>
                </p:cNvSpPr>
                <p:nvPr/>
              </p:nvSpPr>
              <p:spPr bwMode="auto">
                <a:xfrm>
                  <a:off x="6675429" y="4925239"/>
                  <a:ext cx="411163" cy="382145"/>
                </a:xfrm>
                <a:prstGeom prst="ellipse">
                  <a:avLst/>
                </a:prstGeom>
                <a:solidFill>
                  <a:schemeClr val="bg1">
                    <a:alpha val="39999"/>
                  </a:schemeClr>
                </a:solidFill>
                <a:ln w="19050">
                  <a:solidFill>
                    <a:srgbClr val="0000CC"/>
                  </a:solidFill>
                  <a:round/>
                  <a:headEnd/>
                  <a:tailEnd/>
                </a:ln>
                <a:effectLst/>
              </p:spPr>
              <p:txBody>
                <a:bodyPr wrap="none" anchor="ctr"/>
                <a:lstStyle/>
                <a:p>
                  <a:pPr algn="ctr"/>
                  <a:r>
                    <a:rPr lang="en-US" altLang="ko-KR" sz="1800" dirty="0">
                      <a:solidFill>
                        <a:srgbClr val="0000CC"/>
                      </a:solidFill>
                      <a:ea typeface="굴림" charset="-127"/>
                    </a:rPr>
                    <a:t>X</a:t>
                  </a:r>
                  <a:r>
                    <a:rPr lang="en-US" altLang="ko-KR" sz="1800" baseline="-25000" dirty="0">
                      <a:solidFill>
                        <a:srgbClr val="0000CC"/>
                      </a:solidFill>
                      <a:ea typeface="굴림" charset="-127"/>
                    </a:rPr>
                    <a:t>10</a:t>
                  </a:r>
                </a:p>
              </p:txBody>
            </p:sp>
            <p:sp>
              <p:nvSpPr>
                <p:cNvPr id="226354" name="Oval 50"/>
                <p:cNvSpPr>
                  <a:spLocks noChangeAspect="1" noChangeArrowheads="1"/>
                </p:cNvSpPr>
                <p:nvPr/>
              </p:nvSpPr>
              <p:spPr bwMode="auto">
                <a:xfrm>
                  <a:off x="6675429" y="5366403"/>
                  <a:ext cx="411163" cy="382145"/>
                </a:xfrm>
                <a:prstGeom prst="ellipse">
                  <a:avLst/>
                </a:prstGeom>
                <a:solidFill>
                  <a:schemeClr val="bg1">
                    <a:alpha val="39999"/>
                  </a:schemeClr>
                </a:solidFill>
                <a:ln w="19050">
                  <a:solidFill>
                    <a:srgbClr val="0000CC"/>
                  </a:solidFill>
                  <a:round/>
                  <a:headEnd/>
                  <a:tailEnd/>
                </a:ln>
                <a:effectLst/>
              </p:spPr>
              <p:txBody>
                <a:bodyPr wrap="none" anchor="ctr"/>
                <a:lstStyle/>
                <a:p>
                  <a:pPr algn="ctr"/>
                  <a:r>
                    <a:rPr lang="en-US" altLang="ko-KR" sz="1800" dirty="0">
                      <a:solidFill>
                        <a:srgbClr val="0000CC"/>
                      </a:solidFill>
                      <a:ea typeface="굴림" charset="-127"/>
                    </a:rPr>
                    <a:t>X</a:t>
                  </a:r>
                  <a:r>
                    <a:rPr lang="en-US" altLang="ko-KR" sz="1800" baseline="-25000" dirty="0">
                      <a:solidFill>
                        <a:srgbClr val="0000CC"/>
                      </a:solidFill>
                      <a:ea typeface="굴림" charset="-127"/>
                    </a:rPr>
                    <a:t>11</a:t>
                  </a:r>
                </a:p>
              </p:txBody>
            </p:sp>
            <p:sp>
              <p:nvSpPr>
                <p:cNvPr id="226355" name="Oval 51"/>
                <p:cNvSpPr>
                  <a:spLocks noChangeAspect="1" noChangeArrowheads="1"/>
                </p:cNvSpPr>
                <p:nvPr/>
              </p:nvSpPr>
              <p:spPr bwMode="auto">
                <a:xfrm>
                  <a:off x="6675429" y="1403304"/>
                  <a:ext cx="411163" cy="382145"/>
                </a:xfrm>
                <a:prstGeom prst="ellipse">
                  <a:avLst/>
                </a:prstGeom>
                <a:solidFill>
                  <a:schemeClr val="bg1">
                    <a:alpha val="39999"/>
                  </a:schemeClr>
                </a:solidFill>
                <a:ln w="19050">
                  <a:solidFill>
                    <a:srgbClr val="0000CC"/>
                  </a:solidFill>
                  <a:round/>
                  <a:headEnd/>
                  <a:tailEnd/>
                </a:ln>
                <a:effectLst/>
              </p:spPr>
              <p:txBody>
                <a:bodyPr wrap="none" anchor="ctr"/>
                <a:lstStyle/>
                <a:p>
                  <a:pPr algn="ctr"/>
                  <a:r>
                    <a:rPr lang="en-US" altLang="ko-KR" sz="1800" dirty="0">
                      <a:solidFill>
                        <a:srgbClr val="0000CC"/>
                      </a:solidFill>
                      <a:ea typeface="굴림" charset="-127"/>
                    </a:rPr>
                    <a:t>X</a:t>
                  </a:r>
                  <a:r>
                    <a:rPr lang="en-US" altLang="ko-KR" sz="1800" baseline="-25000" dirty="0">
                      <a:solidFill>
                        <a:srgbClr val="0000CC"/>
                      </a:solidFill>
                      <a:ea typeface="굴림" charset="-127"/>
                    </a:rPr>
                    <a:t>2</a:t>
                  </a:r>
                </a:p>
              </p:txBody>
            </p:sp>
            <p:sp>
              <p:nvSpPr>
                <p:cNvPr id="226365" name="Text Box 61"/>
                <p:cNvSpPr txBox="1">
                  <a:spLocks noChangeArrowheads="1"/>
                </p:cNvSpPr>
                <p:nvPr/>
              </p:nvSpPr>
              <p:spPr bwMode="auto">
                <a:xfrm>
                  <a:off x="2103429" y="4823431"/>
                  <a:ext cx="990600" cy="340832"/>
                </a:xfrm>
                <a:prstGeom prst="rect">
                  <a:avLst/>
                </a:prstGeom>
                <a:noFill/>
                <a:ln w="9525">
                  <a:noFill/>
                  <a:miter lim="800000"/>
                  <a:headEnd/>
                  <a:tailEnd/>
                </a:ln>
                <a:effectLst/>
              </p:spPr>
              <p:txBody>
                <a:bodyPr>
                  <a:spAutoFit/>
                </a:bodyPr>
                <a:lstStyle/>
                <a:p>
                  <a:r>
                    <a:rPr lang="en-US" altLang="ko-KR" sz="1800" dirty="0">
                      <a:solidFill>
                        <a:schemeClr val="hlink"/>
                      </a:solidFill>
                      <a:ea typeface="굴림" charset="-127"/>
                    </a:rPr>
                    <a:t>63320</a:t>
                  </a:r>
                </a:p>
              </p:txBody>
            </p:sp>
            <p:sp>
              <p:nvSpPr>
                <p:cNvPr id="226366" name="Text Box 62"/>
                <p:cNvSpPr txBox="1">
                  <a:spLocks noChangeArrowheads="1"/>
                </p:cNvSpPr>
                <p:nvPr/>
              </p:nvSpPr>
              <p:spPr bwMode="auto">
                <a:xfrm>
                  <a:off x="5761029" y="4813103"/>
                  <a:ext cx="903288" cy="340832"/>
                </a:xfrm>
                <a:prstGeom prst="rect">
                  <a:avLst/>
                </a:prstGeom>
                <a:noFill/>
                <a:ln w="9525">
                  <a:noFill/>
                  <a:miter lim="800000"/>
                  <a:headEnd/>
                  <a:tailEnd/>
                </a:ln>
                <a:effectLst/>
              </p:spPr>
              <p:txBody>
                <a:bodyPr>
                  <a:spAutoFit/>
                </a:bodyPr>
                <a:lstStyle/>
                <a:p>
                  <a:r>
                    <a:rPr lang="en-US" altLang="ko-KR" sz="1800">
                      <a:solidFill>
                        <a:schemeClr val="hlink"/>
                      </a:solidFill>
                      <a:ea typeface="굴림" charset="-127"/>
                    </a:rPr>
                    <a:t>51413</a:t>
                  </a:r>
                </a:p>
              </p:txBody>
            </p:sp>
            <p:sp>
              <p:nvSpPr>
                <p:cNvPr id="226367" name="Text Box 63"/>
                <p:cNvSpPr txBox="1">
                  <a:spLocks noChangeArrowheads="1"/>
                </p:cNvSpPr>
                <p:nvPr/>
              </p:nvSpPr>
              <p:spPr bwMode="auto">
                <a:xfrm>
                  <a:off x="4073517" y="4820480"/>
                  <a:ext cx="685800" cy="340832"/>
                </a:xfrm>
                <a:prstGeom prst="rect">
                  <a:avLst/>
                </a:prstGeom>
                <a:noFill/>
                <a:ln w="9525">
                  <a:noFill/>
                  <a:miter lim="800000"/>
                  <a:headEnd/>
                  <a:tailEnd/>
                </a:ln>
                <a:effectLst/>
              </p:spPr>
              <p:txBody>
                <a:bodyPr>
                  <a:spAutoFit/>
                </a:bodyPr>
                <a:lstStyle/>
                <a:p>
                  <a:r>
                    <a:rPr lang="en-US" altLang="ko-KR" sz="1800">
                      <a:solidFill>
                        <a:schemeClr val="hlink"/>
                      </a:solidFill>
                      <a:ea typeface="굴림" charset="-127"/>
                    </a:rPr>
                    <a:t>TCP</a:t>
                  </a:r>
                </a:p>
              </p:txBody>
            </p:sp>
            <p:sp>
              <p:nvSpPr>
                <p:cNvPr id="226368" name="Text Box 64"/>
                <p:cNvSpPr txBox="1">
                  <a:spLocks noChangeArrowheads="1"/>
                </p:cNvSpPr>
                <p:nvPr/>
              </p:nvSpPr>
              <p:spPr bwMode="auto">
                <a:xfrm>
                  <a:off x="2103429" y="1277889"/>
                  <a:ext cx="990600" cy="340832"/>
                </a:xfrm>
                <a:prstGeom prst="rect">
                  <a:avLst/>
                </a:prstGeom>
                <a:noFill/>
                <a:ln w="9525">
                  <a:noFill/>
                  <a:miter lim="800000"/>
                  <a:headEnd/>
                  <a:tailEnd/>
                </a:ln>
                <a:effectLst/>
              </p:spPr>
              <p:txBody>
                <a:bodyPr>
                  <a:spAutoFit/>
                </a:bodyPr>
                <a:lstStyle/>
                <a:p>
                  <a:r>
                    <a:rPr lang="en-US" altLang="ko-KR" sz="1800">
                      <a:solidFill>
                        <a:schemeClr val="hlink"/>
                      </a:solidFill>
                      <a:ea typeface="굴림" charset="-127"/>
                    </a:rPr>
                    <a:t>63120</a:t>
                  </a:r>
                </a:p>
              </p:txBody>
            </p:sp>
            <p:sp>
              <p:nvSpPr>
                <p:cNvPr id="226369" name="Text Box 65"/>
                <p:cNvSpPr txBox="1">
                  <a:spLocks noChangeArrowheads="1"/>
                </p:cNvSpPr>
                <p:nvPr/>
              </p:nvSpPr>
              <p:spPr bwMode="auto">
                <a:xfrm>
                  <a:off x="5761029" y="1279364"/>
                  <a:ext cx="762000" cy="340832"/>
                </a:xfrm>
                <a:prstGeom prst="rect">
                  <a:avLst/>
                </a:prstGeom>
                <a:noFill/>
                <a:ln w="9525">
                  <a:noFill/>
                  <a:miter lim="800000"/>
                  <a:headEnd/>
                  <a:tailEnd/>
                </a:ln>
                <a:effectLst/>
              </p:spPr>
              <p:txBody>
                <a:bodyPr>
                  <a:spAutoFit/>
                </a:bodyPr>
                <a:lstStyle/>
                <a:p>
                  <a:r>
                    <a:rPr lang="en-US" altLang="ko-KR" sz="1800" dirty="0">
                      <a:solidFill>
                        <a:schemeClr val="hlink"/>
                      </a:solidFill>
                      <a:ea typeface="굴림" charset="-127"/>
                    </a:rPr>
                    <a:t>5354 </a:t>
                  </a:r>
                </a:p>
              </p:txBody>
            </p:sp>
            <p:sp>
              <p:nvSpPr>
                <p:cNvPr id="226370" name="Text Box 66"/>
                <p:cNvSpPr txBox="1">
                  <a:spLocks noChangeArrowheads="1"/>
                </p:cNvSpPr>
                <p:nvPr/>
              </p:nvSpPr>
              <p:spPr bwMode="auto">
                <a:xfrm>
                  <a:off x="4073517" y="1286742"/>
                  <a:ext cx="685800" cy="340832"/>
                </a:xfrm>
                <a:prstGeom prst="rect">
                  <a:avLst/>
                </a:prstGeom>
                <a:noFill/>
                <a:ln w="9525">
                  <a:noFill/>
                  <a:miter lim="800000"/>
                  <a:headEnd/>
                  <a:tailEnd/>
                </a:ln>
                <a:effectLst/>
              </p:spPr>
              <p:txBody>
                <a:bodyPr>
                  <a:spAutoFit/>
                </a:bodyPr>
                <a:lstStyle/>
                <a:p>
                  <a:r>
                    <a:rPr lang="en-US" altLang="ko-KR" sz="1800" dirty="0">
                      <a:solidFill>
                        <a:schemeClr val="hlink"/>
                      </a:solidFill>
                      <a:ea typeface="굴림" charset="-127"/>
                    </a:rPr>
                    <a:t>TCP</a:t>
                  </a:r>
                </a:p>
              </p:txBody>
            </p:sp>
            <p:sp>
              <p:nvSpPr>
                <p:cNvPr id="226374" name="Line 70"/>
                <p:cNvSpPr>
                  <a:spLocks noChangeShapeType="1"/>
                </p:cNvSpPr>
                <p:nvPr/>
              </p:nvSpPr>
              <p:spPr bwMode="auto">
                <a:xfrm flipV="1">
                  <a:off x="1722429" y="1572982"/>
                  <a:ext cx="384175" cy="1937285"/>
                </a:xfrm>
                <a:prstGeom prst="line">
                  <a:avLst/>
                </a:prstGeom>
                <a:noFill/>
                <a:ln w="12700">
                  <a:solidFill>
                    <a:schemeClr val="hlink"/>
                  </a:solidFill>
                  <a:round/>
                  <a:headEnd/>
                  <a:tailEnd/>
                </a:ln>
                <a:effectLst/>
              </p:spPr>
              <p:txBody>
                <a:bodyPr/>
                <a:lstStyle/>
                <a:p>
                  <a:endParaRPr lang="ko-KR" altLang="en-US"/>
                </a:p>
              </p:txBody>
            </p:sp>
            <p:sp>
              <p:nvSpPr>
                <p:cNvPr id="226375" name="Line 71"/>
                <p:cNvSpPr>
                  <a:spLocks noChangeShapeType="1"/>
                </p:cNvSpPr>
                <p:nvPr/>
              </p:nvSpPr>
              <p:spPr bwMode="auto">
                <a:xfrm>
                  <a:off x="2103429" y="1583310"/>
                  <a:ext cx="4572000" cy="0"/>
                </a:xfrm>
                <a:prstGeom prst="line">
                  <a:avLst/>
                </a:prstGeom>
                <a:noFill/>
                <a:ln w="12700">
                  <a:solidFill>
                    <a:schemeClr val="hlink"/>
                  </a:solidFill>
                  <a:round/>
                  <a:headEnd/>
                  <a:tailEnd type="triangle" w="med" len="med"/>
                </a:ln>
                <a:effectLst/>
              </p:spPr>
              <p:txBody>
                <a:bodyPr/>
                <a:lstStyle/>
                <a:p>
                  <a:endParaRPr lang="ko-KR" altLang="en-US"/>
                </a:p>
              </p:txBody>
            </p:sp>
            <p:sp>
              <p:nvSpPr>
                <p:cNvPr id="226377" name="Line 73"/>
                <p:cNvSpPr>
                  <a:spLocks noChangeShapeType="1"/>
                </p:cNvSpPr>
                <p:nvPr/>
              </p:nvSpPr>
              <p:spPr bwMode="auto">
                <a:xfrm>
                  <a:off x="2103429" y="5120000"/>
                  <a:ext cx="4572000" cy="0"/>
                </a:xfrm>
                <a:prstGeom prst="line">
                  <a:avLst/>
                </a:prstGeom>
                <a:noFill/>
                <a:ln w="12700">
                  <a:solidFill>
                    <a:schemeClr val="hlink"/>
                  </a:solidFill>
                  <a:round/>
                  <a:headEnd/>
                  <a:tailEnd type="triangle" w="med" len="med"/>
                </a:ln>
                <a:effectLst/>
              </p:spPr>
              <p:txBody>
                <a:bodyPr/>
                <a:lstStyle/>
                <a:p>
                  <a:endParaRPr lang="ko-KR" altLang="en-US"/>
                </a:p>
              </p:txBody>
            </p:sp>
            <p:sp>
              <p:nvSpPr>
                <p:cNvPr id="226378" name="Line 74"/>
                <p:cNvSpPr>
                  <a:spLocks noChangeShapeType="1"/>
                </p:cNvSpPr>
                <p:nvPr/>
              </p:nvSpPr>
              <p:spPr bwMode="auto">
                <a:xfrm flipH="1" flipV="1">
                  <a:off x="1798629" y="4073895"/>
                  <a:ext cx="304800" cy="1487269"/>
                </a:xfrm>
                <a:prstGeom prst="line">
                  <a:avLst/>
                </a:prstGeom>
                <a:noFill/>
                <a:ln w="12700">
                  <a:solidFill>
                    <a:schemeClr val="hlink"/>
                  </a:solidFill>
                  <a:round/>
                  <a:headEnd/>
                  <a:tailEnd/>
                </a:ln>
                <a:effectLst/>
              </p:spPr>
              <p:txBody>
                <a:bodyPr/>
                <a:lstStyle/>
                <a:p>
                  <a:endParaRPr lang="ko-KR" altLang="en-US"/>
                </a:p>
              </p:txBody>
            </p:sp>
            <p:sp>
              <p:nvSpPr>
                <p:cNvPr id="226379" name="Text Box 75"/>
                <p:cNvSpPr txBox="1">
                  <a:spLocks noChangeArrowheads="1"/>
                </p:cNvSpPr>
                <p:nvPr/>
              </p:nvSpPr>
              <p:spPr bwMode="auto">
                <a:xfrm>
                  <a:off x="2103429" y="5266071"/>
                  <a:ext cx="990600" cy="340832"/>
                </a:xfrm>
                <a:prstGeom prst="rect">
                  <a:avLst/>
                </a:prstGeom>
                <a:noFill/>
                <a:ln w="9525">
                  <a:noFill/>
                  <a:miter lim="800000"/>
                  <a:headEnd/>
                  <a:tailEnd/>
                </a:ln>
                <a:effectLst/>
              </p:spPr>
              <p:txBody>
                <a:bodyPr>
                  <a:spAutoFit/>
                </a:bodyPr>
                <a:lstStyle/>
                <a:p>
                  <a:r>
                    <a:rPr lang="en-US" altLang="ko-KR" sz="1800" dirty="0">
                      <a:solidFill>
                        <a:schemeClr val="hlink"/>
                      </a:solidFill>
                      <a:ea typeface="굴림" charset="-127"/>
                    </a:rPr>
                    <a:t>63356</a:t>
                  </a:r>
                </a:p>
              </p:txBody>
            </p:sp>
            <p:sp>
              <p:nvSpPr>
                <p:cNvPr id="226380" name="Text Box 76"/>
                <p:cNvSpPr txBox="1">
                  <a:spLocks noChangeArrowheads="1"/>
                </p:cNvSpPr>
                <p:nvPr/>
              </p:nvSpPr>
              <p:spPr bwMode="auto">
                <a:xfrm>
                  <a:off x="5761029" y="5254267"/>
                  <a:ext cx="903288" cy="340832"/>
                </a:xfrm>
                <a:prstGeom prst="rect">
                  <a:avLst/>
                </a:prstGeom>
                <a:noFill/>
                <a:ln w="9525">
                  <a:noFill/>
                  <a:miter lim="800000"/>
                  <a:headEnd/>
                  <a:tailEnd/>
                </a:ln>
                <a:effectLst/>
              </p:spPr>
              <p:txBody>
                <a:bodyPr>
                  <a:spAutoFit/>
                </a:bodyPr>
                <a:lstStyle/>
                <a:p>
                  <a:r>
                    <a:rPr lang="en-US" altLang="ko-KR" sz="1800">
                      <a:solidFill>
                        <a:schemeClr val="hlink"/>
                      </a:solidFill>
                      <a:ea typeface="굴림" charset="-127"/>
                    </a:rPr>
                    <a:t>9090</a:t>
                  </a:r>
                </a:p>
              </p:txBody>
            </p:sp>
            <p:sp>
              <p:nvSpPr>
                <p:cNvPr id="226381" name="Text Box 77"/>
                <p:cNvSpPr txBox="1">
                  <a:spLocks noChangeArrowheads="1"/>
                </p:cNvSpPr>
                <p:nvPr/>
              </p:nvSpPr>
              <p:spPr bwMode="auto">
                <a:xfrm>
                  <a:off x="4073517" y="5261644"/>
                  <a:ext cx="685800" cy="340832"/>
                </a:xfrm>
                <a:prstGeom prst="rect">
                  <a:avLst/>
                </a:prstGeom>
                <a:noFill/>
                <a:ln w="9525">
                  <a:noFill/>
                  <a:miter lim="800000"/>
                  <a:headEnd/>
                  <a:tailEnd/>
                </a:ln>
                <a:effectLst/>
              </p:spPr>
              <p:txBody>
                <a:bodyPr>
                  <a:spAutoFit/>
                </a:bodyPr>
                <a:lstStyle/>
                <a:p>
                  <a:r>
                    <a:rPr lang="en-US" altLang="ko-KR" sz="1800" dirty="0">
                      <a:solidFill>
                        <a:schemeClr val="hlink"/>
                      </a:solidFill>
                      <a:ea typeface="굴림" charset="-127"/>
                    </a:rPr>
                    <a:t>TCP</a:t>
                  </a:r>
                </a:p>
              </p:txBody>
            </p:sp>
            <p:sp>
              <p:nvSpPr>
                <p:cNvPr id="226382" name="Line 78"/>
                <p:cNvSpPr>
                  <a:spLocks noChangeShapeType="1"/>
                </p:cNvSpPr>
                <p:nvPr/>
              </p:nvSpPr>
              <p:spPr bwMode="auto">
                <a:xfrm>
                  <a:off x="2103429" y="5561164"/>
                  <a:ext cx="4572000" cy="0"/>
                </a:xfrm>
                <a:prstGeom prst="line">
                  <a:avLst/>
                </a:prstGeom>
                <a:noFill/>
                <a:ln w="12700">
                  <a:solidFill>
                    <a:schemeClr val="hlink"/>
                  </a:solidFill>
                  <a:round/>
                  <a:headEnd/>
                  <a:tailEnd type="triangle" w="med" len="med"/>
                </a:ln>
                <a:effectLst/>
              </p:spPr>
              <p:txBody>
                <a:bodyPr/>
                <a:lstStyle/>
                <a:p>
                  <a:endParaRPr lang="ko-KR" altLang="en-US"/>
                </a:p>
              </p:txBody>
            </p:sp>
            <p:sp>
              <p:nvSpPr>
                <p:cNvPr id="226383" name="Line 79"/>
                <p:cNvSpPr>
                  <a:spLocks noChangeShapeType="1"/>
                </p:cNvSpPr>
                <p:nvPr/>
              </p:nvSpPr>
              <p:spPr bwMode="auto">
                <a:xfrm flipH="1" flipV="1">
                  <a:off x="1874829" y="4059140"/>
                  <a:ext cx="228600" cy="1062335"/>
                </a:xfrm>
                <a:prstGeom prst="line">
                  <a:avLst/>
                </a:prstGeom>
                <a:noFill/>
                <a:ln w="12700">
                  <a:solidFill>
                    <a:schemeClr val="hlink"/>
                  </a:solidFill>
                  <a:round/>
                  <a:headEnd/>
                  <a:tailEnd/>
                </a:ln>
                <a:effectLst/>
              </p:spPr>
              <p:txBody>
                <a:bodyPr/>
                <a:lstStyle/>
                <a:p>
                  <a:endParaRPr lang="ko-KR" altLang="en-US"/>
                </a:p>
              </p:txBody>
            </p:sp>
          </p:grpSp>
        </p:grpSp>
      </p:grpSp>
      <p:grpSp>
        <p:nvGrpSpPr>
          <p:cNvPr id="137" name="그룹 136"/>
          <p:cNvGrpSpPr/>
          <p:nvPr/>
        </p:nvGrpSpPr>
        <p:grpSpPr>
          <a:xfrm>
            <a:off x="1646229" y="2163167"/>
            <a:ext cx="5211763" cy="2704528"/>
            <a:chOff x="1874829" y="2163167"/>
            <a:chExt cx="5211763" cy="2704528"/>
          </a:xfrm>
        </p:grpSpPr>
        <p:sp>
          <p:nvSpPr>
            <p:cNvPr id="226358" name="Oval 54"/>
            <p:cNvSpPr>
              <a:spLocks noChangeAspect="1" noChangeArrowheads="1"/>
            </p:cNvSpPr>
            <p:nvPr/>
          </p:nvSpPr>
          <p:spPr bwMode="auto">
            <a:xfrm>
              <a:off x="6675429" y="4485550"/>
              <a:ext cx="411163" cy="382145"/>
            </a:xfrm>
            <a:prstGeom prst="ellipse">
              <a:avLst/>
            </a:prstGeom>
            <a:solidFill>
              <a:schemeClr val="bg1">
                <a:alpha val="39999"/>
              </a:schemeClr>
            </a:solidFill>
            <a:ln w="19050">
              <a:solidFill>
                <a:srgbClr val="FF0000"/>
              </a:solidFill>
              <a:round/>
              <a:headEnd/>
              <a:tailEnd/>
            </a:ln>
            <a:effectLst/>
          </p:spPr>
          <p:txBody>
            <a:bodyPr wrap="none" anchor="ctr"/>
            <a:lstStyle/>
            <a:p>
              <a:pPr algn="ctr"/>
              <a:r>
                <a:rPr lang="en-US" altLang="ko-KR" sz="1800" dirty="0">
                  <a:solidFill>
                    <a:srgbClr val="FF0000"/>
                  </a:solidFill>
                  <a:ea typeface="굴림" charset="-127"/>
                </a:rPr>
                <a:t>X</a:t>
              </a:r>
              <a:r>
                <a:rPr lang="en-US" altLang="ko-KR" sz="1800" baseline="-25000" dirty="0">
                  <a:solidFill>
                    <a:srgbClr val="FF0000"/>
                  </a:solidFill>
                  <a:ea typeface="굴림" charset="-127"/>
                </a:rPr>
                <a:t>9</a:t>
              </a:r>
            </a:p>
          </p:txBody>
        </p:sp>
        <p:sp>
          <p:nvSpPr>
            <p:cNvPr id="226359" name="Oval 55"/>
            <p:cNvSpPr>
              <a:spLocks noChangeAspect="1" noChangeArrowheads="1"/>
            </p:cNvSpPr>
            <p:nvPr/>
          </p:nvSpPr>
          <p:spPr bwMode="auto">
            <a:xfrm>
              <a:off x="6675429" y="4044386"/>
              <a:ext cx="411163" cy="382145"/>
            </a:xfrm>
            <a:prstGeom prst="ellipse">
              <a:avLst/>
            </a:prstGeom>
            <a:solidFill>
              <a:schemeClr val="bg1">
                <a:alpha val="39999"/>
              </a:schemeClr>
            </a:solidFill>
            <a:ln w="19050">
              <a:solidFill>
                <a:srgbClr val="FF0000"/>
              </a:solidFill>
              <a:round/>
              <a:headEnd/>
              <a:tailEnd/>
            </a:ln>
            <a:effectLst/>
          </p:spPr>
          <p:txBody>
            <a:bodyPr wrap="none" anchor="ctr"/>
            <a:lstStyle/>
            <a:p>
              <a:pPr algn="ctr"/>
              <a:r>
                <a:rPr lang="en-US" altLang="ko-KR" sz="1800" dirty="0">
                  <a:solidFill>
                    <a:srgbClr val="FF0000"/>
                  </a:solidFill>
                  <a:ea typeface="굴림" charset="-127"/>
                </a:rPr>
                <a:t>X</a:t>
              </a:r>
              <a:r>
                <a:rPr lang="en-US" altLang="ko-KR" sz="1800" baseline="-25000" dirty="0">
                  <a:solidFill>
                    <a:srgbClr val="FF0000"/>
                  </a:solidFill>
                  <a:ea typeface="굴림" charset="-127"/>
                </a:rPr>
                <a:t>8</a:t>
              </a:r>
            </a:p>
          </p:txBody>
        </p:sp>
        <p:sp>
          <p:nvSpPr>
            <p:cNvPr id="226360" name="Oval 56"/>
            <p:cNvSpPr>
              <a:spLocks noChangeAspect="1" noChangeArrowheads="1"/>
            </p:cNvSpPr>
            <p:nvPr/>
          </p:nvSpPr>
          <p:spPr bwMode="auto">
            <a:xfrm>
              <a:off x="6675429" y="2284156"/>
              <a:ext cx="411163" cy="382145"/>
            </a:xfrm>
            <a:prstGeom prst="ellipse">
              <a:avLst/>
            </a:prstGeom>
            <a:solidFill>
              <a:schemeClr val="bg1">
                <a:alpha val="39999"/>
              </a:schemeClr>
            </a:solidFill>
            <a:ln w="19050">
              <a:solidFill>
                <a:srgbClr val="FF0000"/>
              </a:solidFill>
              <a:round/>
              <a:headEnd/>
              <a:tailEnd/>
            </a:ln>
            <a:effectLst/>
          </p:spPr>
          <p:txBody>
            <a:bodyPr wrap="none" anchor="ctr"/>
            <a:lstStyle/>
            <a:p>
              <a:pPr algn="ctr"/>
              <a:r>
                <a:rPr lang="en-US" altLang="ko-KR" sz="1800" dirty="0">
                  <a:solidFill>
                    <a:srgbClr val="FF0000"/>
                  </a:solidFill>
                  <a:ea typeface="굴림" charset="-127"/>
                </a:rPr>
                <a:t>X</a:t>
              </a:r>
              <a:r>
                <a:rPr lang="en-US" altLang="ko-KR" sz="1800" baseline="-25000" dirty="0">
                  <a:solidFill>
                    <a:srgbClr val="FF0000"/>
                  </a:solidFill>
                  <a:ea typeface="굴림" charset="-127"/>
                </a:rPr>
                <a:t>4</a:t>
              </a:r>
            </a:p>
          </p:txBody>
        </p:sp>
        <p:sp>
          <p:nvSpPr>
            <p:cNvPr id="226362" name="Oval 58"/>
            <p:cNvSpPr>
              <a:spLocks noChangeAspect="1" noChangeArrowheads="1"/>
            </p:cNvSpPr>
            <p:nvPr/>
          </p:nvSpPr>
          <p:spPr bwMode="auto">
            <a:xfrm>
              <a:off x="6675429" y="2723844"/>
              <a:ext cx="411163" cy="382145"/>
            </a:xfrm>
            <a:prstGeom prst="ellipse">
              <a:avLst/>
            </a:prstGeom>
            <a:solidFill>
              <a:schemeClr val="bg1">
                <a:alpha val="39999"/>
              </a:schemeClr>
            </a:solidFill>
            <a:ln w="19050">
              <a:solidFill>
                <a:srgbClr val="FF0000"/>
              </a:solidFill>
              <a:round/>
              <a:headEnd/>
              <a:tailEnd/>
            </a:ln>
            <a:effectLst/>
          </p:spPr>
          <p:txBody>
            <a:bodyPr wrap="none" anchor="ctr"/>
            <a:lstStyle/>
            <a:p>
              <a:pPr algn="ctr"/>
              <a:r>
                <a:rPr lang="en-US" altLang="ko-KR" sz="1800" dirty="0">
                  <a:solidFill>
                    <a:srgbClr val="FF0000"/>
                  </a:solidFill>
                  <a:ea typeface="굴림" charset="-127"/>
                </a:rPr>
                <a:t>X</a:t>
              </a:r>
              <a:r>
                <a:rPr lang="en-US" altLang="ko-KR" sz="1800" baseline="-25000" dirty="0">
                  <a:solidFill>
                    <a:srgbClr val="FF0000"/>
                  </a:solidFill>
                  <a:ea typeface="굴림" charset="-127"/>
                </a:rPr>
                <a:t>5</a:t>
              </a:r>
            </a:p>
          </p:txBody>
        </p:sp>
        <p:sp>
          <p:nvSpPr>
            <p:cNvPr id="226363" name="Oval 59"/>
            <p:cNvSpPr>
              <a:spLocks noChangeAspect="1" noChangeArrowheads="1"/>
            </p:cNvSpPr>
            <p:nvPr/>
          </p:nvSpPr>
          <p:spPr bwMode="auto">
            <a:xfrm>
              <a:off x="6675429" y="3165008"/>
              <a:ext cx="411163" cy="382145"/>
            </a:xfrm>
            <a:prstGeom prst="ellipse">
              <a:avLst/>
            </a:prstGeom>
            <a:solidFill>
              <a:schemeClr val="bg1">
                <a:alpha val="39999"/>
              </a:schemeClr>
            </a:solidFill>
            <a:ln w="19050">
              <a:solidFill>
                <a:srgbClr val="FF0000"/>
              </a:solidFill>
              <a:round/>
              <a:headEnd/>
              <a:tailEnd/>
            </a:ln>
            <a:effectLst/>
          </p:spPr>
          <p:txBody>
            <a:bodyPr wrap="none" anchor="ctr"/>
            <a:lstStyle/>
            <a:p>
              <a:pPr algn="ctr"/>
              <a:r>
                <a:rPr lang="en-US" altLang="ko-KR" sz="1800" dirty="0">
                  <a:solidFill>
                    <a:srgbClr val="FF0000"/>
                  </a:solidFill>
                  <a:ea typeface="굴림" charset="-127"/>
                </a:rPr>
                <a:t>X</a:t>
              </a:r>
              <a:r>
                <a:rPr lang="en-US" altLang="ko-KR" sz="1800" baseline="-25000" dirty="0">
                  <a:solidFill>
                    <a:srgbClr val="FF0000"/>
                  </a:solidFill>
                  <a:ea typeface="굴림" charset="-127"/>
                </a:rPr>
                <a:t>6</a:t>
              </a:r>
            </a:p>
          </p:txBody>
        </p:sp>
        <p:sp>
          <p:nvSpPr>
            <p:cNvPr id="226385" name="Line 81"/>
            <p:cNvSpPr>
              <a:spLocks noChangeShapeType="1"/>
            </p:cNvSpPr>
            <p:nvPr/>
          </p:nvSpPr>
          <p:spPr bwMode="auto">
            <a:xfrm flipH="1">
              <a:off x="2027229" y="3343540"/>
              <a:ext cx="76200" cy="255255"/>
            </a:xfrm>
            <a:prstGeom prst="line">
              <a:avLst/>
            </a:prstGeom>
            <a:noFill/>
            <a:ln w="12700">
              <a:solidFill>
                <a:srgbClr val="FF0000"/>
              </a:solidFill>
              <a:round/>
              <a:headEnd/>
              <a:tailEnd/>
            </a:ln>
            <a:effectLst/>
          </p:spPr>
          <p:txBody>
            <a:bodyPr/>
            <a:lstStyle/>
            <a:p>
              <a:endParaRPr lang="ko-KR" altLang="en-US"/>
            </a:p>
          </p:txBody>
        </p:sp>
        <p:sp>
          <p:nvSpPr>
            <p:cNvPr id="226386" name="Line 82"/>
            <p:cNvSpPr>
              <a:spLocks noChangeShapeType="1"/>
            </p:cNvSpPr>
            <p:nvPr/>
          </p:nvSpPr>
          <p:spPr bwMode="auto">
            <a:xfrm flipH="1">
              <a:off x="1951029" y="2903851"/>
              <a:ext cx="152400" cy="637401"/>
            </a:xfrm>
            <a:prstGeom prst="line">
              <a:avLst/>
            </a:prstGeom>
            <a:noFill/>
            <a:ln w="12700">
              <a:solidFill>
                <a:srgbClr val="FF0000"/>
              </a:solidFill>
              <a:round/>
              <a:headEnd/>
              <a:tailEnd/>
            </a:ln>
            <a:effectLst/>
          </p:spPr>
          <p:txBody>
            <a:bodyPr/>
            <a:lstStyle/>
            <a:p>
              <a:endParaRPr lang="ko-KR" altLang="en-US"/>
            </a:p>
          </p:txBody>
        </p:sp>
        <p:sp>
          <p:nvSpPr>
            <p:cNvPr id="226387" name="Text Box 83"/>
            <p:cNvSpPr txBox="1">
              <a:spLocks noChangeArrowheads="1"/>
            </p:cNvSpPr>
            <p:nvPr/>
          </p:nvSpPr>
          <p:spPr bwMode="auto">
            <a:xfrm>
              <a:off x="4073517" y="2611709"/>
              <a:ext cx="685800" cy="369332"/>
            </a:xfrm>
            <a:prstGeom prst="rect">
              <a:avLst/>
            </a:prstGeom>
            <a:noFill/>
            <a:ln w="9525">
              <a:noFill/>
              <a:miter lim="800000"/>
              <a:headEnd/>
              <a:tailEnd/>
            </a:ln>
            <a:effectLst/>
          </p:spPr>
          <p:txBody>
            <a:bodyPr>
              <a:spAutoFit/>
            </a:bodyPr>
            <a:lstStyle/>
            <a:p>
              <a:r>
                <a:rPr lang="en-US" altLang="ko-KR" dirty="0">
                  <a:solidFill>
                    <a:srgbClr val="FF0000"/>
                  </a:solidFill>
                  <a:ea typeface="굴림" charset="-127"/>
                </a:rPr>
                <a:t>UDP</a:t>
              </a:r>
            </a:p>
          </p:txBody>
        </p:sp>
        <p:sp>
          <p:nvSpPr>
            <p:cNvPr id="226388" name="Text Box 84"/>
            <p:cNvSpPr txBox="1">
              <a:spLocks noChangeArrowheads="1"/>
            </p:cNvSpPr>
            <p:nvPr/>
          </p:nvSpPr>
          <p:spPr bwMode="auto">
            <a:xfrm>
              <a:off x="2103429" y="2607283"/>
              <a:ext cx="990600" cy="369332"/>
            </a:xfrm>
            <a:prstGeom prst="rect">
              <a:avLst/>
            </a:prstGeom>
            <a:noFill/>
            <a:ln w="9525">
              <a:noFill/>
              <a:miter lim="800000"/>
              <a:headEnd/>
              <a:tailEnd/>
            </a:ln>
            <a:effectLst/>
          </p:spPr>
          <p:txBody>
            <a:bodyPr>
              <a:spAutoFit/>
            </a:bodyPr>
            <a:lstStyle/>
            <a:p>
              <a:r>
                <a:rPr lang="en-US" altLang="ko-KR" dirty="0" smtClean="0">
                  <a:solidFill>
                    <a:srgbClr val="FF0000"/>
                  </a:solidFill>
                  <a:ea typeface="굴림" charset="-127"/>
                </a:rPr>
                <a:t>55038</a:t>
              </a:r>
              <a:endParaRPr lang="en-US" altLang="ko-KR" dirty="0">
                <a:solidFill>
                  <a:srgbClr val="FF0000"/>
                </a:solidFill>
                <a:ea typeface="굴림" charset="-127"/>
              </a:endParaRPr>
            </a:p>
          </p:txBody>
        </p:sp>
        <p:sp>
          <p:nvSpPr>
            <p:cNvPr id="226389" name="Text Box 85"/>
            <p:cNvSpPr txBox="1">
              <a:spLocks noChangeArrowheads="1"/>
            </p:cNvSpPr>
            <p:nvPr/>
          </p:nvSpPr>
          <p:spPr bwMode="auto">
            <a:xfrm>
              <a:off x="5761029" y="2604332"/>
              <a:ext cx="903288" cy="369332"/>
            </a:xfrm>
            <a:prstGeom prst="rect">
              <a:avLst/>
            </a:prstGeom>
            <a:noFill/>
            <a:ln w="9525">
              <a:noFill/>
              <a:miter lim="800000"/>
              <a:headEnd/>
              <a:tailEnd/>
            </a:ln>
            <a:effectLst/>
          </p:spPr>
          <p:txBody>
            <a:bodyPr>
              <a:spAutoFit/>
            </a:bodyPr>
            <a:lstStyle/>
            <a:p>
              <a:r>
                <a:rPr lang="en-US" altLang="ko-KR" dirty="0">
                  <a:solidFill>
                    <a:srgbClr val="FF0000"/>
                  </a:solidFill>
                  <a:ea typeface="굴림" charset="-127"/>
                </a:rPr>
                <a:t>21566</a:t>
              </a:r>
            </a:p>
          </p:txBody>
        </p:sp>
        <p:sp>
          <p:nvSpPr>
            <p:cNvPr id="226390" name="Text Box 86"/>
            <p:cNvSpPr txBox="1">
              <a:spLocks noChangeArrowheads="1"/>
            </p:cNvSpPr>
            <p:nvPr/>
          </p:nvSpPr>
          <p:spPr bwMode="auto">
            <a:xfrm>
              <a:off x="4073517" y="3052873"/>
              <a:ext cx="685800" cy="369332"/>
            </a:xfrm>
            <a:prstGeom prst="rect">
              <a:avLst/>
            </a:prstGeom>
            <a:noFill/>
            <a:ln w="9525">
              <a:noFill/>
              <a:miter lim="800000"/>
              <a:headEnd/>
              <a:tailEnd/>
            </a:ln>
            <a:effectLst/>
          </p:spPr>
          <p:txBody>
            <a:bodyPr>
              <a:spAutoFit/>
            </a:bodyPr>
            <a:lstStyle/>
            <a:p>
              <a:r>
                <a:rPr lang="en-US" altLang="ko-KR" dirty="0">
                  <a:solidFill>
                    <a:srgbClr val="FF0000"/>
                  </a:solidFill>
                  <a:ea typeface="굴림" charset="-127"/>
                </a:rPr>
                <a:t>UDP</a:t>
              </a:r>
            </a:p>
          </p:txBody>
        </p:sp>
        <p:sp>
          <p:nvSpPr>
            <p:cNvPr id="226391" name="Text Box 87"/>
            <p:cNvSpPr txBox="1">
              <a:spLocks noChangeArrowheads="1"/>
            </p:cNvSpPr>
            <p:nvPr/>
          </p:nvSpPr>
          <p:spPr bwMode="auto">
            <a:xfrm>
              <a:off x="2103429" y="3049922"/>
              <a:ext cx="990600" cy="369332"/>
            </a:xfrm>
            <a:prstGeom prst="rect">
              <a:avLst/>
            </a:prstGeom>
            <a:noFill/>
            <a:ln w="9525">
              <a:noFill/>
              <a:miter lim="800000"/>
              <a:headEnd/>
              <a:tailEnd/>
            </a:ln>
            <a:effectLst/>
          </p:spPr>
          <p:txBody>
            <a:bodyPr>
              <a:spAutoFit/>
            </a:bodyPr>
            <a:lstStyle/>
            <a:p>
              <a:r>
                <a:rPr lang="en-US" altLang="ko-KR" dirty="0" smtClean="0">
                  <a:solidFill>
                    <a:srgbClr val="FF0000"/>
                  </a:solidFill>
                  <a:ea typeface="굴림" charset="-127"/>
                </a:rPr>
                <a:t>55038</a:t>
              </a:r>
              <a:endParaRPr lang="en-US" altLang="ko-KR" dirty="0">
                <a:solidFill>
                  <a:srgbClr val="FF0000"/>
                </a:solidFill>
                <a:ea typeface="굴림" charset="-127"/>
              </a:endParaRPr>
            </a:p>
          </p:txBody>
        </p:sp>
        <p:sp>
          <p:nvSpPr>
            <p:cNvPr id="226392" name="Text Box 88"/>
            <p:cNvSpPr txBox="1">
              <a:spLocks noChangeArrowheads="1"/>
            </p:cNvSpPr>
            <p:nvPr/>
          </p:nvSpPr>
          <p:spPr bwMode="auto">
            <a:xfrm>
              <a:off x="5761029" y="3045496"/>
              <a:ext cx="903288" cy="369332"/>
            </a:xfrm>
            <a:prstGeom prst="rect">
              <a:avLst/>
            </a:prstGeom>
            <a:noFill/>
            <a:ln w="9525">
              <a:noFill/>
              <a:miter lim="800000"/>
              <a:headEnd/>
              <a:tailEnd/>
            </a:ln>
            <a:effectLst/>
          </p:spPr>
          <p:txBody>
            <a:bodyPr>
              <a:spAutoFit/>
            </a:bodyPr>
            <a:lstStyle/>
            <a:p>
              <a:r>
                <a:rPr lang="en-US" altLang="ko-KR" dirty="0">
                  <a:solidFill>
                    <a:srgbClr val="FF0000"/>
                  </a:solidFill>
                  <a:ea typeface="굴림" charset="-127"/>
                </a:rPr>
                <a:t>33561</a:t>
              </a:r>
            </a:p>
          </p:txBody>
        </p:sp>
        <p:sp>
          <p:nvSpPr>
            <p:cNvPr id="226393" name="Line 89"/>
            <p:cNvSpPr>
              <a:spLocks noChangeShapeType="1"/>
            </p:cNvSpPr>
            <p:nvPr/>
          </p:nvSpPr>
          <p:spPr bwMode="auto">
            <a:xfrm>
              <a:off x="2103429" y="2899425"/>
              <a:ext cx="4572000" cy="0"/>
            </a:xfrm>
            <a:prstGeom prst="line">
              <a:avLst/>
            </a:prstGeom>
            <a:noFill/>
            <a:ln w="12700">
              <a:solidFill>
                <a:srgbClr val="FF0000"/>
              </a:solidFill>
              <a:round/>
              <a:headEnd/>
              <a:tailEnd/>
            </a:ln>
            <a:effectLst/>
          </p:spPr>
          <p:txBody>
            <a:bodyPr/>
            <a:lstStyle/>
            <a:p>
              <a:endParaRPr lang="ko-KR" altLang="en-US"/>
            </a:p>
          </p:txBody>
        </p:sp>
        <p:sp>
          <p:nvSpPr>
            <p:cNvPr id="226394" name="Line 90"/>
            <p:cNvSpPr>
              <a:spLocks noChangeShapeType="1"/>
            </p:cNvSpPr>
            <p:nvPr/>
          </p:nvSpPr>
          <p:spPr bwMode="auto">
            <a:xfrm>
              <a:off x="2103429" y="3343540"/>
              <a:ext cx="4572000" cy="0"/>
            </a:xfrm>
            <a:prstGeom prst="line">
              <a:avLst/>
            </a:prstGeom>
            <a:noFill/>
            <a:ln w="12700">
              <a:solidFill>
                <a:srgbClr val="FF0000"/>
              </a:solidFill>
              <a:round/>
              <a:headEnd/>
              <a:tailEnd/>
            </a:ln>
            <a:effectLst/>
          </p:spPr>
          <p:txBody>
            <a:bodyPr/>
            <a:lstStyle/>
            <a:p>
              <a:endParaRPr lang="ko-KR" altLang="en-US"/>
            </a:p>
          </p:txBody>
        </p:sp>
        <p:sp>
          <p:nvSpPr>
            <p:cNvPr id="226396" name="Text Box 92"/>
            <p:cNvSpPr txBox="1">
              <a:spLocks noChangeArrowheads="1"/>
            </p:cNvSpPr>
            <p:nvPr/>
          </p:nvSpPr>
          <p:spPr bwMode="auto">
            <a:xfrm>
              <a:off x="4073517" y="2170544"/>
              <a:ext cx="685800" cy="340832"/>
            </a:xfrm>
            <a:prstGeom prst="rect">
              <a:avLst/>
            </a:prstGeom>
            <a:noFill/>
            <a:ln w="9525">
              <a:noFill/>
              <a:miter lim="800000"/>
              <a:headEnd/>
              <a:tailEnd/>
            </a:ln>
            <a:effectLst/>
          </p:spPr>
          <p:txBody>
            <a:bodyPr>
              <a:spAutoFit/>
            </a:bodyPr>
            <a:lstStyle/>
            <a:p>
              <a:r>
                <a:rPr lang="en-US" altLang="ko-KR" sz="1800" dirty="0">
                  <a:solidFill>
                    <a:srgbClr val="FF0000"/>
                  </a:solidFill>
                  <a:ea typeface="굴림" charset="-127"/>
                </a:rPr>
                <a:t>TCP</a:t>
              </a:r>
            </a:p>
          </p:txBody>
        </p:sp>
        <p:sp>
          <p:nvSpPr>
            <p:cNvPr id="226397" name="Text Box 93"/>
            <p:cNvSpPr txBox="1">
              <a:spLocks noChangeArrowheads="1"/>
            </p:cNvSpPr>
            <p:nvPr/>
          </p:nvSpPr>
          <p:spPr bwMode="auto">
            <a:xfrm>
              <a:off x="2103429" y="2164642"/>
              <a:ext cx="990600" cy="369332"/>
            </a:xfrm>
            <a:prstGeom prst="rect">
              <a:avLst/>
            </a:prstGeom>
            <a:noFill/>
            <a:ln w="9525">
              <a:noFill/>
              <a:miter lim="800000"/>
              <a:headEnd/>
              <a:tailEnd/>
            </a:ln>
            <a:effectLst/>
          </p:spPr>
          <p:txBody>
            <a:bodyPr>
              <a:spAutoFit/>
            </a:bodyPr>
            <a:lstStyle/>
            <a:p>
              <a:r>
                <a:rPr lang="en-US" altLang="ko-KR" dirty="0" smtClean="0">
                  <a:solidFill>
                    <a:srgbClr val="FF0000"/>
                  </a:solidFill>
                  <a:ea typeface="굴림" charset="-127"/>
                </a:rPr>
                <a:t>55038</a:t>
              </a:r>
              <a:endParaRPr lang="en-US" altLang="ko-KR" dirty="0">
                <a:solidFill>
                  <a:srgbClr val="FF0000"/>
                </a:solidFill>
                <a:ea typeface="굴림" charset="-127"/>
              </a:endParaRPr>
            </a:p>
          </p:txBody>
        </p:sp>
        <p:sp>
          <p:nvSpPr>
            <p:cNvPr id="226398" name="Text Box 94"/>
            <p:cNvSpPr txBox="1">
              <a:spLocks noChangeArrowheads="1"/>
            </p:cNvSpPr>
            <p:nvPr/>
          </p:nvSpPr>
          <p:spPr bwMode="auto">
            <a:xfrm>
              <a:off x="5761029" y="2163167"/>
              <a:ext cx="903288" cy="340832"/>
            </a:xfrm>
            <a:prstGeom prst="rect">
              <a:avLst/>
            </a:prstGeom>
            <a:noFill/>
            <a:ln w="9525">
              <a:noFill/>
              <a:miter lim="800000"/>
              <a:headEnd/>
              <a:tailEnd/>
            </a:ln>
            <a:effectLst/>
          </p:spPr>
          <p:txBody>
            <a:bodyPr>
              <a:spAutoFit/>
            </a:bodyPr>
            <a:lstStyle/>
            <a:p>
              <a:r>
                <a:rPr lang="en-US" altLang="ko-KR" sz="1800">
                  <a:solidFill>
                    <a:srgbClr val="FF0000"/>
                  </a:solidFill>
                  <a:ea typeface="굴림" charset="-127"/>
                </a:rPr>
                <a:t>60727</a:t>
              </a:r>
            </a:p>
          </p:txBody>
        </p:sp>
        <p:sp>
          <p:nvSpPr>
            <p:cNvPr id="226399" name="Text Box 95"/>
            <p:cNvSpPr txBox="1">
              <a:spLocks noChangeArrowheads="1"/>
            </p:cNvSpPr>
            <p:nvPr/>
          </p:nvSpPr>
          <p:spPr bwMode="auto">
            <a:xfrm>
              <a:off x="4073517" y="3936676"/>
              <a:ext cx="685800" cy="340832"/>
            </a:xfrm>
            <a:prstGeom prst="rect">
              <a:avLst/>
            </a:prstGeom>
            <a:noFill/>
            <a:ln w="9525">
              <a:noFill/>
              <a:miter lim="800000"/>
              <a:headEnd/>
              <a:tailEnd/>
            </a:ln>
            <a:effectLst/>
          </p:spPr>
          <p:txBody>
            <a:bodyPr>
              <a:spAutoFit/>
            </a:bodyPr>
            <a:lstStyle/>
            <a:p>
              <a:r>
                <a:rPr lang="en-US" altLang="ko-KR" sz="1800" dirty="0">
                  <a:solidFill>
                    <a:srgbClr val="FF0000"/>
                  </a:solidFill>
                  <a:ea typeface="굴림" charset="-127"/>
                </a:rPr>
                <a:t>TCP</a:t>
              </a:r>
            </a:p>
          </p:txBody>
        </p:sp>
        <p:sp>
          <p:nvSpPr>
            <p:cNvPr id="226400" name="Text Box 96"/>
            <p:cNvSpPr txBox="1">
              <a:spLocks noChangeArrowheads="1"/>
            </p:cNvSpPr>
            <p:nvPr/>
          </p:nvSpPr>
          <p:spPr bwMode="auto">
            <a:xfrm>
              <a:off x="5761029" y="4370463"/>
              <a:ext cx="903288" cy="340832"/>
            </a:xfrm>
            <a:prstGeom prst="rect">
              <a:avLst/>
            </a:prstGeom>
            <a:noFill/>
            <a:ln w="9525">
              <a:noFill/>
              <a:miter lim="800000"/>
              <a:headEnd/>
              <a:tailEnd/>
            </a:ln>
            <a:effectLst/>
          </p:spPr>
          <p:txBody>
            <a:bodyPr>
              <a:spAutoFit/>
            </a:bodyPr>
            <a:lstStyle/>
            <a:p>
              <a:r>
                <a:rPr lang="en-US" altLang="ko-KR" sz="1800">
                  <a:solidFill>
                    <a:srgbClr val="FF0000"/>
                  </a:solidFill>
                  <a:ea typeface="굴림" charset="-127"/>
                </a:rPr>
                <a:t>27164</a:t>
              </a:r>
            </a:p>
          </p:txBody>
        </p:sp>
        <p:sp>
          <p:nvSpPr>
            <p:cNvPr id="226401" name="Text Box 97"/>
            <p:cNvSpPr txBox="1">
              <a:spLocks noChangeArrowheads="1"/>
            </p:cNvSpPr>
            <p:nvPr/>
          </p:nvSpPr>
          <p:spPr bwMode="auto">
            <a:xfrm>
              <a:off x="4073517" y="4377840"/>
              <a:ext cx="685800" cy="340832"/>
            </a:xfrm>
            <a:prstGeom prst="rect">
              <a:avLst/>
            </a:prstGeom>
            <a:noFill/>
            <a:ln w="9525">
              <a:noFill/>
              <a:miter lim="800000"/>
              <a:headEnd/>
              <a:tailEnd/>
            </a:ln>
            <a:effectLst/>
          </p:spPr>
          <p:txBody>
            <a:bodyPr>
              <a:spAutoFit/>
            </a:bodyPr>
            <a:lstStyle/>
            <a:p>
              <a:r>
                <a:rPr lang="en-US" altLang="ko-KR" sz="1800" dirty="0">
                  <a:solidFill>
                    <a:srgbClr val="FF0000"/>
                  </a:solidFill>
                  <a:ea typeface="굴림" charset="-127"/>
                </a:rPr>
                <a:t>TCP</a:t>
              </a:r>
            </a:p>
          </p:txBody>
        </p:sp>
        <p:sp>
          <p:nvSpPr>
            <p:cNvPr id="226402" name="Text Box 98"/>
            <p:cNvSpPr txBox="1">
              <a:spLocks noChangeArrowheads="1"/>
            </p:cNvSpPr>
            <p:nvPr/>
          </p:nvSpPr>
          <p:spPr bwMode="auto">
            <a:xfrm>
              <a:off x="2103429" y="3936676"/>
              <a:ext cx="990600" cy="369332"/>
            </a:xfrm>
            <a:prstGeom prst="rect">
              <a:avLst/>
            </a:prstGeom>
            <a:noFill/>
            <a:ln w="9525">
              <a:noFill/>
              <a:miter lim="800000"/>
              <a:headEnd/>
              <a:tailEnd/>
            </a:ln>
            <a:effectLst/>
          </p:spPr>
          <p:txBody>
            <a:bodyPr>
              <a:spAutoFit/>
            </a:bodyPr>
            <a:lstStyle/>
            <a:p>
              <a:r>
                <a:rPr lang="en-US" altLang="ko-KR" dirty="0" smtClean="0">
                  <a:solidFill>
                    <a:srgbClr val="FF0000"/>
                  </a:solidFill>
                  <a:ea typeface="굴림" charset="-127"/>
                </a:rPr>
                <a:t>55038</a:t>
              </a:r>
              <a:endParaRPr lang="en-US" altLang="ko-KR" dirty="0">
                <a:solidFill>
                  <a:srgbClr val="FF0000"/>
                </a:solidFill>
                <a:ea typeface="굴림" charset="-127"/>
              </a:endParaRPr>
            </a:p>
          </p:txBody>
        </p:sp>
        <p:sp>
          <p:nvSpPr>
            <p:cNvPr id="226403" name="Text Box 99"/>
            <p:cNvSpPr txBox="1">
              <a:spLocks noChangeArrowheads="1"/>
            </p:cNvSpPr>
            <p:nvPr/>
          </p:nvSpPr>
          <p:spPr bwMode="auto">
            <a:xfrm>
              <a:off x="5761029" y="3929299"/>
              <a:ext cx="903288" cy="340832"/>
            </a:xfrm>
            <a:prstGeom prst="rect">
              <a:avLst/>
            </a:prstGeom>
            <a:noFill/>
            <a:ln w="9525">
              <a:noFill/>
              <a:miter lim="800000"/>
              <a:headEnd/>
              <a:tailEnd/>
            </a:ln>
            <a:effectLst/>
          </p:spPr>
          <p:txBody>
            <a:bodyPr>
              <a:spAutoFit/>
            </a:bodyPr>
            <a:lstStyle/>
            <a:p>
              <a:r>
                <a:rPr lang="en-US" altLang="ko-KR" sz="1800">
                  <a:solidFill>
                    <a:srgbClr val="FF0000"/>
                  </a:solidFill>
                  <a:ea typeface="굴림" charset="-127"/>
                </a:rPr>
                <a:t>33765</a:t>
              </a:r>
            </a:p>
          </p:txBody>
        </p:sp>
        <p:sp>
          <p:nvSpPr>
            <p:cNvPr id="226404" name="Text Box 100"/>
            <p:cNvSpPr txBox="1">
              <a:spLocks noChangeArrowheads="1"/>
            </p:cNvSpPr>
            <p:nvPr/>
          </p:nvSpPr>
          <p:spPr bwMode="auto">
            <a:xfrm>
              <a:off x="2103429" y="4379316"/>
              <a:ext cx="990600" cy="369332"/>
            </a:xfrm>
            <a:prstGeom prst="rect">
              <a:avLst/>
            </a:prstGeom>
            <a:noFill/>
            <a:ln w="9525">
              <a:noFill/>
              <a:miter lim="800000"/>
              <a:headEnd/>
              <a:tailEnd/>
            </a:ln>
            <a:effectLst/>
          </p:spPr>
          <p:txBody>
            <a:bodyPr>
              <a:spAutoFit/>
            </a:bodyPr>
            <a:lstStyle/>
            <a:p>
              <a:r>
                <a:rPr lang="en-US" altLang="ko-KR" dirty="0" smtClean="0">
                  <a:solidFill>
                    <a:srgbClr val="FF0000"/>
                  </a:solidFill>
                  <a:ea typeface="굴림" charset="-127"/>
                </a:rPr>
                <a:t>55038</a:t>
              </a:r>
              <a:endParaRPr lang="en-US" altLang="ko-KR" dirty="0">
                <a:solidFill>
                  <a:srgbClr val="FF0000"/>
                </a:solidFill>
                <a:ea typeface="굴림" charset="-127"/>
              </a:endParaRPr>
            </a:p>
          </p:txBody>
        </p:sp>
        <p:sp>
          <p:nvSpPr>
            <p:cNvPr id="226405" name="Line 101"/>
            <p:cNvSpPr>
              <a:spLocks noChangeShapeType="1"/>
            </p:cNvSpPr>
            <p:nvPr/>
          </p:nvSpPr>
          <p:spPr bwMode="auto">
            <a:xfrm>
              <a:off x="2092317" y="2465637"/>
              <a:ext cx="4572000" cy="0"/>
            </a:xfrm>
            <a:prstGeom prst="line">
              <a:avLst/>
            </a:prstGeom>
            <a:noFill/>
            <a:ln w="12700">
              <a:solidFill>
                <a:srgbClr val="FF0000"/>
              </a:solidFill>
              <a:round/>
              <a:headEnd/>
              <a:tailEnd/>
            </a:ln>
            <a:effectLst/>
          </p:spPr>
          <p:txBody>
            <a:bodyPr/>
            <a:lstStyle/>
            <a:p>
              <a:endParaRPr lang="ko-KR" altLang="en-US"/>
            </a:p>
          </p:txBody>
        </p:sp>
        <p:sp>
          <p:nvSpPr>
            <p:cNvPr id="226406" name="Line 102"/>
            <p:cNvSpPr>
              <a:spLocks noChangeShapeType="1"/>
            </p:cNvSpPr>
            <p:nvPr/>
          </p:nvSpPr>
          <p:spPr bwMode="auto">
            <a:xfrm>
              <a:off x="2103429" y="4237671"/>
              <a:ext cx="4572000" cy="0"/>
            </a:xfrm>
            <a:prstGeom prst="line">
              <a:avLst/>
            </a:prstGeom>
            <a:noFill/>
            <a:ln w="12700">
              <a:solidFill>
                <a:srgbClr val="FF0000"/>
              </a:solidFill>
              <a:round/>
              <a:headEnd/>
              <a:tailEnd/>
            </a:ln>
            <a:effectLst/>
          </p:spPr>
          <p:txBody>
            <a:bodyPr/>
            <a:lstStyle/>
            <a:p>
              <a:endParaRPr lang="ko-KR" altLang="en-US"/>
            </a:p>
          </p:txBody>
        </p:sp>
        <p:sp>
          <p:nvSpPr>
            <p:cNvPr id="226407" name="Line 103"/>
            <p:cNvSpPr>
              <a:spLocks noChangeShapeType="1"/>
            </p:cNvSpPr>
            <p:nvPr/>
          </p:nvSpPr>
          <p:spPr bwMode="auto">
            <a:xfrm>
              <a:off x="2103429" y="4678835"/>
              <a:ext cx="4572000" cy="0"/>
            </a:xfrm>
            <a:prstGeom prst="line">
              <a:avLst/>
            </a:prstGeom>
            <a:noFill/>
            <a:ln w="12700">
              <a:solidFill>
                <a:srgbClr val="FF0000"/>
              </a:solidFill>
              <a:round/>
              <a:headEnd/>
              <a:tailEnd/>
            </a:ln>
            <a:effectLst/>
          </p:spPr>
          <p:txBody>
            <a:bodyPr/>
            <a:lstStyle/>
            <a:p>
              <a:endParaRPr lang="ko-KR" altLang="en-US"/>
            </a:p>
          </p:txBody>
        </p:sp>
        <p:sp>
          <p:nvSpPr>
            <p:cNvPr id="226408" name="Line 104"/>
            <p:cNvSpPr>
              <a:spLocks noChangeShapeType="1"/>
            </p:cNvSpPr>
            <p:nvPr/>
          </p:nvSpPr>
          <p:spPr bwMode="auto">
            <a:xfrm flipH="1" flipV="1">
              <a:off x="2035167" y="3980940"/>
              <a:ext cx="76200" cy="261157"/>
            </a:xfrm>
            <a:prstGeom prst="line">
              <a:avLst/>
            </a:prstGeom>
            <a:noFill/>
            <a:ln w="12700">
              <a:solidFill>
                <a:srgbClr val="FF0000"/>
              </a:solidFill>
              <a:round/>
              <a:headEnd/>
              <a:tailEnd type="triangle" w="med" len="med"/>
            </a:ln>
            <a:effectLst/>
          </p:spPr>
          <p:txBody>
            <a:bodyPr/>
            <a:lstStyle/>
            <a:p>
              <a:endParaRPr lang="ko-KR" altLang="en-US"/>
            </a:p>
          </p:txBody>
        </p:sp>
        <p:sp>
          <p:nvSpPr>
            <p:cNvPr id="226409" name="Line 105"/>
            <p:cNvSpPr>
              <a:spLocks noChangeShapeType="1"/>
            </p:cNvSpPr>
            <p:nvPr/>
          </p:nvSpPr>
          <p:spPr bwMode="auto">
            <a:xfrm>
              <a:off x="1951029" y="4029630"/>
              <a:ext cx="152400" cy="646254"/>
            </a:xfrm>
            <a:prstGeom prst="line">
              <a:avLst/>
            </a:prstGeom>
            <a:noFill/>
            <a:ln w="12700">
              <a:solidFill>
                <a:srgbClr val="FF0000"/>
              </a:solidFill>
              <a:round/>
              <a:headEnd type="triangle" w="med" len="med"/>
              <a:tailEnd/>
            </a:ln>
            <a:effectLst/>
          </p:spPr>
          <p:txBody>
            <a:bodyPr/>
            <a:lstStyle/>
            <a:p>
              <a:endParaRPr lang="ko-KR" altLang="en-US"/>
            </a:p>
          </p:txBody>
        </p:sp>
        <p:sp>
          <p:nvSpPr>
            <p:cNvPr id="226410" name="Line 106"/>
            <p:cNvSpPr>
              <a:spLocks noChangeShapeType="1"/>
            </p:cNvSpPr>
            <p:nvPr/>
          </p:nvSpPr>
          <p:spPr bwMode="auto">
            <a:xfrm flipH="1">
              <a:off x="1874829" y="2471539"/>
              <a:ext cx="220663" cy="1035776"/>
            </a:xfrm>
            <a:prstGeom prst="line">
              <a:avLst/>
            </a:prstGeom>
            <a:noFill/>
            <a:ln w="12700">
              <a:solidFill>
                <a:srgbClr val="FF0000"/>
              </a:solidFill>
              <a:round/>
              <a:headEnd/>
              <a:tailEnd type="triangle" w="med" len="med"/>
            </a:ln>
            <a:effectLst/>
          </p:spPr>
          <p:txBody>
            <a:bodyPr/>
            <a:lstStyle/>
            <a:p>
              <a:endParaRPr lang="ko-KR" altLang="en-US"/>
            </a:p>
          </p:txBody>
        </p:sp>
      </p:grpSp>
      <p:sp>
        <p:nvSpPr>
          <p:cNvPr id="124" name="Text Box 8"/>
          <p:cNvSpPr txBox="1">
            <a:spLocks noChangeArrowheads="1"/>
          </p:cNvSpPr>
          <p:nvPr/>
        </p:nvSpPr>
        <p:spPr bwMode="auto">
          <a:xfrm>
            <a:off x="219177" y="3496988"/>
            <a:ext cx="284052" cy="486295"/>
          </a:xfrm>
          <a:prstGeom prst="rect">
            <a:avLst/>
          </a:prstGeom>
          <a:noFill/>
          <a:ln w="9525">
            <a:noFill/>
            <a:miter lim="800000"/>
            <a:headEnd/>
            <a:tailEnd/>
          </a:ln>
          <a:effectLst/>
        </p:spPr>
        <p:txBody>
          <a:bodyPr wrap="none">
            <a:spAutoFit/>
          </a:bodyPr>
          <a:lstStyle/>
          <a:p>
            <a:r>
              <a:rPr lang="en-US" altLang="ko-KR" sz="2800" i="1" dirty="0" smtClean="0">
                <a:latin typeface="Times New Roman" pitchFamily="18" charset="0"/>
                <a:ea typeface="굴림" charset="-127"/>
              </a:rPr>
              <a:t>t</a:t>
            </a:r>
            <a:endParaRPr lang="en-US" altLang="ko-KR" sz="2800" i="1" dirty="0">
              <a:latin typeface="Times New Roman" pitchFamily="18" charset="0"/>
              <a:ea typeface="굴림" charset="-127"/>
            </a:endParaRPr>
          </a:p>
        </p:txBody>
      </p:sp>
      <p:cxnSp>
        <p:nvCxnSpPr>
          <p:cNvPr id="130" name="직선 연결선 129"/>
          <p:cNvCxnSpPr/>
          <p:nvPr/>
        </p:nvCxnSpPr>
        <p:spPr>
          <a:xfrm rot="10800000">
            <a:off x="579429" y="3780277"/>
            <a:ext cx="533400" cy="147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15" name="그룹 114"/>
          <p:cNvGrpSpPr/>
          <p:nvPr/>
        </p:nvGrpSpPr>
        <p:grpSpPr>
          <a:xfrm>
            <a:off x="350829" y="1158374"/>
            <a:ext cx="762000" cy="5313151"/>
            <a:chOff x="350829" y="1158374"/>
            <a:chExt cx="762000" cy="5313151"/>
          </a:xfrm>
        </p:grpSpPr>
        <p:sp>
          <p:nvSpPr>
            <p:cNvPr id="226312" name="Text Box 8"/>
            <p:cNvSpPr txBox="1">
              <a:spLocks noChangeArrowheads="1"/>
            </p:cNvSpPr>
            <p:nvPr/>
          </p:nvSpPr>
          <p:spPr bwMode="auto">
            <a:xfrm>
              <a:off x="350829" y="2231648"/>
              <a:ext cx="385042" cy="486295"/>
            </a:xfrm>
            <a:prstGeom prst="rect">
              <a:avLst/>
            </a:prstGeom>
            <a:noFill/>
            <a:ln w="9525">
              <a:noFill/>
              <a:miter lim="800000"/>
              <a:headEnd/>
              <a:tailEnd/>
            </a:ln>
            <a:effectLst/>
          </p:spPr>
          <p:txBody>
            <a:bodyPr wrap="square">
              <a:spAutoFit/>
            </a:bodyPr>
            <a:lstStyle/>
            <a:p>
              <a:r>
                <a:rPr lang="en-US" altLang="ko-KR" sz="2800" i="1" dirty="0">
                  <a:latin typeface="Times New Roman" pitchFamily="18" charset="0"/>
                  <a:ea typeface="굴림" charset="-127"/>
                </a:rPr>
                <a:t>T</a:t>
              </a:r>
            </a:p>
          </p:txBody>
        </p:sp>
        <p:sp>
          <p:nvSpPr>
            <p:cNvPr id="125" name="Text Box 8"/>
            <p:cNvSpPr txBox="1">
              <a:spLocks noChangeArrowheads="1"/>
            </p:cNvSpPr>
            <p:nvPr/>
          </p:nvSpPr>
          <p:spPr bwMode="auto">
            <a:xfrm>
              <a:off x="350829" y="4913434"/>
              <a:ext cx="385042" cy="486295"/>
            </a:xfrm>
            <a:prstGeom prst="rect">
              <a:avLst/>
            </a:prstGeom>
            <a:noFill/>
            <a:ln w="9525">
              <a:noFill/>
              <a:miter lim="800000"/>
              <a:headEnd/>
              <a:tailEnd/>
            </a:ln>
            <a:effectLst/>
          </p:spPr>
          <p:txBody>
            <a:bodyPr wrap="square">
              <a:spAutoFit/>
            </a:bodyPr>
            <a:lstStyle/>
            <a:p>
              <a:r>
                <a:rPr lang="en-US" altLang="ko-KR" sz="2800" i="1" dirty="0">
                  <a:latin typeface="Times New Roman" pitchFamily="18" charset="0"/>
                  <a:ea typeface="굴림" charset="-127"/>
                </a:rPr>
                <a:t>T</a:t>
              </a:r>
            </a:p>
          </p:txBody>
        </p:sp>
        <p:cxnSp>
          <p:nvCxnSpPr>
            <p:cNvPr id="127" name="직선 연결선 126"/>
            <p:cNvCxnSpPr/>
            <p:nvPr/>
          </p:nvCxnSpPr>
          <p:spPr>
            <a:xfrm rot="5400000">
              <a:off x="-430567" y="2470008"/>
              <a:ext cx="2478781" cy="1588"/>
            </a:xfrm>
            <a:prstGeom prst="line">
              <a:avLst/>
            </a:prstGeom>
            <a:ln w="28575">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32" name="직선 연결선 131"/>
            <p:cNvCxnSpPr/>
            <p:nvPr/>
          </p:nvCxnSpPr>
          <p:spPr>
            <a:xfrm rot="10800000">
              <a:off x="579429" y="1158374"/>
              <a:ext cx="533400" cy="147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직선 연결선 132"/>
            <p:cNvCxnSpPr/>
            <p:nvPr/>
          </p:nvCxnSpPr>
          <p:spPr>
            <a:xfrm rot="10800000">
              <a:off x="579429" y="6470049"/>
              <a:ext cx="533400" cy="147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직선 연결선 133"/>
            <p:cNvCxnSpPr/>
            <p:nvPr/>
          </p:nvCxnSpPr>
          <p:spPr>
            <a:xfrm rot="5400000">
              <a:off x="-430567" y="5089696"/>
              <a:ext cx="2478781" cy="1588"/>
            </a:xfrm>
            <a:prstGeom prst="line">
              <a:avLst/>
            </a:prstGeom>
            <a:ln w="28575">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207" name="그룹 206"/>
          <p:cNvGrpSpPr/>
          <p:nvPr/>
        </p:nvGrpSpPr>
        <p:grpSpPr>
          <a:xfrm>
            <a:off x="7086600" y="4267200"/>
            <a:ext cx="1905000" cy="2438400"/>
            <a:chOff x="7086600" y="4267200"/>
            <a:chExt cx="1905000" cy="2438400"/>
          </a:xfrm>
        </p:grpSpPr>
        <p:sp>
          <p:nvSpPr>
            <p:cNvPr id="152" name="Text Box 108"/>
            <p:cNvSpPr txBox="1">
              <a:spLocks noChangeArrowheads="1"/>
            </p:cNvSpPr>
            <p:nvPr/>
          </p:nvSpPr>
          <p:spPr bwMode="auto">
            <a:xfrm>
              <a:off x="7520522" y="4708525"/>
              <a:ext cx="404278" cy="400110"/>
            </a:xfrm>
            <a:prstGeom prst="rect">
              <a:avLst/>
            </a:prstGeom>
            <a:noFill/>
            <a:ln w="9525">
              <a:noFill/>
              <a:miter lim="800000"/>
              <a:headEnd/>
              <a:tailEnd/>
            </a:ln>
            <a:effectLst/>
          </p:spPr>
          <p:txBody>
            <a:bodyPr wrap="none">
              <a:spAutoFit/>
            </a:bodyPr>
            <a:lstStyle/>
            <a:p>
              <a:r>
                <a:rPr lang="en-US" altLang="ko-KR" sz="2000" dirty="0" smtClean="0">
                  <a:solidFill>
                    <a:srgbClr val="FF0000"/>
                  </a:solidFill>
                  <a:ea typeface="굴림" charset="-127"/>
                </a:rPr>
                <a:t>X</a:t>
              </a:r>
              <a:r>
                <a:rPr lang="en-US" altLang="ko-KR" sz="2000" baseline="-25000" dirty="0" smtClean="0">
                  <a:solidFill>
                    <a:srgbClr val="FF0000"/>
                  </a:solidFill>
                  <a:ea typeface="굴림" charset="-127"/>
                </a:rPr>
                <a:t>4</a:t>
              </a:r>
              <a:endParaRPr lang="en-US" altLang="ko-KR" sz="2000" dirty="0">
                <a:solidFill>
                  <a:srgbClr val="FF0000"/>
                </a:solidFill>
                <a:ea typeface="굴림" charset="-127"/>
              </a:endParaRPr>
            </a:p>
          </p:txBody>
        </p:sp>
        <p:sp>
          <p:nvSpPr>
            <p:cNvPr id="153" name="Text Box 109"/>
            <p:cNvSpPr txBox="1">
              <a:spLocks noChangeArrowheads="1"/>
            </p:cNvSpPr>
            <p:nvPr/>
          </p:nvSpPr>
          <p:spPr bwMode="auto">
            <a:xfrm>
              <a:off x="7520522" y="5095875"/>
              <a:ext cx="404278" cy="400110"/>
            </a:xfrm>
            <a:prstGeom prst="rect">
              <a:avLst/>
            </a:prstGeom>
            <a:noFill/>
            <a:ln w="9525">
              <a:noFill/>
              <a:miter lim="800000"/>
              <a:headEnd/>
              <a:tailEnd/>
            </a:ln>
            <a:effectLst/>
          </p:spPr>
          <p:txBody>
            <a:bodyPr wrap="none">
              <a:spAutoFit/>
            </a:bodyPr>
            <a:lstStyle/>
            <a:p>
              <a:r>
                <a:rPr lang="en-US" altLang="ko-KR" sz="2000" dirty="0" smtClean="0">
                  <a:solidFill>
                    <a:srgbClr val="FF0000"/>
                  </a:solidFill>
                  <a:ea typeface="굴림" charset="-127"/>
                </a:rPr>
                <a:t>X</a:t>
              </a:r>
              <a:r>
                <a:rPr lang="en-US" altLang="ko-KR" sz="2000" baseline="-25000" dirty="0" smtClean="0">
                  <a:solidFill>
                    <a:srgbClr val="FF0000"/>
                  </a:solidFill>
                  <a:ea typeface="굴림" charset="-127"/>
                </a:rPr>
                <a:t>5</a:t>
              </a:r>
              <a:endParaRPr lang="en-US" altLang="ko-KR" sz="2000" dirty="0">
                <a:solidFill>
                  <a:srgbClr val="FF0000"/>
                </a:solidFill>
                <a:ea typeface="굴림" charset="-127"/>
              </a:endParaRPr>
            </a:p>
          </p:txBody>
        </p:sp>
        <p:sp>
          <p:nvSpPr>
            <p:cNvPr id="154" name="Text Box 110"/>
            <p:cNvSpPr txBox="1">
              <a:spLocks noChangeArrowheads="1"/>
            </p:cNvSpPr>
            <p:nvPr/>
          </p:nvSpPr>
          <p:spPr bwMode="auto">
            <a:xfrm>
              <a:off x="7520522" y="5481638"/>
              <a:ext cx="404278" cy="400110"/>
            </a:xfrm>
            <a:prstGeom prst="rect">
              <a:avLst/>
            </a:prstGeom>
            <a:noFill/>
            <a:ln w="9525">
              <a:noFill/>
              <a:miter lim="800000"/>
              <a:headEnd/>
              <a:tailEnd/>
            </a:ln>
            <a:effectLst/>
          </p:spPr>
          <p:txBody>
            <a:bodyPr wrap="none">
              <a:spAutoFit/>
            </a:bodyPr>
            <a:lstStyle/>
            <a:p>
              <a:r>
                <a:rPr lang="en-US" altLang="ko-KR" sz="2000" dirty="0" smtClean="0">
                  <a:solidFill>
                    <a:srgbClr val="FF0000"/>
                  </a:solidFill>
                  <a:ea typeface="굴림" charset="-127"/>
                </a:rPr>
                <a:t>X</a:t>
              </a:r>
              <a:r>
                <a:rPr lang="en-US" altLang="ko-KR" sz="2000" baseline="-25000" dirty="0" smtClean="0">
                  <a:solidFill>
                    <a:srgbClr val="FF0000"/>
                  </a:solidFill>
                  <a:ea typeface="굴림" charset="-127"/>
                </a:rPr>
                <a:t>6</a:t>
              </a:r>
              <a:endParaRPr lang="en-US" altLang="ko-KR" sz="2000" dirty="0">
                <a:solidFill>
                  <a:srgbClr val="FF0000"/>
                </a:solidFill>
                <a:ea typeface="굴림" charset="-127"/>
              </a:endParaRPr>
            </a:p>
          </p:txBody>
        </p:sp>
        <p:sp>
          <p:nvSpPr>
            <p:cNvPr id="155" name="Text Box 111"/>
            <p:cNvSpPr txBox="1">
              <a:spLocks noChangeArrowheads="1"/>
            </p:cNvSpPr>
            <p:nvPr/>
          </p:nvSpPr>
          <p:spPr bwMode="auto">
            <a:xfrm>
              <a:off x="7520522" y="5867400"/>
              <a:ext cx="404278" cy="400110"/>
            </a:xfrm>
            <a:prstGeom prst="rect">
              <a:avLst/>
            </a:prstGeom>
            <a:noFill/>
            <a:ln w="9525">
              <a:noFill/>
              <a:miter lim="800000"/>
              <a:headEnd/>
              <a:tailEnd/>
            </a:ln>
            <a:effectLst/>
          </p:spPr>
          <p:txBody>
            <a:bodyPr wrap="none">
              <a:spAutoFit/>
            </a:bodyPr>
            <a:lstStyle/>
            <a:p>
              <a:r>
                <a:rPr lang="en-US" altLang="ko-KR" sz="2000" dirty="0" smtClean="0">
                  <a:solidFill>
                    <a:srgbClr val="FF0000"/>
                  </a:solidFill>
                  <a:ea typeface="굴림" charset="-127"/>
                </a:rPr>
                <a:t>X</a:t>
              </a:r>
              <a:r>
                <a:rPr lang="en-US" altLang="ko-KR" sz="2000" baseline="-25000" dirty="0" smtClean="0">
                  <a:solidFill>
                    <a:srgbClr val="FF0000"/>
                  </a:solidFill>
                  <a:ea typeface="굴림" charset="-127"/>
                </a:rPr>
                <a:t>8</a:t>
              </a:r>
              <a:endParaRPr lang="en-US" altLang="ko-KR" sz="2000" dirty="0">
                <a:solidFill>
                  <a:srgbClr val="FF0000"/>
                </a:solidFill>
                <a:ea typeface="굴림" charset="-127"/>
              </a:endParaRPr>
            </a:p>
          </p:txBody>
        </p:sp>
        <p:sp>
          <p:nvSpPr>
            <p:cNvPr id="156" name="Text Box 112"/>
            <p:cNvSpPr txBox="1">
              <a:spLocks noChangeArrowheads="1"/>
            </p:cNvSpPr>
            <p:nvPr/>
          </p:nvSpPr>
          <p:spPr bwMode="auto">
            <a:xfrm>
              <a:off x="7086600" y="4267200"/>
              <a:ext cx="1905000" cy="400110"/>
            </a:xfrm>
            <a:prstGeom prst="rect">
              <a:avLst/>
            </a:prstGeom>
            <a:noFill/>
            <a:ln w="9525">
              <a:noFill/>
              <a:miter lim="800000"/>
              <a:headEnd/>
              <a:tailEnd/>
            </a:ln>
            <a:effectLst/>
          </p:spPr>
          <p:txBody>
            <a:bodyPr>
              <a:spAutoFit/>
            </a:bodyPr>
            <a:lstStyle/>
            <a:p>
              <a:pPr algn="ctr"/>
              <a:r>
                <a:rPr lang="en-US" altLang="ko-KR" sz="2000" b="1" dirty="0" smtClean="0">
                  <a:ea typeface="굴림" charset="-127"/>
                </a:rPr>
                <a:t>In-degree hosts</a:t>
              </a:r>
              <a:endParaRPr lang="en-US" altLang="ko-KR" sz="2000" b="1" dirty="0">
                <a:ea typeface="굴림" charset="-127"/>
              </a:endParaRPr>
            </a:p>
          </p:txBody>
        </p:sp>
        <p:sp>
          <p:nvSpPr>
            <p:cNvPr id="157" name="Line 113"/>
            <p:cNvSpPr>
              <a:spLocks noChangeShapeType="1"/>
            </p:cNvSpPr>
            <p:nvPr/>
          </p:nvSpPr>
          <p:spPr bwMode="auto">
            <a:xfrm>
              <a:off x="7086600" y="4672013"/>
              <a:ext cx="1905000" cy="0"/>
            </a:xfrm>
            <a:prstGeom prst="line">
              <a:avLst/>
            </a:prstGeom>
            <a:noFill/>
            <a:ln w="12700">
              <a:solidFill>
                <a:schemeClr val="tx1"/>
              </a:solidFill>
              <a:round/>
              <a:headEnd/>
              <a:tailEnd/>
            </a:ln>
            <a:effectLst/>
          </p:spPr>
          <p:txBody>
            <a:bodyPr/>
            <a:lstStyle/>
            <a:p>
              <a:endParaRPr lang="ko-KR" altLang="en-US"/>
            </a:p>
          </p:txBody>
        </p:sp>
        <p:sp>
          <p:nvSpPr>
            <p:cNvPr id="158" name="Text Box 114"/>
            <p:cNvSpPr txBox="1">
              <a:spLocks noChangeArrowheads="1"/>
            </p:cNvSpPr>
            <p:nvPr/>
          </p:nvSpPr>
          <p:spPr bwMode="auto">
            <a:xfrm>
              <a:off x="7520522" y="6254750"/>
              <a:ext cx="404278" cy="400110"/>
            </a:xfrm>
            <a:prstGeom prst="rect">
              <a:avLst/>
            </a:prstGeom>
            <a:noFill/>
            <a:ln w="9525">
              <a:noFill/>
              <a:miter lim="800000"/>
              <a:headEnd/>
              <a:tailEnd/>
            </a:ln>
            <a:effectLst/>
          </p:spPr>
          <p:txBody>
            <a:bodyPr wrap="none">
              <a:spAutoFit/>
            </a:bodyPr>
            <a:lstStyle/>
            <a:p>
              <a:r>
                <a:rPr lang="en-US" altLang="ko-KR" sz="2000" dirty="0" smtClean="0">
                  <a:solidFill>
                    <a:srgbClr val="FF0000"/>
                  </a:solidFill>
                  <a:ea typeface="굴림" charset="-127"/>
                </a:rPr>
                <a:t>X</a:t>
              </a:r>
              <a:r>
                <a:rPr lang="en-US" altLang="ko-KR" sz="2000" baseline="-25000" dirty="0" smtClean="0">
                  <a:solidFill>
                    <a:srgbClr val="FF0000"/>
                  </a:solidFill>
                  <a:ea typeface="굴림" charset="-127"/>
                </a:rPr>
                <a:t>9</a:t>
              </a:r>
              <a:endParaRPr lang="en-US" altLang="ko-KR" sz="2000" dirty="0">
                <a:solidFill>
                  <a:srgbClr val="FF0000"/>
                </a:solidFill>
                <a:ea typeface="굴림" charset="-127"/>
              </a:endParaRPr>
            </a:p>
          </p:txBody>
        </p:sp>
        <p:sp>
          <p:nvSpPr>
            <p:cNvPr id="161" name="Rectangle 117"/>
            <p:cNvSpPr>
              <a:spLocks noChangeArrowheads="1"/>
            </p:cNvSpPr>
            <p:nvPr/>
          </p:nvSpPr>
          <p:spPr bwMode="auto">
            <a:xfrm>
              <a:off x="7086600" y="4267200"/>
              <a:ext cx="1905000" cy="2438400"/>
            </a:xfrm>
            <a:prstGeom prst="rect">
              <a:avLst/>
            </a:prstGeom>
            <a:noFill/>
            <a:ln w="12700">
              <a:solidFill>
                <a:schemeClr val="tx1"/>
              </a:solidFill>
              <a:miter lim="800000"/>
              <a:headEnd/>
              <a:tailEnd/>
            </a:ln>
            <a:effectLst/>
          </p:spPr>
          <p:txBody>
            <a:bodyPr wrap="none" anchor="ctr"/>
            <a:lstStyle/>
            <a:p>
              <a:endParaRPr lang="ko-KR" altLang="en-US"/>
            </a:p>
          </p:txBody>
        </p:sp>
      </p:grpSp>
      <p:grpSp>
        <p:nvGrpSpPr>
          <p:cNvPr id="206" name="그룹 205"/>
          <p:cNvGrpSpPr/>
          <p:nvPr/>
        </p:nvGrpSpPr>
        <p:grpSpPr>
          <a:xfrm>
            <a:off x="7086600" y="914400"/>
            <a:ext cx="1909968" cy="3276600"/>
            <a:chOff x="7086600" y="914400"/>
            <a:chExt cx="1909968" cy="3276600"/>
          </a:xfrm>
        </p:grpSpPr>
        <p:sp>
          <p:nvSpPr>
            <p:cNvPr id="142" name="Text Box 39"/>
            <p:cNvSpPr txBox="1">
              <a:spLocks noChangeArrowheads="1"/>
            </p:cNvSpPr>
            <p:nvPr/>
          </p:nvSpPr>
          <p:spPr bwMode="auto">
            <a:xfrm>
              <a:off x="7091568" y="959041"/>
              <a:ext cx="1905000" cy="307777"/>
            </a:xfrm>
            <a:prstGeom prst="rect">
              <a:avLst/>
            </a:prstGeom>
            <a:noFill/>
            <a:ln w="9525">
              <a:noFill/>
              <a:miter lim="800000"/>
              <a:headEnd/>
              <a:tailEnd/>
            </a:ln>
            <a:effectLst/>
          </p:spPr>
          <p:txBody>
            <a:bodyPr lIns="0" tIns="0" rIns="0" bIns="0">
              <a:spAutoFit/>
            </a:bodyPr>
            <a:lstStyle/>
            <a:p>
              <a:pPr algn="ctr"/>
              <a:r>
                <a:rPr lang="en-US" altLang="ko-KR" sz="2000" b="1" dirty="0" smtClean="0">
                  <a:ea typeface="굴림" charset="-127"/>
                </a:rPr>
                <a:t>Out-degree hosts</a:t>
              </a:r>
              <a:endParaRPr lang="en-US" altLang="ko-KR" sz="2000" b="1" dirty="0">
                <a:ea typeface="굴림" charset="-127"/>
              </a:endParaRPr>
            </a:p>
          </p:txBody>
        </p:sp>
        <p:sp>
          <p:nvSpPr>
            <p:cNvPr id="143" name="Text Box 40"/>
            <p:cNvSpPr txBox="1">
              <a:spLocks noChangeArrowheads="1"/>
            </p:cNvSpPr>
            <p:nvPr/>
          </p:nvSpPr>
          <p:spPr bwMode="auto">
            <a:xfrm>
              <a:off x="7467600" y="1295400"/>
              <a:ext cx="404278" cy="400110"/>
            </a:xfrm>
            <a:prstGeom prst="rect">
              <a:avLst/>
            </a:prstGeom>
            <a:noFill/>
            <a:ln w="9525">
              <a:noFill/>
              <a:miter lim="800000"/>
              <a:headEnd/>
              <a:tailEnd/>
            </a:ln>
            <a:effectLst/>
          </p:spPr>
          <p:txBody>
            <a:bodyPr wrap="none">
              <a:spAutoFit/>
            </a:bodyPr>
            <a:lstStyle/>
            <a:p>
              <a:r>
                <a:rPr lang="en-US" altLang="ko-KR" sz="2000" dirty="0" smtClean="0">
                  <a:solidFill>
                    <a:srgbClr val="0000CC"/>
                  </a:solidFill>
                  <a:ea typeface="굴림" charset="-127"/>
                </a:rPr>
                <a:t>X</a:t>
              </a:r>
              <a:r>
                <a:rPr lang="en-US" altLang="ko-KR" sz="2000" baseline="-25000" dirty="0" smtClean="0">
                  <a:solidFill>
                    <a:srgbClr val="0000CC"/>
                  </a:solidFill>
                  <a:ea typeface="굴림" charset="-127"/>
                </a:rPr>
                <a:t>1</a:t>
              </a:r>
              <a:endParaRPr lang="en-US" altLang="ko-KR" sz="2000" dirty="0">
                <a:solidFill>
                  <a:srgbClr val="0000CC"/>
                </a:solidFill>
                <a:ea typeface="굴림" charset="-127"/>
              </a:endParaRPr>
            </a:p>
          </p:txBody>
        </p:sp>
        <p:sp>
          <p:nvSpPr>
            <p:cNvPr id="144" name="Rectangle 41"/>
            <p:cNvSpPr>
              <a:spLocks noChangeArrowheads="1"/>
            </p:cNvSpPr>
            <p:nvPr/>
          </p:nvSpPr>
          <p:spPr bwMode="auto">
            <a:xfrm>
              <a:off x="7086600" y="914400"/>
              <a:ext cx="1905000" cy="3276600"/>
            </a:xfrm>
            <a:prstGeom prst="rect">
              <a:avLst/>
            </a:prstGeom>
            <a:noFill/>
            <a:ln w="12700">
              <a:solidFill>
                <a:schemeClr val="tx1"/>
              </a:solidFill>
              <a:miter lim="800000"/>
              <a:headEnd/>
              <a:tailEnd/>
            </a:ln>
            <a:effectLst/>
          </p:spPr>
          <p:txBody>
            <a:bodyPr wrap="none" anchor="ctr"/>
            <a:lstStyle/>
            <a:p>
              <a:endParaRPr lang="ko-KR" altLang="en-US"/>
            </a:p>
          </p:txBody>
        </p:sp>
        <p:sp>
          <p:nvSpPr>
            <p:cNvPr id="145" name="Text Box 42"/>
            <p:cNvSpPr txBox="1">
              <a:spLocks noChangeArrowheads="1"/>
            </p:cNvSpPr>
            <p:nvPr/>
          </p:nvSpPr>
          <p:spPr bwMode="auto">
            <a:xfrm>
              <a:off x="7467600" y="1643743"/>
              <a:ext cx="404278" cy="400110"/>
            </a:xfrm>
            <a:prstGeom prst="rect">
              <a:avLst/>
            </a:prstGeom>
            <a:noFill/>
            <a:ln w="9525">
              <a:noFill/>
              <a:miter lim="800000"/>
              <a:headEnd/>
              <a:tailEnd/>
            </a:ln>
            <a:effectLst/>
          </p:spPr>
          <p:txBody>
            <a:bodyPr wrap="none">
              <a:spAutoFit/>
            </a:bodyPr>
            <a:lstStyle/>
            <a:p>
              <a:r>
                <a:rPr lang="en-US" altLang="ko-KR" sz="2000" dirty="0" smtClean="0">
                  <a:solidFill>
                    <a:srgbClr val="0000CC"/>
                  </a:solidFill>
                  <a:ea typeface="굴림" charset="-127"/>
                </a:rPr>
                <a:t>X</a:t>
              </a:r>
              <a:r>
                <a:rPr lang="en-US" altLang="ko-KR" sz="2000" baseline="-25000" dirty="0" smtClean="0">
                  <a:solidFill>
                    <a:srgbClr val="0000CC"/>
                  </a:solidFill>
                  <a:ea typeface="굴림" charset="-127"/>
                </a:rPr>
                <a:t>2</a:t>
              </a:r>
              <a:endParaRPr lang="en-US" altLang="ko-KR" sz="2000" dirty="0">
                <a:solidFill>
                  <a:srgbClr val="0000CC"/>
                </a:solidFill>
                <a:ea typeface="굴림" charset="-127"/>
              </a:endParaRPr>
            </a:p>
          </p:txBody>
        </p:sp>
        <p:sp>
          <p:nvSpPr>
            <p:cNvPr id="146" name="Text Box 43"/>
            <p:cNvSpPr txBox="1">
              <a:spLocks noChangeArrowheads="1"/>
            </p:cNvSpPr>
            <p:nvPr/>
          </p:nvSpPr>
          <p:spPr bwMode="auto">
            <a:xfrm>
              <a:off x="7467600" y="1992086"/>
              <a:ext cx="404278" cy="400110"/>
            </a:xfrm>
            <a:prstGeom prst="rect">
              <a:avLst/>
            </a:prstGeom>
            <a:noFill/>
            <a:ln w="9525">
              <a:noFill/>
              <a:miter lim="800000"/>
              <a:headEnd/>
              <a:tailEnd/>
            </a:ln>
            <a:effectLst/>
          </p:spPr>
          <p:txBody>
            <a:bodyPr wrap="none">
              <a:spAutoFit/>
            </a:bodyPr>
            <a:lstStyle/>
            <a:p>
              <a:r>
                <a:rPr lang="en-US" altLang="ko-KR" sz="2000" dirty="0" smtClean="0">
                  <a:solidFill>
                    <a:srgbClr val="0000CC"/>
                  </a:solidFill>
                  <a:ea typeface="굴림" charset="-127"/>
                </a:rPr>
                <a:t>X</a:t>
              </a:r>
              <a:r>
                <a:rPr lang="en-US" altLang="ko-KR" sz="2000" baseline="-25000" dirty="0" smtClean="0">
                  <a:solidFill>
                    <a:srgbClr val="0000CC"/>
                  </a:solidFill>
                  <a:ea typeface="굴림" charset="-127"/>
                </a:rPr>
                <a:t>3</a:t>
              </a:r>
              <a:endParaRPr lang="en-US" altLang="ko-KR" sz="2000" dirty="0">
                <a:solidFill>
                  <a:srgbClr val="0000CC"/>
                </a:solidFill>
                <a:ea typeface="굴림" charset="-127"/>
              </a:endParaRPr>
            </a:p>
          </p:txBody>
        </p:sp>
        <p:sp>
          <p:nvSpPr>
            <p:cNvPr id="147" name="Text Box 44"/>
            <p:cNvSpPr txBox="1">
              <a:spLocks noChangeArrowheads="1"/>
            </p:cNvSpPr>
            <p:nvPr/>
          </p:nvSpPr>
          <p:spPr bwMode="auto">
            <a:xfrm>
              <a:off x="7467600" y="2340429"/>
              <a:ext cx="404278" cy="400110"/>
            </a:xfrm>
            <a:prstGeom prst="rect">
              <a:avLst/>
            </a:prstGeom>
            <a:noFill/>
            <a:ln w="9525">
              <a:noFill/>
              <a:miter lim="800000"/>
              <a:headEnd/>
              <a:tailEnd/>
            </a:ln>
            <a:effectLst/>
          </p:spPr>
          <p:txBody>
            <a:bodyPr wrap="none">
              <a:spAutoFit/>
            </a:bodyPr>
            <a:lstStyle/>
            <a:p>
              <a:r>
                <a:rPr lang="en-US" altLang="ko-KR" sz="2000" dirty="0" smtClean="0">
                  <a:solidFill>
                    <a:srgbClr val="0000CC"/>
                  </a:solidFill>
                  <a:ea typeface="굴림" charset="-127"/>
                </a:rPr>
                <a:t>X</a:t>
              </a:r>
              <a:r>
                <a:rPr lang="en-US" altLang="ko-KR" sz="2000" baseline="-25000" dirty="0" smtClean="0">
                  <a:solidFill>
                    <a:srgbClr val="0000CC"/>
                  </a:solidFill>
                  <a:ea typeface="굴림" charset="-127"/>
                </a:rPr>
                <a:t>7</a:t>
              </a:r>
              <a:endParaRPr lang="en-US" altLang="ko-KR" sz="2000" dirty="0">
                <a:solidFill>
                  <a:srgbClr val="0000CC"/>
                </a:solidFill>
                <a:ea typeface="굴림" charset="-127"/>
              </a:endParaRPr>
            </a:p>
          </p:txBody>
        </p:sp>
        <p:sp>
          <p:nvSpPr>
            <p:cNvPr id="148" name="Text Box 45"/>
            <p:cNvSpPr txBox="1">
              <a:spLocks noChangeArrowheads="1"/>
            </p:cNvSpPr>
            <p:nvPr/>
          </p:nvSpPr>
          <p:spPr bwMode="auto">
            <a:xfrm>
              <a:off x="7467600" y="2688772"/>
              <a:ext cx="490840" cy="400110"/>
            </a:xfrm>
            <a:prstGeom prst="rect">
              <a:avLst/>
            </a:prstGeom>
            <a:noFill/>
            <a:ln w="9525">
              <a:noFill/>
              <a:miter lim="800000"/>
              <a:headEnd/>
              <a:tailEnd/>
            </a:ln>
            <a:effectLst/>
          </p:spPr>
          <p:txBody>
            <a:bodyPr wrap="none">
              <a:spAutoFit/>
            </a:bodyPr>
            <a:lstStyle/>
            <a:p>
              <a:r>
                <a:rPr lang="en-US" altLang="ko-KR" sz="2000" dirty="0" smtClean="0">
                  <a:solidFill>
                    <a:srgbClr val="0000CC"/>
                  </a:solidFill>
                  <a:ea typeface="굴림" charset="-127"/>
                </a:rPr>
                <a:t>X</a:t>
              </a:r>
              <a:r>
                <a:rPr lang="en-US" altLang="ko-KR" sz="2000" baseline="-25000" dirty="0" smtClean="0">
                  <a:solidFill>
                    <a:srgbClr val="0000CC"/>
                  </a:solidFill>
                  <a:ea typeface="굴림" charset="-127"/>
                </a:rPr>
                <a:t>10</a:t>
              </a:r>
              <a:endParaRPr lang="en-US" altLang="ko-KR" sz="2000" dirty="0">
                <a:solidFill>
                  <a:srgbClr val="0000CC"/>
                </a:solidFill>
                <a:ea typeface="굴림" charset="-127"/>
              </a:endParaRPr>
            </a:p>
          </p:txBody>
        </p:sp>
        <p:sp>
          <p:nvSpPr>
            <p:cNvPr id="149" name="Text Box 46"/>
            <p:cNvSpPr txBox="1">
              <a:spLocks noChangeArrowheads="1"/>
            </p:cNvSpPr>
            <p:nvPr/>
          </p:nvSpPr>
          <p:spPr bwMode="auto">
            <a:xfrm>
              <a:off x="7467600" y="3037115"/>
              <a:ext cx="490840" cy="400110"/>
            </a:xfrm>
            <a:prstGeom prst="rect">
              <a:avLst/>
            </a:prstGeom>
            <a:noFill/>
            <a:ln w="9525">
              <a:noFill/>
              <a:miter lim="800000"/>
              <a:headEnd/>
              <a:tailEnd/>
            </a:ln>
            <a:effectLst/>
          </p:spPr>
          <p:txBody>
            <a:bodyPr wrap="none">
              <a:spAutoFit/>
            </a:bodyPr>
            <a:lstStyle/>
            <a:p>
              <a:r>
                <a:rPr lang="en-US" altLang="ko-KR" sz="2000" dirty="0" smtClean="0">
                  <a:solidFill>
                    <a:srgbClr val="0000CC"/>
                  </a:solidFill>
                  <a:ea typeface="굴림" charset="-127"/>
                </a:rPr>
                <a:t>X</a:t>
              </a:r>
              <a:r>
                <a:rPr lang="en-US" altLang="ko-KR" sz="2000" baseline="-25000" dirty="0" smtClean="0">
                  <a:solidFill>
                    <a:srgbClr val="0000CC"/>
                  </a:solidFill>
                  <a:ea typeface="굴림" charset="-127"/>
                </a:rPr>
                <a:t>11</a:t>
              </a:r>
              <a:endParaRPr lang="en-US" altLang="ko-KR" sz="2000" dirty="0">
                <a:solidFill>
                  <a:srgbClr val="0000CC"/>
                </a:solidFill>
                <a:ea typeface="굴림" charset="-127"/>
              </a:endParaRPr>
            </a:p>
          </p:txBody>
        </p:sp>
        <p:sp>
          <p:nvSpPr>
            <p:cNvPr id="150" name="Line 47"/>
            <p:cNvSpPr>
              <a:spLocks noChangeShapeType="1"/>
            </p:cNvSpPr>
            <p:nvPr/>
          </p:nvSpPr>
          <p:spPr bwMode="auto">
            <a:xfrm>
              <a:off x="7086600" y="1295400"/>
              <a:ext cx="1905000" cy="0"/>
            </a:xfrm>
            <a:prstGeom prst="line">
              <a:avLst/>
            </a:prstGeom>
            <a:noFill/>
            <a:ln w="12700">
              <a:solidFill>
                <a:schemeClr val="tx1"/>
              </a:solidFill>
              <a:round/>
              <a:headEnd/>
              <a:tailEnd/>
            </a:ln>
            <a:effectLst/>
          </p:spPr>
          <p:txBody>
            <a:bodyPr/>
            <a:lstStyle/>
            <a:p>
              <a:endParaRPr lang="ko-KR" altLang="en-US"/>
            </a:p>
          </p:txBody>
        </p:sp>
        <p:sp>
          <p:nvSpPr>
            <p:cNvPr id="204" name="Text Box 46"/>
            <p:cNvSpPr txBox="1">
              <a:spLocks noChangeArrowheads="1"/>
            </p:cNvSpPr>
            <p:nvPr/>
          </p:nvSpPr>
          <p:spPr bwMode="auto">
            <a:xfrm>
              <a:off x="7467600" y="3385458"/>
              <a:ext cx="490840" cy="400110"/>
            </a:xfrm>
            <a:prstGeom prst="rect">
              <a:avLst/>
            </a:prstGeom>
            <a:noFill/>
            <a:ln w="9525">
              <a:noFill/>
              <a:miter lim="800000"/>
              <a:headEnd/>
              <a:tailEnd/>
            </a:ln>
            <a:effectLst/>
          </p:spPr>
          <p:txBody>
            <a:bodyPr wrap="none">
              <a:spAutoFit/>
            </a:bodyPr>
            <a:lstStyle/>
            <a:p>
              <a:r>
                <a:rPr lang="en-US" altLang="ko-KR" sz="2000" dirty="0" smtClean="0">
                  <a:solidFill>
                    <a:srgbClr val="0000CC"/>
                  </a:solidFill>
                  <a:ea typeface="굴림" charset="-127"/>
                </a:rPr>
                <a:t>X</a:t>
              </a:r>
              <a:r>
                <a:rPr lang="en-US" altLang="ko-KR" sz="2000" baseline="-25000" dirty="0" smtClean="0">
                  <a:solidFill>
                    <a:srgbClr val="0000CC"/>
                  </a:solidFill>
                  <a:ea typeface="굴림" charset="-127"/>
                </a:rPr>
                <a:t>12</a:t>
              </a:r>
              <a:endParaRPr lang="en-US" altLang="ko-KR" sz="2000" dirty="0">
                <a:solidFill>
                  <a:srgbClr val="0000CC"/>
                </a:solidFill>
                <a:ea typeface="굴림" charset="-127"/>
              </a:endParaRPr>
            </a:p>
          </p:txBody>
        </p:sp>
        <p:sp>
          <p:nvSpPr>
            <p:cNvPr id="205" name="Text Box 46"/>
            <p:cNvSpPr txBox="1">
              <a:spLocks noChangeArrowheads="1"/>
            </p:cNvSpPr>
            <p:nvPr/>
          </p:nvSpPr>
          <p:spPr bwMode="auto">
            <a:xfrm>
              <a:off x="7467600" y="3733800"/>
              <a:ext cx="490840" cy="400110"/>
            </a:xfrm>
            <a:prstGeom prst="rect">
              <a:avLst/>
            </a:prstGeom>
            <a:noFill/>
            <a:ln w="9525">
              <a:noFill/>
              <a:miter lim="800000"/>
              <a:headEnd/>
              <a:tailEnd/>
            </a:ln>
            <a:effectLst/>
          </p:spPr>
          <p:txBody>
            <a:bodyPr wrap="none">
              <a:spAutoFit/>
            </a:bodyPr>
            <a:lstStyle/>
            <a:p>
              <a:r>
                <a:rPr lang="en-US" altLang="ko-KR" sz="2000" dirty="0" smtClean="0">
                  <a:solidFill>
                    <a:srgbClr val="0000CC"/>
                  </a:solidFill>
                  <a:ea typeface="굴림" charset="-127"/>
                </a:rPr>
                <a:t>X</a:t>
              </a:r>
              <a:r>
                <a:rPr lang="en-US" altLang="ko-KR" sz="2000" baseline="-25000" dirty="0" smtClean="0">
                  <a:solidFill>
                    <a:srgbClr val="0000CC"/>
                  </a:solidFill>
                  <a:ea typeface="굴림" charset="-127"/>
                </a:rPr>
                <a:t>13</a:t>
              </a:r>
              <a:endParaRPr lang="en-US" altLang="ko-KR" sz="2000" dirty="0">
                <a:solidFill>
                  <a:srgbClr val="0000CC"/>
                </a:solidFill>
                <a:ea typeface="굴림" charset="-127"/>
              </a:endParaRPr>
            </a:p>
          </p:txBody>
        </p:sp>
      </p:grpSp>
      <p:cxnSp>
        <p:nvCxnSpPr>
          <p:cNvPr id="116" name="직선 화살표 연결선 115"/>
          <p:cNvCxnSpPr/>
          <p:nvPr/>
        </p:nvCxnSpPr>
        <p:spPr>
          <a:xfrm rot="5400000">
            <a:off x="-1943100" y="3771900"/>
            <a:ext cx="586740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123" name="그룹 122"/>
          <p:cNvGrpSpPr/>
          <p:nvPr/>
        </p:nvGrpSpPr>
        <p:grpSpPr>
          <a:xfrm>
            <a:off x="8001000" y="1388225"/>
            <a:ext cx="897775" cy="2667000"/>
            <a:chOff x="8001000" y="1388225"/>
            <a:chExt cx="897775" cy="2667000"/>
          </a:xfrm>
        </p:grpSpPr>
        <p:sp>
          <p:nvSpPr>
            <p:cNvPr id="117" name="오른쪽 중괄호 116"/>
            <p:cNvSpPr/>
            <p:nvPr/>
          </p:nvSpPr>
          <p:spPr>
            <a:xfrm>
              <a:off x="8001000" y="1388225"/>
              <a:ext cx="457200" cy="2667000"/>
            </a:xfrm>
            <a:prstGeom prst="righ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ko-KR" altLang="en-US"/>
            </a:p>
          </p:txBody>
        </p:sp>
        <p:sp>
          <p:nvSpPr>
            <p:cNvPr id="119" name="Text Box 44"/>
            <p:cNvSpPr txBox="1">
              <a:spLocks noChangeArrowheads="1"/>
            </p:cNvSpPr>
            <p:nvPr/>
          </p:nvSpPr>
          <p:spPr bwMode="auto">
            <a:xfrm>
              <a:off x="8531367" y="2474905"/>
              <a:ext cx="367408" cy="523220"/>
            </a:xfrm>
            <a:prstGeom prst="rect">
              <a:avLst/>
            </a:prstGeom>
            <a:noFill/>
            <a:ln w="9525">
              <a:noFill/>
              <a:miter lim="800000"/>
              <a:headEnd/>
              <a:tailEnd/>
            </a:ln>
            <a:effectLst/>
          </p:spPr>
          <p:txBody>
            <a:bodyPr wrap="none">
              <a:spAutoFit/>
            </a:bodyPr>
            <a:lstStyle/>
            <a:p>
              <a:r>
                <a:rPr lang="en-US" altLang="ko-KR" sz="2800" dirty="0" smtClean="0">
                  <a:ea typeface="굴림" charset="-127"/>
                </a:rPr>
                <a:t>8</a:t>
              </a:r>
              <a:endParaRPr lang="en-US" altLang="ko-KR" sz="2800" dirty="0">
                <a:ea typeface="굴림" charset="-127"/>
              </a:endParaRPr>
            </a:p>
          </p:txBody>
        </p:sp>
      </p:grpSp>
      <p:grpSp>
        <p:nvGrpSpPr>
          <p:cNvPr id="126" name="그룹 125"/>
          <p:cNvGrpSpPr/>
          <p:nvPr/>
        </p:nvGrpSpPr>
        <p:grpSpPr>
          <a:xfrm>
            <a:off x="8001000" y="4800600"/>
            <a:ext cx="897775" cy="1752600"/>
            <a:chOff x="8001000" y="4800600"/>
            <a:chExt cx="897775" cy="1752600"/>
          </a:xfrm>
        </p:grpSpPr>
        <p:sp>
          <p:nvSpPr>
            <p:cNvPr id="121" name="오른쪽 중괄호 120"/>
            <p:cNvSpPr/>
            <p:nvPr/>
          </p:nvSpPr>
          <p:spPr>
            <a:xfrm>
              <a:off x="8001000" y="4800600"/>
              <a:ext cx="457200" cy="1752600"/>
            </a:xfrm>
            <a:prstGeom prst="righ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ko-KR" altLang="en-US"/>
            </a:p>
          </p:txBody>
        </p:sp>
        <p:sp>
          <p:nvSpPr>
            <p:cNvPr id="122" name="Text Box 44"/>
            <p:cNvSpPr txBox="1">
              <a:spLocks noChangeArrowheads="1"/>
            </p:cNvSpPr>
            <p:nvPr/>
          </p:nvSpPr>
          <p:spPr bwMode="auto">
            <a:xfrm>
              <a:off x="8531367" y="5403755"/>
              <a:ext cx="367408" cy="523220"/>
            </a:xfrm>
            <a:prstGeom prst="rect">
              <a:avLst/>
            </a:prstGeom>
            <a:noFill/>
            <a:ln w="9525">
              <a:noFill/>
              <a:miter lim="800000"/>
              <a:headEnd/>
              <a:tailEnd/>
            </a:ln>
            <a:effectLst/>
          </p:spPr>
          <p:txBody>
            <a:bodyPr wrap="none">
              <a:spAutoFit/>
            </a:bodyPr>
            <a:lstStyle/>
            <a:p>
              <a:r>
                <a:rPr lang="en-US" altLang="ko-KR" sz="2800" dirty="0" smtClean="0">
                  <a:ea typeface="굴림" charset="-127"/>
                </a:rPr>
                <a:t>5</a:t>
              </a:r>
              <a:endParaRPr lang="en-US" altLang="ko-KR" sz="2800" dirty="0">
                <a:ea typeface="굴림" charset="-127"/>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nodeType="clickEffect">
                                  <p:stCondLst>
                                    <p:cond delay="0"/>
                                  </p:stCondLst>
                                  <p:childTnLst>
                                    <p:set>
                                      <p:cBhvr>
                                        <p:cTn id="16" dur="1" fill="hold">
                                          <p:stCondLst>
                                            <p:cond delay="0"/>
                                          </p:stCondLst>
                                        </p:cTn>
                                        <p:tgtEl>
                                          <p:spTgt spid="139"/>
                                        </p:tgtEl>
                                        <p:attrNameLst>
                                          <p:attrName>style.visibility</p:attrName>
                                        </p:attrNameLst>
                                      </p:cBhvr>
                                      <p:to>
                                        <p:strVal val="visible"/>
                                      </p:to>
                                    </p:set>
                                    <p:anim calcmode="lin" valueType="num">
                                      <p:cBhvr additive="base">
                                        <p:cTn id="17" dur="500" fill="hold"/>
                                        <p:tgtEl>
                                          <p:spTgt spid="139"/>
                                        </p:tgtEl>
                                        <p:attrNameLst>
                                          <p:attrName>ppt_x</p:attrName>
                                        </p:attrNameLst>
                                      </p:cBhvr>
                                      <p:tavLst>
                                        <p:tav tm="0">
                                          <p:val>
                                            <p:strVal val="0-#ppt_w/2"/>
                                          </p:val>
                                        </p:tav>
                                        <p:tav tm="100000">
                                          <p:val>
                                            <p:strVal val="#ppt_x"/>
                                          </p:val>
                                        </p:tav>
                                      </p:tavLst>
                                    </p:anim>
                                    <p:anim calcmode="lin" valueType="num">
                                      <p:cBhvr additive="base">
                                        <p:cTn id="18" dur="500" fill="hold"/>
                                        <p:tgtEl>
                                          <p:spTgt spid="139"/>
                                        </p:tgtEl>
                                        <p:attrNameLst>
                                          <p:attrName>ppt_y</p:attrName>
                                        </p:attrNameLst>
                                      </p:cBhvr>
                                      <p:tavLst>
                                        <p:tav tm="0">
                                          <p:val>
                                            <p:strVal val="#ppt_y"/>
                                          </p:val>
                                        </p:tav>
                                        <p:tav tm="100000">
                                          <p:val>
                                            <p:strVal val="#ppt_y"/>
                                          </p:val>
                                        </p:tav>
                                      </p:tavLst>
                                    </p:anim>
                                  </p:childTnLst>
                                </p:cTn>
                              </p:par>
                              <p:par>
                                <p:cTn id="19" presetID="1" presetClass="entr" presetSubtype="0" fill="hold" grpId="0" nodeType="withEffect">
                                  <p:stCondLst>
                                    <p:cond delay="0"/>
                                  </p:stCondLst>
                                  <p:childTnLst>
                                    <p:set>
                                      <p:cBhvr>
                                        <p:cTn id="20" dur="1" fill="hold">
                                          <p:stCondLst>
                                            <p:cond delay="0"/>
                                          </p:stCondLst>
                                        </p:cTn>
                                        <p:tgtEl>
                                          <p:spTgt spid="22630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0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2" presetClass="entr" presetSubtype="2" fill="hold" nodeType="clickEffect">
                                  <p:stCondLst>
                                    <p:cond delay="0"/>
                                  </p:stCondLst>
                                  <p:childTnLst>
                                    <p:set>
                                      <p:cBhvr>
                                        <p:cTn id="32" dur="1" fill="hold">
                                          <p:stCondLst>
                                            <p:cond delay="0"/>
                                          </p:stCondLst>
                                        </p:cTn>
                                        <p:tgtEl>
                                          <p:spTgt spid="137"/>
                                        </p:tgtEl>
                                        <p:attrNameLst>
                                          <p:attrName>style.visibility</p:attrName>
                                        </p:attrNameLst>
                                      </p:cBhvr>
                                      <p:to>
                                        <p:strVal val="visible"/>
                                      </p:to>
                                    </p:set>
                                    <p:anim calcmode="lin" valueType="num">
                                      <p:cBhvr additive="base">
                                        <p:cTn id="33" dur="500" fill="hold"/>
                                        <p:tgtEl>
                                          <p:spTgt spid="137"/>
                                        </p:tgtEl>
                                        <p:attrNameLst>
                                          <p:attrName>ppt_x</p:attrName>
                                        </p:attrNameLst>
                                      </p:cBhvr>
                                      <p:tavLst>
                                        <p:tav tm="0">
                                          <p:val>
                                            <p:strVal val="1+#ppt_w/2"/>
                                          </p:val>
                                        </p:tav>
                                        <p:tav tm="100000">
                                          <p:val>
                                            <p:strVal val="#ppt_x"/>
                                          </p:val>
                                        </p:tav>
                                      </p:tavLst>
                                    </p:anim>
                                    <p:anim calcmode="lin" valueType="num">
                                      <p:cBhvr additive="base">
                                        <p:cTn id="34" dur="500" fill="hold"/>
                                        <p:tgtEl>
                                          <p:spTgt spid="137"/>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307" grpId="0" animBg="1"/>
      <p:bldP spid="12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제목 1"/>
          <p:cNvSpPr txBox="1">
            <a:spLocks/>
          </p:cNvSpPr>
          <p:nvPr/>
        </p:nvSpPr>
        <p:spPr>
          <a:xfrm>
            <a:off x="76200" y="122238"/>
            <a:ext cx="8915400" cy="639762"/>
          </a:xfrm>
          <a:prstGeom prst="rect">
            <a:avLst/>
          </a:prstGeom>
        </p:spPr>
        <p:txBody>
          <a:bodyPr anchor="ctr">
            <a:normAutofit fontScale="90000" lnSpcReduction="10000"/>
          </a:bodyPr>
          <a:lstStyle/>
          <a:p>
            <a:pPr marL="0" marR="0" lvl="0" indent="0" algn="l" defTabSz="914400" rtl="0" eaLnBrk="1" fontAlgn="auto" latinLnBrk="1" hangingPunct="1">
              <a:lnSpc>
                <a:spcPct val="100000"/>
              </a:lnSpc>
              <a:spcBef>
                <a:spcPct val="0"/>
              </a:spcBef>
              <a:spcAft>
                <a:spcPts val="0"/>
              </a:spcAft>
              <a:buClrTx/>
              <a:buSzTx/>
              <a:buFontTx/>
              <a:buNone/>
              <a:tabLst/>
              <a:defRPr/>
            </a:pP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Class </a:t>
            </a: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Times New Roman" pitchFamily="18" charset="0"/>
                <a:ea typeface="휴먼매직체"/>
                <a:cs typeface="Times New Roman" pitchFamily="18" charset="0"/>
              </a:rPr>
              <a:t>A-1</a:t>
            </a:r>
            <a:r>
              <a:rPr kumimoji="0" lang="en-US" altLang="ko-KR" sz="4300" b="0" i="0" u="none" strike="noStrike" kern="1200" cap="none" spc="0" normalizeH="0" baseline="0" noProof="0" dirty="0" smtClean="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rPr>
              <a:t> : Degree-based P2P detection</a:t>
            </a:r>
            <a:endParaRPr kumimoji="0" lang="ko-KR" altLang="en-US" sz="4300" b="0" i="0" u="none" strike="noStrike" kern="1200" cap="none" spc="0" normalizeH="0" baseline="0" noProof="0" dirty="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휴먼매직체"/>
              <a:cs typeface="+mj-cs"/>
            </a:endParaRPr>
          </a:p>
        </p:txBody>
      </p:sp>
      <p:sp>
        <p:nvSpPr>
          <p:cNvPr id="56" name="TextBox 55"/>
          <p:cNvSpPr txBox="1"/>
          <p:nvPr/>
        </p:nvSpPr>
        <p:spPr>
          <a:xfrm>
            <a:off x="0" y="772180"/>
            <a:ext cx="2545056" cy="523220"/>
          </a:xfrm>
          <a:prstGeom prst="rect">
            <a:avLst/>
          </a:prstGeom>
          <a:noFill/>
        </p:spPr>
        <p:txBody>
          <a:bodyPr wrap="none" rtlCol="0">
            <a:spAutoFit/>
          </a:bodyPr>
          <a:lstStyle/>
          <a:p>
            <a:pPr>
              <a:buFont typeface="Wingdings" pitchFamily="2" charset="2"/>
              <a:buChar char="Ø"/>
            </a:pPr>
            <a:r>
              <a:rPr lang="en-US" altLang="ko-KR" sz="2800" dirty="0" smtClean="0">
                <a:solidFill>
                  <a:srgbClr val="0000CC"/>
                </a:solidFill>
              </a:rPr>
              <a:t> </a:t>
            </a:r>
            <a:r>
              <a:rPr lang="en-US" altLang="ko-KR" sz="2800" dirty="0" smtClean="0"/>
              <a:t>Out-degree</a:t>
            </a:r>
            <a:r>
              <a:rPr lang="en-US" altLang="ko-KR" dirty="0" smtClean="0"/>
              <a:t> </a:t>
            </a:r>
            <a:endParaRPr lang="ko-KR" altLang="en-US" dirty="0"/>
          </a:p>
        </p:txBody>
      </p:sp>
      <p:sp>
        <p:nvSpPr>
          <p:cNvPr id="57" name="TextBox 56"/>
          <p:cNvSpPr txBox="1"/>
          <p:nvPr/>
        </p:nvSpPr>
        <p:spPr>
          <a:xfrm>
            <a:off x="0" y="2143780"/>
            <a:ext cx="2261901" cy="523220"/>
          </a:xfrm>
          <a:prstGeom prst="rect">
            <a:avLst/>
          </a:prstGeom>
          <a:noFill/>
        </p:spPr>
        <p:txBody>
          <a:bodyPr wrap="none" rtlCol="0">
            <a:spAutoFit/>
          </a:bodyPr>
          <a:lstStyle/>
          <a:p>
            <a:pPr>
              <a:buFont typeface="Wingdings" pitchFamily="2" charset="2"/>
              <a:buChar char="Ø"/>
            </a:pPr>
            <a:r>
              <a:rPr lang="en-US" altLang="ko-KR" sz="2800" dirty="0" smtClean="0">
                <a:solidFill>
                  <a:srgbClr val="0000CC"/>
                </a:solidFill>
              </a:rPr>
              <a:t> </a:t>
            </a:r>
            <a:r>
              <a:rPr lang="en-US" altLang="ko-KR" sz="2800" dirty="0" smtClean="0"/>
              <a:t>In-degree</a:t>
            </a:r>
            <a:r>
              <a:rPr lang="en-US" altLang="ko-KR" dirty="0" smtClean="0"/>
              <a:t> </a:t>
            </a:r>
            <a:endParaRPr lang="ko-KR" altLang="en-US" dirty="0"/>
          </a:p>
        </p:txBody>
      </p:sp>
      <p:sp>
        <p:nvSpPr>
          <p:cNvPr id="62" name="TextBox 61"/>
          <p:cNvSpPr txBox="1"/>
          <p:nvPr/>
        </p:nvSpPr>
        <p:spPr>
          <a:xfrm>
            <a:off x="0" y="4800600"/>
            <a:ext cx="1991764" cy="523220"/>
          </a:xfrm>
          <a:prstGeom prst="rect">
            <a:avLst/>
          </a:prstGeom>
          <a:noFill/>
        </p:spPr>
        <p:txBody>
          <a:bodyPr wrap="none" rtlCol="0">
            <a:spAutoFit/>
          </a:bodyPr>
          <a:lstStyle/>
          <a:p>
            <a:pPr>
              <a:buFont typeface="Wingdings" pitchFamily="2" charset="2"/>
              <a:buChar char="Ø"/>
            </a:pPr>
            <a:r>
              <a:rPr lang="en-US" altLang="ko-KR" sz="2800" dirty="0" smtClean="0">
                <a:solidFill>
                  <a:srgbClr val="0000CC"/>
                </a:solidFill>
              </a:rPr>
              <a:t> </a:t>
            </a:r>
            <a:r>
              <a:rPr lang="en-US" altLang="ko-KR" sz="2800" dirty="0" smtClean="0"/>
              <a:t>Detector</a:t>
            </a:r>
            <a:endParaRPr lang="ko-KR" altLang="en-US" dirty="0"/>
          </a:p>
        </p:txBody>
      </p:sp>
      <p:sp>
        <p:nvSpPr>
          <p:cNvPr id="70" name="TextBox 69"/>
          <p:cNvSpPr txBox="1"/>
          <p:nvPr/>
        </p:nvSpPr>
        <p:spPr>
          <a:xfrm>
            <a:off x="0" y="3515380"/>
            <a:ext cx="3109441" cy="523220"/>
          </a:xfrm>
          <a:prstGeom prst="rect">
            <a:avLst/>
          </a:prstGeom>
          <a:noFill/>
        </p:spPr>
        <p:txBody>
          <a:bodyPr wrap="none" rtlCol="0">
            <a:spAutoFit/>
          </a:bodyPr>
          <a:lstStyle/>
          <a:p>
            <a:pPr>
              <a:buFont typeface="Wingdings" pitchFamily="2" charset="2"/>
              <a:buChar char="Ø"/>
            </a:pPr>
            <a:r>
              <a:rPr lang="en-US" altLang="ko-KR" sz="2800" dirty="0" smtClean="0">
                <a:solidFill>
                  <a:srgbClr val="0000CC"/>
                </a:solidFill>
              </a:rPr>
              <a:t> </a:t>
            </a:r>
            <a:r>
              <a:rPr lang="en-US" altLang="ko-KR" sz="2800" dirty="0" smtClean="0"/>
              <a:t>P2P active time</a:t>
            </a:r>
            <a:endParaRPr lang="ko-KR" altLang="en-US" dirty="0"/>
          </a:p>
        </p:txBody>
      </p:sp>
      <p:sp>
        <p:nvSpPr>
          <p:cNvPr id="72" name="TextBox 71"/>
          <p:cNvSpPr txBox="1"/>
          <p:nvPr/>
        </p:nvSpPr>
        <p:spPr>
          <a:xfrm>
            <a:off x="6298174" y="4141910"/>
            <a:ext cx="2715359" cy="400110"/>
          </a:xfrm>
          <a:prstGeom prst="rect">
            <a:avLst/>
          </a:prstGeom>
          <a:noFill/>
        </p:spPr>
        <p:txBody>
          <a:bodyPr wrap="none" rtlCol="0">
            <a:spAutoFit/>
          </a:bodyPr>
          <a:lstStyle/>
          <a:p>
            <a:r>
              <a:rPr lang="en-US" altLang="ko-KR" sz="2000" dirty="0" smtClean="0"/>
              <a:t>(</a:t>
            </a:r>
            <a:r>
              <a:rPr lang="en-US" altLang="ko-KR" sz="2000" i="1" dirty="0" smtClean="0">
                <a:latin typeface="Times New Roman" pitchFamily="18" charset="0"/>
                <a:cs typeface="Times New Roman" pitchFamily="18" charset="0"/>
              </a:rPr>
              <a:t>ID</a:t>
            </a:r>
            <a:r>
              <a:rPr lang="en-US" altLang="ko-KR" sz="2000" dirty="0" smtClean="0"/>
              <a:t> is not considered)</a:t>
            </a:r>
            <a:endParaRPr lang="ko-KR" altLang="en-US" sz="2000" dirty="0"/>
          </a:p>
        </p:txBody>
      </p:sp>
      <p:pic>
        <p:nvPicPr>
          <p:cNvPr id="1031" name="Picture 7"/>
          <p:cNvPicPr>
            <a:picLocks noChangeAspect="1" noChangeArrowheads="1"/>
          </p:cNvPicPr>
          <p:nvPr/>
        </p:nvPicPr>
        <p:blipFill>
          <a:blip r:embed="rId3"/>
          <a:srcRect/>
          <a:stretch>
            <a:fillRect/>
          </a:stretch>
        </p:blipFill>
        <p:spPr bwMode="auto">
          <a:xfrm>
            <a:off x="313591" y="4038600"/>
            <a:ext cx="5662243" cy="533400"/>
          </a:xfrm>
          <a:prstGeom prst="rect">
            <a:avLst/>
          </a:prstGeom>
          <a:noFill/>
          <a:ln w="9525">
            <a:noFill/>
            <a:miter lim="800000"/>
            <a:headEnd/>
            <a:tailEnd/>
          </a:ln>
          <a:effectLst/>
        </p:spPr>
      </p:pic>
      <p:pic>
        <p:nvPicPr>
          <p:cNvPr id="1033" name="Picture 9"/>
          <p:cNvPicPr>
            <a:picLocks noChangeAspect="1" noChangeArrowheads="1"/>
          </p:cNvPicPr>
          <p:nvPr/>
        </p:nvPicPr>
        <p:blipFill>
          <a:blip r:embed="rId4"/>
          <a:srcRect/>
          <a:stretch>
            <a:fillRect/>
          </a:stretch>
        </p:blipFill>
        <p:spPr bwMode="auto">
          <a:xfrm>
            <a:off x="152400" y="5257800"/>
            <a:ext cx="7772400" cy="1035143"/>
          </a:xfrm>
          <a:prstGeom prst="rect">
            <a:avLst/>
          </a:prstGeom>
          <a:noFill/>
          <a:ln w="9525">
            <a:noFill/>
            <a:miter lim="800000"/>
            <a:headEnd/>
            <a:tailEnd/>
          </a:ln>
          <a:effectLst/>
        </p:spPr>
      </p:pic>
      <p:pic>
        <p:nvPicPr>
          <p:cNvPr id="2050" name="Picture 2"/>
          <p:cNvPicPr>
            <a:picLocks noChangeAspect="1" noChangeArrowheads="1"/>
          </p:cNvPicPr>
          <p:nvPr/>
        </p:nvPicPr>
        <p:blipFill>
          <a:blip r:embed="rId5"/>
          <a:srcRect/>
          <a:stretch>
            <a:fillRect/>
          </a:stretch>
        </p:blipFill>
        <p:spPr bwMode="auto">
          <a:xfrm>
            <a:off x="304799" y="1305175"/>
            <a:ext cx="8686801" cy="523625"/>
          </a:xfrm>
          <a:prstGeom prst="rect">
            <a:avLst/>
          </a:prstGeom>
          <a:noFill/>
          <a:ln w="9525">
            <a:noFill/>
            <a:miter lim="800000"/>
            <a:headEnd/>
            <a:tailEnd/>
          </a:ln>
          <a:effectLst/>
        </p:spPr>
      </p:pic>
      <p:pic>
        <p:nvPicPr>
          <p:cNvPr id="2051" name="Picture 3"/>
          <p:cNvPicPr>
            <a:picLocks noChangeAspect="1" noChangeArrowheads="1"/>
          </p:cNvPicPr>
          <p:nvPr/>
        </p:nvPicPr>
        <p:blipFill>
          <a:blip r:embed="rId6"/>
          <a:srcRect/>
          <a:stretch>
            <a:fillRect/>
          </a:stretch>
        </p:blipFill>
        <p:spPr bwMode="auto">
          <a:xfrm>
            <a:off x="341917" y="2667000"/>
            <a:ext cx="8725883" cy="533400"/>
          </a:xfrm>
          <a:prstGeom prst="rect">
            <a:avLst/>
          </a:prstGeom>
          <a:noFill/>
          <a:ln w="9525">
            <a:noFill/>
            <a:miter lim="800000"/>
            <a:headEnd/>
            <a:tailEnd/>
          </a:ln>
          <a:effectLst/>
        </p:spPr>
      </p:pic>
      <p:sp>
        <p:nvSpPr>
          <p:cNvPr id="12" name="직사각형 11"/>
          <p:cNvSpPr/>
          <p:nvPr/>
        </p:nvSpPr>
        <p:spPr>
          <a:xfrm>
            <a:off x="0" y="2133600"/>
            <a:ext cx="8991600" cy="114300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ko-KR" altLang="en-US"/>
          </a:p>
        </p:txBody>
      </p:sp>
      <p:sp>
        <p:nvSpPr>
          <p:cNvPr id="13" name="직사각형 12"/>
          <p:cNvSpPr/>
          <p:nvPr/>
        </p:nvSpPr>
        <p:spPr>
          <a:xfrm>
            <a:off x="0" y="3505200"/>
            <a:ext cx="8991600" cy="99060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ko-KR" altLang="en-US"/>
          </a:p>
        </p:txBody>
      </p:sp>
      <p:sp>
        <p:nvSpPr>
          <p:cNvPr id="14" name="직사각형 13"/>
          <p:cNvSpPr/>
          <p:nvPr/>
        </p:nvSpPr>
        <p:spPr>
          <a:xfrm>
            <a:off x="0" y="4800600"/>
            <a:ext cx="8991600" cy="160020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ko-KR"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태양">
  <a:themeElements>
    <a:clrScheme name="태양">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태양">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태양">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lnDef>
      <a:spPr>
        <a:ln w="28575">
          <a:solidFill>
            <a:schemeClr val="tx1"/>
          </a:solidFill>
          <a:tailEnd type="arrow"/>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28575">
          <a:solidFill>
            <a:schemeClr val="tx1"/>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28575">
          <a:solidFill>
            <a:schemeClr val="tx1"/>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28575">
          <a:solidFill>
            <a:schemeClr val="tx1"/>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5.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1980</TotalTime>
  <Words>2987</Words>
  <Application>Microsoft Office PowerPoint</Application>
  <PresentationFormat>화면 슬라이드 쇼(4:3)</PresentationFormat>
  <Paragraphs>632</Paragraphs>
  <Slides>36</Slides>
  <Notes>31</Notes>
  <HiddenSlides>0</HiddenSlides>
  <MMClips>0</MMClips>
  <ScaleCrop>false</ScaleCrop>
  <HeadingPairs>
    <vt:vector size="4" baseType="variant">
      <vt:variant>
        <vt:lpstr>테마</vt:lpstr>
      </vt:variant>
      <vt:variant>
        <vt:i4>4</vt:i4>
      </vt:variant>
      <vt:variant>
        <vt:lpstr>슬라이드 제목</vt:lpstr>
      </vt:variant>
      <vt:variant>
        <vt:i4>36</vt:i4>
      </vt:variant>
    </vt:vector>
  </HeadingPairs>
  <TitlesOfParts>
    <vt:vector size="40" baseType="lpstr">
      <vt:lpstr>태양</vt:lpstr>
      <vt:lpstr>Office 테마</vt:lpstr>
      <vt:lpstr>Office Theme</vt:lpstr>
      <vt:lpstr>1_Office Theme</vt:lpstr>
      <vt:lpstr>Detecting P2P Traffic from the P2P Flow Graph </vt:lpstr>
      <vt:lpstr>Outline</vt:lpstr>
      <vt:lpstr>Introduction</vt:lpstr>
      <vt:lpstr>Objectives</vt:lpstr>
      <vt:lpstr>Flow Data</vt:lpstr>
      <vt:lpstr>Flow Data</vt:lpstr>
      <vt:lpstr>Identification Methods</vt:lpstr>
      <vt:lpstr>슬라이드 8</vt:lpstr>
      <vt:lpstr>슬라이드 9</vt:lpstr>
      <vt:lpstr>슬라이드 10</vt:lpstr>
      <vt:lpstr>Identification Methods</vt:lpstr>
      <vt:lpstr>슬라이드 12</vt:lpstr>
      <vt:lpstr>슬라이드 13</vt:lpstr>
      <vt:lpstr>슬라이드 14</vt:lpstr>
      <vt:lpstr>슬라이드 15</vt:lpstr>
      <vt:lpstr>슬라이드 16</vt:lpstr>
      <vt:lpstr>슬라이드 17</vt:lpstr>
      <vt:lpstr>슬라이드 18</vt:lpstr>
      <vt:lpstr>슬라이드 19</vt:lpstr>
      <vt:lpstr>슬라이드 20</vt:lpstr>
      <vt:lpstr>슬라이드 21</vt:lpstr>
      <vt:lpstr>슬라이드 22</vt:lpstr>
      <vt:lpstr>슬라이드 23</vt:lpstr>
      <vt:lpstr>슬라이드 24</vt:lpstr>
      <vt:lpstr>슬라이드 25</vt:lpstr>
      <vt:lpstr>슬라이드 26</vt:lpstr>
      <vt:lpstr>슬라이드 27</vt:lpstr>
      <vt:lpstr>슬라이드 28</vt:lpstr>
      <vt:lpstr>Visualization of P2P Flow Graph</vt:lpstr>
      <vt:lpstr>Conclusion</vt:lpstr>
      <vt:lpstr>Future Work</vt:lpstr>
      <vt:lpstr>슬라이드 32</vt:lpstr>
      <vt:lpstr>슬라이드 33</vt:lpstr>
      <vt:lpstr>슬라이드 34</vt:lpstr>
      <vt:lpstr>슬라이드 35</vt:lpstr>
      <vt:lpstr>슬라이드 36</vt:lpstr>
    </vt:vector>
  </TitlesOfParts>
  <Company>EE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Detecting P2P Traffic from the P2P Flow Graph </dc:title>
  <dc:creator>netgod</dc:creator>
  <cp:lastModifiedBy>netgod</cp:lastModifiedBy>
  <cp:revision>673</cp:revision>
  <dcterms:created xsi:type="dcterms:W3CDTF">2011-06-13T21:04:25Z</dcterms:created>
  <dcterms:modified xsi:type="dcterms:W3CDTF">2011-07-07T05:15:43Z</dcterms:modified>
</cp:coreProperties>
</file>