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Default Extension="png" ContentType="image/png"/>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wmf"/><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4"/>
  </p:notesMasterIdLst>
  <p:sldIdLst>
    <p:sldId id="256" r:id="rId2"/>
    <p:sldId id="257" r:id="rId3"/>
    <p:sldId id="260" r:id="rId4"/>
    <p:sldId id="262" r:id="rId5"/>
    <p:sldId id="263" r:id="rId6"/>
    <p:sldId id="264" r:id="rId7"/>
    <p:sldId id="265" r:id="rId8"/>
    <p:sldId id="266" r:id="rId9"/>
    <p:sldId id="267" r:id="rId10"/>
    <p:sldId id="268" r:id="rId11"/>
    <p:sldId id="269" r:id="rId12"/>
    <p:sldId id="270" r:id="rId13"/>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7B10F"/>
  </p:clrMru>
</p:presentationPr>
</file>

<file path=ppt/tableStyles.xml><?xml version="1.0" encoding="utf-8"?>
<a:tblStyleLst xmlns:a="http://schemas.openxmlformats.org/drawingml/2006/main" def="{5C22544A-7EE6-4342-B048-85BDC9FD1C3A}">
  <a:tblStyle styleId="{5C22544A-7EE6-4342-B048-85BDC9FD1C3A}" styleName="보통 스타일 2 - 강조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스타일 없음, 눈금 없음">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C2FFA5D-87B4-456A-9821-1D502468CF0F}" styleName="테마 스타일 1 - 강조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284E427A-3D55-4303-BF80-6455036E1DE7}" styleName="테마 스타일 1 - 강조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69C7853C-536D-4A76-A0AE-DD22124D55A5}" styleName="테마 스타일 1 - 강조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775DCB02-9BB8-47FD-8907-85C794F793BA}" styleName="테마 스타일 1 - 강조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 styleId="{35758FB7-9AC5-4552-8A53-C91805E547FA}" styleName="테마 스타일 1 - 강조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08FB837D-C827-4EFA-A057-4D05807E0F7C}" styleName="테마 스타일 1 - 강조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5217" autoAdjust="0"/>
  </p:normalViewPr>
  <p:slideViewPr>
    <p:cSldViewPr>
      <p:cViewPr varScale="1">
        <p:scale>
          <a:sx n="79" d="100"/>
          <a:sy n="79" d="100"/>
        </p:scale>
        <p:origin x="-522" y="-90"/>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머리글 개체 틀 1"/>
          <p:cNvSpPr>
            <a:spLocks noGrp="1"/>
          </p:cNvSpPr>
          <p:nvPr>
            <p:ph type="hdr" sz="quarter"/>
          </p:nvPr>
        </p:nvSpPr>
        <p:spPr>
          <a:xfrm>
            <a:off x="0" y="0"/>
            <a:ext cx="2971800" cy="457200"/>
          </a:xfrm>
          <a:prstGeom prst="rect">
            <a:avLst/>
          </a:prstGeom>
        </p:spPr>
        <p:txBody>
          <a:bodyPr vert="horz" wrap="square" lIns="91440" tIns="45720" rIns="91440" bIns="45720" numCol="1" anchor="t" anchorCtr="0" compatLnSpc="1">
            <a:prstTxWarp prst="textNoShape">
              <a:avLst/>
            </a:prstTxWarp>
          </a:bodyPr>
          <a:lstStyle>
            <a:lvl1pPr>
              <a:defRPr sz="1200">
                <a:latin typeface="Calibri" pitchFamily="34" charset="0"/>
                <a:ea typeface="굴림" charset="-127"/>
              </a:defRPr>
            </a:lvl1pPr>
          </a:lstStyle>
          <a:p>
            <a:endParaRPr lang="ko-KR" altLang="en-US"/>
          </a:p>
        </p:txBody>
      </p:sp>
      <p:sp>
        <p:nvSpPr>
          <p:cNvPr id="3" name="날짜 개체 틀 2"/>
          <p:cNvSpPr>
            <a:spLocks noGrp="1"/>
          </p:cNvSpPr>
          <p:nvPr>
            <p:ph type="dt"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a:defRPr sz="1200">
                <a:latin typeface="Calibri" pitchFamily="34" charset="0"/>
                <a:ea typeface="굴림" charset="-127"/>
              </a:defRPr>
            </a:lvl1pPr>
          </a:lstStyle>
          <a:p>
            <a:fld id="{62B6273E-8842-41E1-9684-DA6E2AE27022}" type="datetimeFigureOut">
              <a:rPr lang="ko-KR" altLang="en-US"/>
              <a:pPr/>
              <a:t>2011-10-04</a:t>
            </a:fld>
            <a:endParaRPr lang="en-US" altLang="ko-KR"/>
          </a:p>
        </p:txBody>
      </p:sp>
      <p:sp>
        <p:nvSpPr>
          <p:cNvPr id="4" name="슬라이드 이미지 개체 틀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슬라이드 노트 개체 틀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ko-KR" altLang="en-US" noProof="0" smtClean="0"/>
              <a:t>마스터 텍스트 스타일을 편집합니다</a:t>
            </a:r>
          </a:p>
          <a:p>
            <a:pPr lvl="1"/>
            <a:r>
              <a:rPr lang="ko-KR" altLang="en-US" noProof="0" smtClean="0"/>
              <a:t>둘째 수준</a:t>
            </a:r>
          </a:p>
          <a:p>
            <a:pPr lvl="2"/>
            <a:r>
              <a:rPr lang="ko-KR" altLang="en-US" noProof="0" smtClean="0"/>
              <a:t>셋째 수준</a:t>
            </a:r>
          </a:p>
          <a:p>
            <a:pPr lvl="3"/>
            <a:r>
              <a:rPr lang="ko-KR" altLang="en-US" noProof="0" smtClean="0"/>
              <a:t>넷째 수준</a:t>
            </a:r>
          </a:p>
          <a:p>
            <a:pPr lvl="4"/>
            <a:r>
              <a:rPr lang="ko-KR" altLang="en-US" noProof="0" smtClean="0"/>
              <a:t>다섯째 수준</a:t>
            </a:r>
            <a:endParaRPr lang="en-US" noProof="0"/>
          </a:p>
        </p:txBody>
      </p:sp>
      <p:sp>
        <p:nvSpPr>
          <p:cNvPr id="6" name="바닥글 개체 틀 5"/>
          <p:cNvSpPr>
            <a:spLocks noGrp="1"/>
          </p:cNvSpPr>
          <p:nvPr>
            <p:ph type="ftr" sz="quarter" idx="4"/>
          </p:nvPr>
        </p:nvSpPr>
        <p:spPr>
          <a:xfrm>
            <a:off x="0" y="8685213"/>
            <a:ext cx="2971800" cy="457200"/>
          </a:xfrm>
          <a:prstGeom prst="rect">
            <a:avLst/>
          </a:prstGeom>
        </p:spPr>
        <p:txBody>
          <a:bodyPr vert="horz" wrap="square" lIns="91440" tIns="45720" rIns="91440" bIns="45720" numCol="1" anchor="b" anchorCtr="0" compatLnSpc="1">
            <a:prstTxWarp prst="textNoShape">
              <a:avLst/>
            </a:prstTxWarp>
          </a:bodyPr>
          <a:lstStyle>
            <a:lvl1pPr>
              <a:defRPr sz="1200">
                <a:latin typeface="Calibri" pitchFamily="34" charset="0"/>
                <a:ea typeface="굴림" charset="-127"/>
              </a:defRPr>
            </a:lvl1pPr>
          </a:lstStyle>
          <a:p>
            <a:endParaRPr lang="ko-KR" altLang="en-US"/>
          </a:p>
        </p:txBody>
      </p:sp>
      <p:sp>
        <p:nvSpPr>
          <p:cNvPr id="7" name="슬라이드 번호 개체 틀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atin typeface="Calibri" pitchFamily="34" charset="0"/>
                <a:ea typeface="굴림" charset="-127"/>
              </a:defRPr>
            </a:lvl1pPr>
          </a:lstStyle>
          <a:p>
            <a:fld id="{476048DD-C555-42F5-826D-327DBC09BC15}" type="slidenum">
              <a:rPr lang="ko-KR" altLang="en-US"/>
              <a:pPr/>
              <a:t>‹#›</a:t>
            </a:fld>
            <a:endParaRPr lang="en-US" altLang="ko-KR"/>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슬라이드 이미지 개체 틀 1"/>
          <p:cNvSpPr>
            <a:spLocks noGrp="1" noRot="1" noChangeAspect="1"/>
          </p:cNvSpPr>
          <p:nvPr>
            <p:ph type="sldImg"/>
          </p:nvPr>
        </p:nvSpPr>
        <p:spPr bwMode="auto">
          <a:noFill/>
          <a:ln>
            <a:solidFill>
              <a:srgbClr val="000000"/>
            </a:solidFill>
            <a:miter lim="800000"/>
            <a:headEnd/>
            <a:tailEnd/>
          </a:ln>
        </p:spPr>
      </p:sp>
      <p:sp>
        <p:nvSpPr>
          <p:cNvPr id="15362" name="슬라이드 노트 개체 틀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ko-KR" altLang="en-US" smtClean="0">
              <a:ea typeface="굴림" charset="-127"/>
            </a:endParaRPr>
          </a:p>
        </p:txBody>
      </p:sp>
      <p:sp>
        <p:nvSpPr>
          <p:cNvPr id="15363" name="슬라이드 번호 개체 틀 3"/>
          <p:cNvSpPr>
            <a:spLocks noGrp="1"/>
          </p:cNvSpPr>
          <p:nvPr>
            <p:ph type="sldNum" sz="quarter" idx="5"/>
          </p:nvPr>
        </p:nvSpPr>
        <p:spPr bwMode="auto">
          <a:noFill/>
          <a:ln>
            <a:miter lim="800000"/>
            <a:headEnd/>
            <a:tailEnd/>
          </a:ln>
        </p:spPr>
        <p:txBody>
          <a:bodyPr/>
          <a:lstStyle/>
          <a:p>
            <a:fld id="{00F6CE5E-4FF7-4B57-AB90-3ADF2FD62FA3}" type="slidenum">
              <a:rPr lang="ko-KR" altLang="en-US"/>
              <a:pPr/>
              <a:t>1</a:t>
            </a:fld>
            <a:endParaRPr lang="en-US" altLang="ko-K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슬라이드 이미지 개체 틀 1"/>
          <p:cNvSpPr>
            <a:spLocks noGrp="1" noRot="1" noChangeAspect="1"/>
          </p:cNvSpPr>
          <p:nvPr>
            <p:ph type="sldImg"/>
          </p:nvPr>
        </p:nvSpPr>
        <p:spPr bwMode="auto">
          <a:noFill/>
          <a:ln>
            <a:solidFill>
              <a:srgbClr val="000000"/>
            </a:solidFill>
            <a:miter lim="800000"/>
            <a:headEnd/>
            <a:tailEnd/>
          </a:ln>
        </p:spPr>
      </p:sp>
      <p:sp>
        <p:nvSpPr>
          <p:cNvPr id="35842" name="슬라이드 노트 개체 틀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altLang="ko-KR" smtClean="0">
                <a:ea typeface="굴림" charset="-127"/>
              </a:rPr>
              <a:t>For the last experiment, we will watch a small movie from Web server with progressive download technique. You don’t need to wait until the entire movie file is downloaded. It is like watching movie almost in real time.</a:t>
            </a:r>
          </a:p>
        </p:txBody>
      </p:sp>
      <p:sp>
        <p:nvSpPr>
          <p:cNvPr id="35843" name="슬라이드 번호 개체 틀 3"/>
          <p:cNvSpPr>
            <a:spLocks noGrp="1"/>
          </p:cNvSpPr>
          <p:nvPr>
            <p:ph type="sldNum" sz="quarter" idx="5"/>
          </p:nvPr>
        </p:nvSpPr>
        <p:spPr bwMode="auto">
          <a:noFill/>
          <a:ln>
            <a:miter lim="800000"/>
            <a:headEnd/>
            <a:tailEnd/>
          </a:ln>
        </p:spPr>
        <p:txBody>
          <a:bodyPr/>
          <a:lstStyle/>
          <a:p>
            <a:fld id="{0D4514F3-30E8-4B33-B140-B9691B865B52}" type="slidenum">
              <a:rPr lang="ko-KR" altLang="en-US"/>
              <a:pPr/>
              <a:t>12</a:t>
            </a:fld>
            <a:endParaRPr lang="en-US" altLang="ko-K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슬라이드 이미지 개체 틀 1"/>
          <p:cNvSpPr>
            <a:spLocks noGrp="1" noRot="1" noChangeAspect="1"/>
          </p:cNvSpPr>
          <p:nvPr>
            <p:ph type="sldImg"/>
          </p:nvPr>
        </p:nvSpPr>
        <p:spPr bwMode="auto">
          <a:noFill/>
          <a:ln>
            <a:solidFill>
              <a:srgbClr val="000000"/>
            </a:solidFill>
            <a:miter lim="800000"/>
            <a:headEnd/>
            <a:tailEnd/>
          </a:ln>
        </p:spPr>
      </p:sp>
      <p:sp>
        <p:nvSpPr>
          <p:cNvPr id="17410" name="슬라이드 노트 개체 틀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altLang="ko-KR" smtClean="0">
                <a:ea typeface="굴림" charset="-127"/>
              </a:rPr>
              <a:t>Let’s take a look at topology set-up. We used four laptops and they are connected by wired line.  We used two phones and they are connected wirelessly.</a:t>
            </a:r>
          </a:p>
        </p:txBody>
      </p:sp>
      <p:sp>
        <p:nvSpPr>
          <p:cNvPr id="17411" name="슬라이드 번호 개체 틀 3"/>
          <p:cNvSpPr>
            <a:spLocks noGrp="1"/>
          </p:cNvSpPr>
          <p:nvPr>
            <p:ph type="sldNum" sz="quarter" idx="5"/>
          </p:nvPr>
        </p:nvSpPr>
        <p:spPr bwMode="auto">
          <a:noFill/>
          <a:ln>
            <a:miter lim="800000"/>
            <a:headEnd/>
            <a:tailEnd/>
          </a:ln>
        </p:spPr>
        <p:txBody>
          <a:bodyPr/>
          <a:lstStyle/>
          <a:p>
            <a:fld id="{E036E4FE-F0C0-42E8-A1A2-FFE2F7119D34}" type="slidenum">
              <a:rPr lang="ko-KR" altLang="en-US"/>
              <a:pPr/>
              <a:t>2</a:t>
            </a:fld>
            <a:endParaRPr lang="en-US" altLang="ko-K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슬라이드 이미지 개체 틀 1"/>
          <p:cNvSpPr>
            <a:spLocks noGrp="1" noRot="1" noChangeAspect="1"/>
          </p:cNvSpPr>
          <p:nvPr>
            <p:ph type="sldImg"/>
          </p:nvPr>
        </p:nvSpPr>
        <p:spPr bwMode="auto">
          <a:noFill/>
          <a:ln>
            <a:solidFill>
              <a:srgbClr val="000000"/>
            </a:solidFill>
            <a:miter lim="800000"/>
            <a:headEnd/>
            <a:tailEnd/>
          </a:ln>
        </p:spPr>
      </p:sp>
      <p:sp>
        <p:nvSpPr>
          <p:cNvPr id="21506" name="슬라이드 노트 개체 틀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altLang="ko-KR" smtClean="0">
                <a:ea typeface="굴림" charset="-127"/>
              </a:rPr>
              <a:t>In this demo show, we constructed three ad-hoc networks. The first ad-hoc network consists of P2 and L3. And the second ad-hoc network consists of laptop 1,2,3, an 4. The third ad-hoc network includes L1 and P1. We assigned IP addresses to each node. Here, we want to make every node be aware of the entire topology in order to communicate with each other.</a:t>
            </a:r>
          </a:p>
        </p:txBody>
      </p:sp>
      <p:sp>
        <p:nvSpPr>
          <p:cNvPr id="21507" name="슬라이드 번호 개체 틀 3"/>
          <p:cNvSpPr>
            <a:spLocks noGrp="1"/>
          </p:cNvSpPr>
          <p:nvPr>
            <p:ph type="sldNum" sz="quarter" idx="5"/>
          </p:nvPr>
        </p:nvSpPr>
        <p:spPr bwMode="auto">
          <a:noFill/>
          <a:ln>
            <a:miter lim="800000"/>
            <a:headEnd/>
            <a:tailEnd/>
          </a:ln>
        </p:spPr>
        <p:txBody>
          <a:bodyPr/>
          <a:lstStyle/>
          <a:p>
            <a:fld id="{1FC9ACD3-B7CB-4D97-BC56-43754FAA2170}" type="slidenum">
              <a:rPr lang="ko-KR" altLang="en-US"/>
              <a:pPr/>
              <a:t>5</a:t>
            </a:fld>
            <a:endParaRPr lang="en-US" altLang="ko-K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슬라이드 이미지 개체 틀 1"/>
          <p:cNvSpPr>
            <a:spLocks noGrp="1" noRot="1" noChangeAspect="1"/>
          </p:cNvSpPr>
          <p:nvPr>
            <p:ph type="sldImg"/>
          </p:nvPr>
        </p:nvSpPr>
        <p:spPr bwMode="auto">
          <a:noFill/>
          <a:ln>
            <a:solidFill>
              <a:srgbClr val="000000"/>
            </a:solidFill>
            <a:miter lim="800000"/>
            <a:headEnd/>
            <a:tailEnd/>
          </a:ln>
        </p:spPr>
      </p:sp>
      <p:sp>
        <p:nvSpPr>
          <p:cNvPr id="23554" name="슬라이드 노트 개체 틀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altLang="ko-KR" smtClean="0">
                <a:ea typeface="굴림" charset="-127"/>
              </a:rPr>
              <a:t>For the first experiment, we will only use laptops. And then we will see check their topology and routing information.</a:t>
            </a:r>
          </a:p>
          <a:p>
            <a:pPr>
              <a:spcBef>
                <a:spcPct val="0"/>
              </a:spcBef>
            </a:pPr>
            <a:r>
              <a:rPr lang="en-US" altLang="ko-KR" smtClean="0">
                <a:solidFill>
                  <a:srgbClr val="FF0000"/>
                </a:solidFill>
                <a:ea typeface="굴림" charset="-127"/>
              </a:rPr>
              <a:t>Before launch CBR protocol, do “tracert –d L4 at LT1”. (it should not work). After launching CBR protocol,</a:t>
            </a:r>
          </a:p>
          <a:p>
            <a:pPr>
              <a:spcBef>
                <a:spcPct val="0"/>
              </a:spcBef>
            </a:pPr>
            <a:r>
              <a:rPr lang="en-US" altLang="ko-KR" smtClean="0">
                <a:solidFill>
                  <a:srgbClr val="FF0000"/>
                </a:solidFill>
                <a:ea typeface="굴림" charset="-127"/>
              </a:rPr>
              <a:t>Do “tracert –d L4 at LT1”   (it should be two hops)</a:t>
            </a:r>
          </a:p>
          <a:p>
            <a:pPr>
              <a:spcBef>
                <a:spcPct val="0"/>
              </a:spcBef>
            </a:pPr>
            <a:endParaRPr lang="ko-KR" altLang="en-US" smtClean="0">
              <a:solidFill>
                <a:srgbClr val="FF0000"/>
              </a:solidFill>
              <a:ea typeface="굴림" charset="-127"/>
            </a:endParaRPr>
          </a:p>
        </p:txBody>
      </p:sp>
      <p:sp>
        <p:nvSpPr>
          <p:cNvPr id="23555" name="슬라이드 번호 개체 틀 3"/>
          <p:cNvSpPr>
            <a:spLocks noGrp="1"/>
          </p:cNvSpPr>
          <p:nvPr>
            <p:ph type="sldNum" sz="quarter" idx="5"/>
          </p:nvPr>
        </p:nvSpPr>
        <p:spPr bwMode="auto">
          <a:noFill/>
          <a:ln>
            <a:miter lim="800000"/>
            <a:headEnd/>
            <a:tailEnd/>
          </a:ln>
        </p:spPr>
        <p:txBody>
          <a:bodyPr/>
          <a:lstStyle/>
          <a:p>
            <a:fld id="{90131CB2-C6C7-4C42-B86E-F4C0B8D083FD}" type="slidenum">
              <a:rPr lang="ko-KR" altLang="en-US"/>
              <a:pPr/>
              <a:t>6</a:t>
            </a:fld>
            <a:endParaRPr lang="en-US" altLang="ko-K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슬라이드 이미지 개체 틀 1"/>
          <p:cNvSpPr>
            <a:spLocks noGrp="1" noRot="1" noChangeAspect="1"/>
          </p:cNvSpPr>
          <p:nvPr>
            <p:ph type="sldImg"/>
          </p:nvPr>
        </p:nvSpPr>
        <p:spPr bwMode="auto">
          <a:noFill/>
          <a:ln>
            <a:solidFill>
              <a:srgbClr val="000000"/>
            </a:solidFill>
            <a:miter lim="800000"/>
            <a:headEnd/>
            <a:tailEnd/>
          </a:ln>
        </p:spPr>
      </p:sp>
      <p:sp>
        <p:nvSpPr>
          <p:cNvPr id="25602" name="슬라이드 노트 개체 틀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altLang="ko-KR" smtClean="0">
                <a:ea typeface="굴림" charset="-127"/>
              </a:rPr>
              <a:t>For experiment 2, we will move L4 to right side. And then we will check to see if CBR protocol can deal with dynamic topology change.</a:t>
            </a:r>
          </a:p>
          <a:p>
            <a:pPr>
              <a:spcBef>
                <a:spcPct val="0"/>
              </a:spcBef>
            </a:pPr>
            <a:r>
              <a:rPr lang="en-US" altLang="ko-KR" smtClean="0">
                <a:solidFill>
                  <a:srgbClr val="FF0000"/>
                </a:solidFill>
                <a:ea typeface="굴림" charset="-127"/>
              </a:rPr>
              <a:t>Do “tracert –d L4 at LT1”   (it should show one hop)</a:t>
            </a:r>
          </a:p>
        </p:txBody>
      </p:sp>
      <p:sp>
        <p:nvSpPr>
          <p:cNvPr id="25603" name="슬라이드 번호 개체 틀 3"/>
          <p:cNvSpPr>
            <a:spLocks noGrp="1"/>
          </p:cNvSpPr>
          <p:nvPr>
            <p:ph type="sldNum" sz="quarter" idx="5"/>
          </p:nvPr>
        </p:nvSpPr>
        <p:spPr bwMode="auto">
          <a:noFill/>
          <a:ln>
            <a:miter lim="800000"/>
            <a:headEnd/>
            <a:tailEnd/>
          </a:ln>
        </p:spPr>
        <p:txBody>
          <a:bodyPr/>
          <a:lstStyle/>
          <a:p>
            <a:fld id="{2E6390E7-227B-4739-8DD2-9B6CA3CF12FC}" type="slidenum">
              <a:rPr lang="ko-KR" altLang="en-US"/>
              <a:pPr/>
              <a:t>7</a:t>
            </a:fld>
            <a:endParaRPr lang="en-US" altLang="ko-K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슬라이드 이미지 개체 틀 1"/>
          <p:cNvSpPr>
            <a:spLocks noGrp="1" noRot="1" noChangeAspect="1"/>
          </p:cNvSpPr>
          <p:nvPr>
            <p:ph type="sldImg"/>
          </p:nvPr>
        </p:nvSpPr>
        <p:spPr bwMode="auto">
          <a:noFill/>
          <a:ln>
            <a:solidFill>
              <a:srgbClr val="000000"/>
            </a:solidFill>
            <a:miter lim="800000"/>
            <a:headEnd/>
            <a:tailEnd/>
          </a:ln>
        </p:spPr>
      </p:sp>
      <p:sp>
        <p:nvSpPr>
          <p:cNvPr id="27650" name="슬라이드 노트 개체 틀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ko-KR" altLang="en-US" smtClean="0">
              <a:ea typeface="굴림" charset="-127"/>
            </a:endParaRPr>
          </a:p>
        </p:txBody>
      </p:sp>
      <p:sp>
        <p:nvSpPr>
          <p:cNvPr id="27651" name="슬라이드 번호 개체 틀 3"/>
          <p:cNvSpPr>
            <a:spLocks noGrp="1"/>
          </p:cNvSpPr>
          <p:nvPr>
            <p:ph type="sldNum" sz="quarter" idx="5"/>
          </p:nvPr>
        </p:nvSpPr>
        <p:spPr bwMode="auto">
          <a:noFill/>
          <a:ln>
            <a:miter lim="800000"/>
            <a:headEnd/>
            <a:tailEnd/>
          </a:ln>
        </p:spPr>
        <p:txBody>
          <a:bodyPr/>
          <a:lstStyle/>
          <a:p>
            <a:fld id="{B6ECF319-7186-43F1-A31D-028E96C930F1}" type="slidenum">
              <a:rPr lang="ko-KR" altLang="en-US"/>
              <a:pPr/>
              <a:t>8</a:t>
            </a:fld>
            <a:endParaRPr lang="en-US" altLang="ko-K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슬라이드 이미지 개체 틀 1"/>
          <p:cNvSpPr>
            <a:spLocks noGrp="1" noRot="1" noChangeAspect="1"/>
          </p:cNvSpPr>
          <p:nvPr>
            <p:ph type="sldImg"/>
          </p:nvPr>
        </p:nvSpPr>
        <p:spPr bwMode="auto">
          <a:noFill/>
          <a:ln>
            <a:solidFill>
              <a:srgbClr val="000000"/>
            </a:solidFill>
            <a:miter lim="800000"/>
            <a:headEnd/>
            <a:tailEnd/>
          </a:ln>
        </p:spPr>
      </p:sp>
      <p:sp>
        <p:nvSpPr>
          <p:cNvPr id="29698" name="슬라이드 노트 개체 틀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altLang="ko-KR" smtClean="0">
                <a:ea typeface="굴림" charset="-127"/>
              </a:rPr>
              <a:t>We are going to see the multi-hop communication between P2 and P1.</a:t>
            </a:r>
          </a:p>
        </p:txBody>
      </p:sp>
      <p:sp>
        <p:nvSpPr>
          <p:cNvPr id="29699" name="슬라이드 번호 개체 틀 3"/>
          <p:cNvSpPr>
            <a:spLocks noGrp="1"/>
          </p:cNvSpPr>
          <p:nvPr>
            <p:ph type="sldNum" sz="quarter" idx="5"/>
          </p:nvPr>
        </p:nvSpPr>
        <p:spPr bwMode="auto">
          <a:noFill/>
          <a:ln>
            <a:miter lim="800000"/>
            <a:headEnd/>
            <a:tailEnd/>
          </a:ln>
        </p:spPr>
        <p:txBody>
          <a:bodyPr/>
          <a:lstStyle/>
          <a:p>
            <a:fld id="{D18BBEFA-9AD6-462D-A58E-C1F3306FB079}" type="slidenum">
              <a:rPr lang="ko-KR" altLang="en-US"/>
              <a:pPr/>
              <a:t>9</a:t>
            </a:fld>
            <a:endParaRPr lang="en-US" altLang="ko-K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슬라이드 이미지 개체 틀 1"/>
          <p:cNvSpPr>
            <a:spLocks noGrp="1" noRot="1" noChangeAspect="1"/>
          </p:cNvSpPr>
          <p:nvPr>
            <p:ph type="sldImg"/>
          </p:nvPr>
        </p:nvSpPr>
        <p:spPr bwMode="auto">
          <a:noFill/>
          <a:ln>
            <a:solidFill>
              <a:srgbClr val="000000"/>
            </a:solidFill>
            <a:miter lim="800000"/>
            <a:headEnd/>
            <a:tailEnd/>
          </a:ln>
        </p:spPr>
      </p:sp>
      <p:sp>
        <p:nvSpPr>
          <p:cNvPr id="31746" name="슬라이드 노트 개체 틀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altLang="ko-KR" smtClean="0">
                <a:ea typeface="굴림" charset="-127"/>
              </a:rPr>
              <a:t>For experiment 5, we will see that P2 downloads a file from FTP server.</a:t>
            </a:r>
          </a:p>
        </p:txBody>
      </p:sp>
      <p:sp>
        <p:nvSpPr>
          <p:cNvPr id="31747" name="슬라이드 번호 개체 틀 3"/>
          <p:cNvSpPr>
            <a:spLocks noGrp="1"/>
          </p:cNvSpPr>
          <p:nvPr>
            <p:ph type="sldNum" sz="quarter" idx="5"/>
          </p:nvPr>
        </p:nvSpPr>
        <p:spPr bwMode="auto">
          <a:noFill/>
          <a:ln>
            <a:miter lim="800000"/>
            <a:headEnd/>
            <a:tailEnd/>
          </a:ln>
        </p:spPr>
        <p:txBody>
          <a:bodyPr/>
          <a:lstStyle/>
          <a:p>
            <a:fld id="{D80ED14B-D0DD-4A5E-B610-5173A41082C0}" type="slidenum">
              <a:rPr lang="ko-KR" altLang="en-US"/>
              <a:pPr/>
              <a:t>10</a:t>
            </a:fld>
            <a:endParaRPr lang="en-US" altLang="ko-K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슬라이드 이미지 개체 틀 1"/>
          <p:cNvSpPr>
            <a:spLocks noGrp="1" noRot="1" noChangeAspect="1"/>
          </p:cNvSpPr>
          <p:nvPr>
            <p:ph type="sldImg"/>
          </p:nvPr>
        </p:nvSpPr>
        <p:spPr bwMode="auto">
          <a:noFill/>
          <a:ln>
            <a:solidFill>
              <a:srgbClr val="000000"/>
            </a:solidFill>
            <a:miter lim="800000"/>
            <a:headEnd/>
            <a:tailEnd/>
          </a:ln>
        </p:spPr>
      </p:sp>
      <p:sp>
        <p:nvSpPr>
          <p:cNvPr id="33794" name="슬라이드 노트 개체 틀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altLang="ko-KR" smtClean="0">
                <a:ea typeface="굴림" charset="-127"/>
              </a:rPr>
              <a:t>For the last experiment, we will watch a small movie from Web server with progressive download technique. You don’t need to wait until the entire movie file is downloaded. You can watch a movie almost in real time.</a:t>
            </a:r>
          </a:p>
        </p:txBody>
      </p:sp>
      <p:sp>
        <p:nvSpPr>
          <p:cNvPr id="33795" name="슬라이드 번호 개체 틀 3"/>
          <p:cNvSpPr>
            <a:spLocks noGrp="1"/>
          </p:cNvSpPr>
          <p:nvPr>
            <p:ph type="sldNum" sz="quarter" idx="5"/>
          </p:nvPr>
        </p:nvSpPr>
        <p:spPr bwMode="auto">
          <a:noFill/>
          <a:ln>
            <a:miter lim="800000"/>
            <a:headEnd/>
            <a:tailEnd/>
          </a:ln>
        </p:spPr>
        <p:txBody>
          <a:bodyPr/>
          <a:lstStyle/>
          <a:p>
            <a:fld id="{39FF47DB-4C2C-4196-8A2E-CF612CBFD329}" type="slidenum">
              <a:rPr lang="ko-KR" altLang="en-US"/>
              <a:pPr/>
              <a:t>11</a:t>
            </a:fld>
            <a:endParaRPr lang="en-US" altLang="ko-K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제목 슬라이드">
    <p:spTree>
      <p:nvGrpSpPr>
        <p:cNvPr id="1" name=""/>
        <p:cNvGrpSpPr/>
        <p:nvPr/>
      </p:nvGrpSpPr>
      <p:grpSpPr>
        <a:xfrm>
          <a:off x="0" y="0"/>
          <a:ext cx="0" cy="0"/>
          <a:chOff x="0" y="0"/>
          <a:chExt cx="0" cy="0"/>
        </a:xfrm>
      </p:grpSpPr>
      <p:sp>
        <p:nvSpPr>
          <p:cNvPr id="2" name="제목 1"/>
          <p:cNvSpPr>
            <a:spLocks noGrp="1"/>
          </p:cNvSpPr>
          <p:nvPr>
            <p:ph type="ctrTitle"/>
          </p:nvPr>
        </p:nvSpPr>
        <p:spPr>
          <a:xfrm>
            <a:off x="685800" y="2130425"/>
            <a:ext cx="7772400" cy="1470025"/>
          </a:xfrm>
        </p:spPr>
        <p:txBody>
          <a:bodyPr/>
          <a:lstStyle/>
          <a:p>
            <a:r>
              <a:rPr lang="ko-KR" altLang="en-US" smtClean="0"/>
              <a:t>마스터 제목 스타일 편집</a:t>
            </a:r>
            <a:endParaRPr lang="en-US"/>
          </a:p>
        </p:txBody>
      </p:sp>
      <p:sp>
        <p:nvSpPr>
          <p:cNvPr id="3" name="부제목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ko-KR" altLang="en-US" smtClean="0"/>
              <a:t>마스터 부제목 스타일 편집</a:t>
            </a:r>
            <a:endParaRPr lang="en-US"/>
          </a:p>
        </p:txBody>
      </p:sp>
      <p:sp>
        <p:nvSpPr>
          <p:cNvPr id="4" name="날짜 개체 틀 3"/>
          <p:cNvSpPr>
            <a:spLocks noGrp="1"/>
          </p:cNvSpPr>
          <p:nvPr>
            <p:ph type="dt" sz="half" idx="10"/>
          </p:nvPr>
        </p:nvSpPr>
        <p:spPr/>
        <p:txBody>
          <a:bodyPr/>
          <a:lstStyle>
            <a:lvl1pPr>
              <a:defRPr/>
            </a:lvl1pPr>
          </a:lstStyle>
          <a:p>
            <a:fld id="{31D5E1F7-CDF5-44F5-B84B-39743F352226}" type="datetimeFigureOut">
              <a:rPr lang="ko-KR" altLang="en-US"/>
              <a:pPr/>
              <a:t>2011-10-04</a:t>
            </a:fld>
            <a:endParaRPr lang="en-US" altLang="ko-KR"/>
          </a:p>
        </p:txBody>
      </p:sp>
      <p:sp>
        <p:nvSpPr>
          <p:cNvPr id="5" name="바닥글 개체 틀 4"/>
          <p:cNvSpPr>
            <a:spLocks noGrp="1"/>
          </p:cNvSpPr>
          <p:nvPr>
            <p:ph type="ftr" sz="quarter" idx="11"/>
          </p:nvPr>
        </p:nvSpPr>
        <p:spPr/>
        <p:txBody>
          <a:bodyPr/>
          <a:lstStyle>
            <a:lvl1pPr>
              <a:defRPr/>
            </a:lvl1pPr>
          </a:lstStyle>
          <a:p>
            <a:endParaRPr lang="ko-KR" altLang="en-US"/>
          </a:p>
        </p:txBody>
      </p:sp>
      <p:sp>
        <p:nvSpPr>
          <p:cNvPr id="6" name="슬라이드 번호 개체 틀 5"/>
          <p:cNvSpPr>
            <a:spLocks noGrp="1"/>
          </p:cNvSpPr>
          <p:nvPr>
            <p:ph type="sldNum" sz="quarter" idx="12"/>
          </p:nvPr>
        </p:nvSpPr>
        <p:spPr/>
        <p:txBody>
          <a:bodyPr/>
          <a:lstStyle>
            <a:lvl1pPr>
              <a:defRPr/>
            </a:lvl1pPr>
          </a:lstStyle>
          <a:p>
            <a:fld id="{18BE1505-C025-4A20-BF65-514057FF73F6}" type="slidenum">
              <a:rPr lang="ko-KR" altLang="en-US"/>
              <a:pPr/>
              <a:t>‹#›</a:t>
            </a:fld>
            <a:endParaRPr lang="en-US" altLang="ko-K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제목 및 세로 텍스트">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p>
            <a:r>
              <a:rPr lang="ko-KR" altLang="en-US" smtClean="0"/>
              <a:t>마스터 제목 스타일 편집</a:t>
            </a:r>
            <a:endParaRPr lang="en-US"/>
          </a:p>
        </p:txBody>
      </p:sp>
      <p:sp>
        <p:nvSpPr>
          <p:cNvPr id="3" name="세로 텍스트 개체 틀 2"/>
          <p:cNvSpPr>
            <a:spLocks noGrp="1"/>
          </p:cNvSpPr>
          <p:nvPr>
            <p:ph type="body" orient="vert" idx="1"/>
          </p:nvPr>
        </p:nvSpPr>
        <p:spPr/>
        <p:txBody>
          <a:bodyPr vert="eaVert"/>
          <a:lstStyle/>
          <a:p>
            <a:pPr lvl="0"/>
            <a:r>
              <a:rPr lang="ko-KR" altLang="en-US" smtClean="0"/>
              <a:t>마스터 텍스트 스타일을 편집합니다</a:t>
            </a:r>
          </a:p>
          <a:p>
            <a:pPr lvl="1"/>
            <a:r>
              <a:rPr lang="ko-KR" altLang="en-US" smtClean="0"/>
              <a:t>둘째 수준</a:t>
            </a:r>
          </a:p>
          <a:p>
            <a:pPr lvl="2"/>
            <a:r>
              <a:rPr lang="ko-KR" altLang="en-US" smtClean="0"/>
              <a:t>셋째 수준</a:t>
            </a:r>
          </a:p>
          <a:p>
            <a:pPr lvl="3"/>
            <a:r>
              <a:rPr lang="ko-KR" altLang="en-US" smtClean="0"/>
              <a:t>넷째 수준</a:t>
            </a:r>
          </a:p>
          <a:p>
            <a:pPr lvl="4"/>
            <a:r>
              <a:rPr lang="ko-KR" altLang="en-US" smtClean="0"/>
              <a:t>다섯째 수준</a:t>
            </a:r>
            <a:endParaRPr lang="en-US"/>
          </a:p>
        </p:txBody>
      </p:sp>
      <p:sp>
        <p:nvSpPr>
          <p:cNvPr id="4" name="날짜 개체 틀 3"/>
          <p:cNvSpPr>
            <a:spLocks noGrp="1"/>
          </p:cNvSpPr>
          <p:nvPr>
            <p:ph type="dt" sz="half" idx="10"/>
          </p:nvPr>
        </p:nvSpPr>
        <p:spPr/>
        <p:txBody>
          <a:bodyPr/>
          <a:lstStyle>
            <a:lvl1pPr>
              <a:defRPr/>
            </a:lvl1pPr>
          </a:lstStyle>
          <a:p>
            <a:fld id="{245BA26F-BD7B-4A27-A257-B5FD9232CF2E}" type="datetimeFigureOut">
              <a:rPr lang="ko-KR" altLang="en-US"/>
              <a:pPr/>
              <a:t>2011-10-04</a:t>
            </a:fld>
            <a:endParaRPr lang="en-US" altLang="ko-KR"/>
          </a:p>
        </p:txBody>
      </p:sp>
      <p:sp>
        <p:nvSpPr>
          <p:cNvPr id="5" name="바닥글 개체 틀 4"/>
          <p:cNvSpPr>
            <a:spLocks noGrp="1"/>
          </p:cNvSpPr>
          <p:nvPr>
            <p:ph type="ftr" sz="quarter" idx="11"/>
          </p:nvPr>
        </p:nvSpPr>
        <p:spPr/>
        <p:txBody>
          <a:bodyPr/>
          <a:lstStyle>
            <a:lvl1pPr>
              <a:defRPr/>
            </a:lvl1pPr>
          </a:lstStyle>
          <a:p>
            <a:endParaRPr lang="ko-KR" altLang="en-US"/>
          </a:p>
        </p:txBody>
      </p:sp>
      <p:sp>
        <p:nvSpPr>
          <p:cNvPr id="6" name="슬라이드 번호 개체 틀 5"/>
          <p:cNvSpPr>
            <a:spLocks noGrp="1"/>
          </p:cNvSpPr>
          <p:nvPr>
            <p:ph type="sldNum" sz="quarter" idx="12"/>
          </p:nvPr>
        </p:nvSpPr>
        <p:spPr/>
        <p:txBody>
          <a:bodyPr/>
          <a:lstStyle>
            <a:lvl1pPr>
              <a:defRPr/>
            </a:lvl1pPr>
          </a:lstStyle>
          <a:p>
            <a:fld id="{AC3FD86B-98B8-4DC9-9FFA-EB2E1CE89350}" type="slidenum">
              <a:rPr lang="ko-KR" altLang="en-US"/>
              <a:pPr/>
              <a:t>‹#›</a:t>
            </a:fld>
            <a:endParaRPr lang="en-US" altLang="ko-K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세로 제목 및 텍스트">
    <p:spTree>
      <p:nvGrpSpPr>
        <p:cNvPr id="1" name=""/>
        <p:cNvGrpSpPr/>
        <p:nvPr/>
      </p:nvGrpSpPr>
      <p:grpSpPr>
        <a:xfrm>
          <a:off x="0" y="0"/>
          <a:ext cx="0" cy="0"/>
          <a:chOff x="0" y="0"/>
          <a:chExt cx="0" cy="0"/>
        </a:xfrm>
      </p:grpSpPr>
      <p:sp>
        <p:nvSpPr>
          <p:cNvPr id="2" name="세로 제목 1"/>
          <p:cNvSpPr>
            <a:spLocks noGrp="1"/>
          </p:cNvSpPr>
          <p:nvPr>
            <p:ph type="title" orient="vert"/>
          </p:nvPr>
        </p:nvSpPr>
        <p:spPr>
          <a:xfrm>
            <a:off x="6629400" y="274638"/>
            <a:ext cx="2057400" cy="5851525"/>
          </a:xfrm>
        </p:spPr>
        <p:txBody>
          <a:bodyPr vert="eaVert"/>
          <a:lstStyle/>
          <a:p>
            <a:r>
              <a:rPr lang="ko-KR" altLang="en-US" smtClean="0"/>
              <a:t>마스터 제목 스타일 편집</a:t>
            </a:r>
            <a:endParaRPr lang="en-US"/>
          </a:p>
        </p:txBody>
      </p:sp>
      <p:sp>
        <p:nvSpPr>
          <p:cNvPr id="3" name="세로 텍스트 개체 틀 2"/>
          <p:cNvSpPr>
            <a:spLocks noGrp="1"/>
          </p:cNvSpPr>
          <p:nvPr>
            <p:ph type="body" orient="vert" idx="1"/>
          </p:nvPr>
        </p:nvSpPr>
        <p:spPr>
          <a:xfrm>
            <a:off x="457200" y="274638"/>
            <a:ext cx="6019800" cy="5851525"/>
          </a:xfrm>
        </p:spPr>
        <p:txBody>
          <a:bodyPr vert="eaVert"/>
          <a:lstStyle/>
          <a:p>
            <a:pPr lvl="0"/>
            <a:r>
              <a:rPr lang="ko-KR" altLang="en-US" smtClean="0"/>
              <a:t>마스터 텍스트 스타일을 편집합니다</a:t>
            </a:r>
          </a:p>
          <a:p>
            <a:pPr lvl="1"/>
            <a:r>
              <a:rPr lang="ko-KR" altLang="en-US" smtClean="0"/>
              <a:t>둘째 수준</a:t>
            </a:r>
          </a:p>
          <a:p>
            <a:pPr lvl="2"/>
            <a:r>
              <a:rPr lang="ko-KR" altLang="en-US" smtClean="0"/>
              <a:t>셋째 수준</a:t>
            </a:r>
          </a:p>
          <a:p>
            <a:pPr lvl="3"/>
            <a:r>
              <a:rPr lang="ko-KR" altLang="en-US" smtClean="0"/>
              <a:t>넷째 수준</a:t>
            </a:r>
          </a:p>
          <a:p>
            <a:pPr lvl="4"/>
            <a:r>
              <a:rPr lang="ko-KR" altLang="en-US" smtClean="0"/>
              <a:t>다섯째 수준</a:t>
            </a:r>
            <a:endParaRPr lang="en-US"/>
          </a:p>
        </p:txBody>
      </p:sp>
      <p:sp>
        <p:nvSpPr>
          <p:cNvPr id="4" name="날짜 개체 틀 3"/>
          <p:cNvSpPr>
            <a:spLocks noGrp="1"/>
          </p:cNvSpPr>
          <p:nvPr>
            <p:ph type="dt" sz="half" idx="10"/>
          </p:nvPr>
        </p:nvSpPr>
        <p:spPr/>
        <p:txBody>
          <a:bodyPr/>
          <a:lstStyle>
            <a:lvl1pPr>
              <a:defRPr/>
            </a:lvl1pPr>
          </a:lstStyle>
          <a:p>
            <a:fld id="{53305928-257E-4623-A40E-72C19A8D02C7}" type="datetimeFigureOut">
              <a:rPr lang="ko-KR" altLang="en-US"/>
              <a:pPr/>
              <a:t>2011-10-04</a:t>
            </a:fld>
            <a:endParaRPr lang="en-US" altLang="ko-KR"/>
          </a:p>
        </p:txBody>
      </p:sp>
      <p:sp>
        <p:nvSpPr>
          <p:cNvPr id="5" name="바닥글 개체 틀 4"/>
          <p:cNvSpPr>
            <a:spLocks noGrp="1"/>
          </p:cNvSpPr>
          <p:nvPr>
            <p:ph type="ftr" sz="quarter" idx="11"/>
          </p:nvPr>
        </p:nvSpPr>
        <p:spPr/>
        <p:txBody>
          <a:bodyPr/>
          <a:lstStyle>
            <a:lvl1pPr>
              <a:defRPr/>
            </a:lvl1pPr>
          </a:lstStyle>
          <a:p>
            <a:endParaRPr lang="ko-KR" altLang="en-US"/>
          </a:p>
        </p:txBody>
      </p:sp>
      <p:sp>
        <p:nvSpPr>
          <p:cNvPr id="6" name="슬라이드 번호 개체 틀 5"/>
          <p:cNvSpPr>
            <a:spLocks noGrp="1"/>
          </p:cNvSpPr>
          <p:nvPr>
            <p:ph type="sldNum" sz="quarter" idx="12"/>
          </p:nvPr>
        </p:nvSpPr>
        <p:spPr/>
        <p:txBody>
          <a:bodyPr/>
          <a:lstStyle>
            <a:lvl1pPr>
              <a:defRPr/>
            </a:lvl1pPr>
          </a:lstStyle>
          <a:p>
            <a:fld id="{91EA841C-3422-402B-9CF9-E3EB02E3CF16}" type="slidenum">
              <a:rPr lang="ko-KR" altLang="en-US"/>
              <a:pPr/>
              <a:t>‹#›</a:t>
            </a:fld>
            <a:endParaRPr lang="en-US" altLang="ko-K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제목 및 내용">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p>
            <a:r>
              <a:rPr lang="ko-KR" altLang="en-US" smtClean="0"/>
              <a:t>마스터 제목 스타일 편집</a:t>
            </a:r>
            <a:endParaRPr lang="en-US"/>
          </a:p>
        </p:txBody>
      </p:sp>
      <p:sp>
        <p:nvSpPr>
          <p:cNvPr id="3" name="내용 개체 틀 2"/>
          <p:cNvSpPr>
            <a:spLocks noGrp="1"/>
          </p:cNvSpPr>
          <p:nvPr>
            <p:ph idx="1"/>
          </p:nvPr>
        </p:nvSpPr>
        <p:spPr/>
        <p:txBody>
          <a:bodyPr/>
          <a:lstStyle/>
          <a:p>
            <a:pPr lvl="0"/>
            <a:r>
              <a:rPr lang="ko-KR" altLang="en-US" smtClean="0"/>
              <a:t>마스터 텍스트 스타일을 편집합니다</a:t>
            </a:r>
          </a:p>
          <a:p>
            <a:pPr lvl="1"/>
            <a:r>
              <a:rPr lang="ko-KR" altLang="en-US" smtClean="0"/>
              <a:t>둘째 수준</a:t>
            </a:r>
          </a:p>
          <a:p>
            <a:pPr lvl="2"/>
            <a:r>
              <a:rPr lang="ko-KR" altLang="en-US" smtClean="0"/>
              <a:t>셋째 수준</a:t>
            </a:r>
          </a:p>
          <a:p>
            <a:pPr lvl="3"/>
            <a:r>
              <a:rPr lang="ko-KR" altLang="en-US" smtClean="0"/>
              <a:t>넷째 수준</a:t>
            </a:r>
          </a:p>
          <a:p>
            <a:pPr lvl="4"/>
            <a:r>
              <a:rPr lang="ko-KR" altLang="en-US" smtClean="0"/>
              <a:t>다섯째 수준</a:t>
            </a:r>
            <a:endParaRPr lang="en-US"/>
          </a:p>
        </p:txBody>
      </p:sp>
      <p:sp>
        <p:nvSpPr>
          <p:cNvPr id="4" name="날짜 개체 틀 3"/>
          <p:cNvSpPr>
            <a:spLocks noGrp="1"/>
          </p:cNvSpPr>
          <p:nvPr>
            <p:ph type="dt" sz="half" idx="10"/>
          </p:nvPr>
        </p:nvSpPr>
        <p:spPr/>
        <p:txBody>
          <a:bodyPr/>
          <a:lstStyle>
            <a:lvl1pPr>
              <a:defRPr/>
            </a:lvl1pPr>
          </a:lstStyle>
          <a:p>
            <a:fld id="{BE5279F3-E8DC-4119-980A-63291A114EDB}" type="datetimeFigureOut">
              <a:rPr lang="ko-KR" altLang="en-US"/>
              <a:pPr/>
              <a:t>2011-10-04</a:t>
            </a:fld>
            <a:endParaRPr lang="en-US" altLang="ko-KR"/>
          </a:p>
        </p:txBody>
      </p:sp>
      <p:sp>
        <p:nvSpPr>
          <p:cNvPr id="5" name="바닥글 개체 틀 4"/>
          <p:cNvSpPr>
            <a:spLocks noGrp="1"/>
          </p:cNvSpPr>
          <p:nvPr>
            <p:ph type="ftr" sz="quarter" idx="11"/>
          </p:nvPr>
        </p:nvSpPr>
        <p:spPr/>
        <p:txBody>
          <a:bodyPr/>
          <a:lstStyle>
            <a:lvl1pPr>
              <a:defRPr/>
            </a:lvl1pPr>
          </a:lstStyle>
          <a:p>
            <a:endParaRPr lang="ko-KR" altLang="en-US"/>
          </a:p>
        </p:txBody>
      </p:sp>
      <p:sp>
        <p:nvSpPr>
          <p:cNvPr id="6" name="슬라이드 번호 개체 틀 5"/>
          <p:cNvSpPr>
            <a:spLocks noGrp="1"/>
          </p:cNvSpPr>
          <p:nvPr>
            <p:ph type="sldNum" sz="quarter" idx="12"/>
          </p:nvPr>
        </p:nvSpPr>
        <p:spPr/>
        <p:txBody>
          <a:bodyPr/>
          <a:lstStyle>
            <a:lvl1pPr>
              <a:defRPr/>
            </a:lvl1pPr>
          </a:lstStyle>
          <a:p>
            <a:fld id="{42199A57-A85F-46E6-855F-63305F398CE4}" type="slidenum">
              <a:rPr lang="ko-KR" altLang="en-US"/>
              <a:pPr/>
              <a:t>‹#›</a:t>
            </a:fld>
            <a:endParaRPr lang="en-US" altLang="ko-K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구역 머리글">
    <p:spTree>
      <p:nvGrpSpPr>
        <p:cNvPr id="1" name=""/>
        <p:cNvGrpSpPr/>
        <p:nvPr/>
      </p:nvGrpSpPr>
      <p:grpSpPr>
        <a:xfrm>
          <a:off x="0" y="0"/>
          <a:ext cx="0" cy="0"/>
          <a:chOff x="0" y="0"/>
          <a:chExt cx="0" cy="0"/>
        </a:xfrm>
      </p:grpSpPr>
      <p:sp>
        <p:nvSpPr>
          <p:cNvPr id="2" name="제목 1"/>
          <p:cNvSpPr>
            <a:spLocks noGrp="1"/>
          </p:cNvSpPr>
          <p:nvPr>
            <p:ph type="title"/>
          </p:nvPr>
        </p:nvSpPr>
        <p:spPr>
          <a:xfrm>
            <a:off x="722313" y="4406900"/>
            <a:ext cx="7772400" cy="1362075"/>
          </a:xfrm>
        </p:spPr>
        <p:txBody>
          <a:bodyPr anchor="t"/>
          <a:lstStyle>
            <a:lvl1pPr algn="l">
              <a:defRPr sz="4000" b="1" cap="all"/>
            </a:lvl1pPr>
          </a:lstStyle>
          <a:p>
            <a:r>
              <a:rPr lang="ko-KR" altLang="en-US" smtClean="0"/>
              <a:t>마스터 제목 스타일 편집</a:t>
            </a:r>
            <a:endParaRPr lang="en-US"/>
          </a:p>
        </p:txBody>
      </p:sp>
      <p:sp>
        <p:nvSpPr>
          <p:cNvPr id="3" name="텍스트 개체 틀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ko-KR" altLang="en-US" smtClean="0"/>
              <a:t>마스터 텍스트 스타일을 편집합니다</a:t>
            </a:r>
          </a:p>
        </p:txBody>
      </p:sp>
      <p:sp>
        <p:nvSpPr>
          <p:cNvPr id="4" name="날짜 개체 틀 3"/>
          <p:cNvSpPr>
            <a:spLocks noGrp="1"/>
          </p:cNvSpPr>
          <p:nvPr>
            <p:ph type="dt" sz="half" idx="10"/>
          </p:nvPr>
        </p:nvSpPr>
        <p:spPr/>
        <p:txBody>
          <a:bodyPr/>
          <a:lstStyle>
            <a:lvl1pPr>
              <a:defRPr/>
            </a:lvl1pPr>
          </a:lstStyle>
          <a:p>
            <a:fld id="{F1EDF9AB-6DCF-4948-9FCE-4DB9A69820A8}" type="datetimeFigureOut">
              <a:rPr lang="ko-KR" altLang="en-US"/>
              <a:pPr/>
              <a:t>2011-10-04</a:t>
            </a:fld>
            <a:endParaRPr lang="en-US" altLang="ko-KR"/>
          </a:p>
        </p:txBody>
      </p:sp>
      <p:sp>
        <p:nvSpPr>
          <p:cNvPr id="5" name="바닥글 개체 틀 4"/>
          <p:cNvSpPr>
            <a:spLocks noGrp="1"/>
          </p:cNvSpPr>
          <p:nvPr>
            <p:ph type="ftr" sz="quarter" idx="11"/>
          </p:nvPr>
        </p:nvSpPr>
        <p:spPr/>
        <p:txBody>
          <a:bodyPr/>
          <a:lstStyle>
            <a:lvl1pPr>
              <a:defRPr/>
            </a:lvl1pPr>
          </a:lstStyle>
          <a:p>
            <a:endParaRPr lang="ko-KR" altLang="en-US"/>
          </a:p>
        </p:txBody>
      </p:sp>
      <p:sp>
        <p:nvSpPr>
          <p:cNvPr id="6" name="슬라이드 번호 개체 틀 5"/>
          <p:cNvSpPr>
            <a:spLocks noGrp="1"/>
          </p:cNvSpPr>
          <p:nvPr>
            <p:ph type="sldNum" sz="quarter" idx="12"/>
          </p:nvPr>
        </p:nvSpPr>
        <p:spPr/>
        <p:txBody>
          <a:bodyPr/>
          <a:lstStyle>
            <a:lvl1pPr>
              <a:defRPr/>
            </a:lvl1pPr>
          </a:lstStyle>
          <a:p>
            <a:fld id="{FC220AEA-3F6C-4784-AA39-7E7F95126B75}" type="slidenum">
              <a:rPr lang="ko-KR" altLang="en-US"/>
              <a:pPr/>
              <a:t>‹#›</a:t>
            </a:fld>
            <a:endParaRPr lang="en-US" altLang="ko-K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콘텐츠 2개">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p>
            <a:r>
              <a:rPr lang="ko-KR" altLang="en-US" smtClean="0"/>
              <a:t>마스터 제목 스타일 편집</a:t>
            </a:r>
            <a:endParaRPr lang="en-US"/>
          </a:p>
        </p:txBody>
      </p:sp>
      <p:sp>
        <p:nvSpPr>
          <p:cNvPr id="3" name="내용 개체 틀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ko-KR" altLang="en-US" smtClean="0"/>
              <a:t>마스터 텍스트 스타일을 편집합니다</a:t>
            </a:r>
          </a:p>
          <a:p>
            <a:pPr lvl="1"/>
            <a:r>
              <a:rPr lang="ko-KR" altLang="en-US" smtClean="0"/>
              <a:t>둘째 수준</a:t>
            </a:r>
          </a:p>
          <a:p>
            <a:pPr lvl="2"/>
            <a:r>
              <a:rPr lang="ko-KR" altLang="en-US" smtClean="0"/>
              <a:t>셋째 수준</a:t>
            </a:r>
          </a:p>
          <a:p>
            <a:pPr lvl="3"/>
            <a:r>
              <a:rPr lang="ko-KR" altLang="en-US" smtClean="0"/>
              <a:t>넷째 수준</a:t>
            </a:r>
          </a:p>
          <a:p>
            <a:pPr lvl="4"/>
            <a:r>
              <a:rPr lang="ko-KR" altLang="en-US" smtClean="0"/>
              <a:t>다섯째 수준</a:t>
            </a:r>
            <a:endParaRPr lang="en-US"/>
          </a:p>
        </p:txBody>
      </p:sp>
      <p:sp>
        <p:nvSpPr>
          <p:cNvPr id="4" name="내용 개체 틀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ko-KR" altLang="en-US" smtClean="0"/>
              <a:t>마스터 텍스트 스타일을 편집합니다</a:t>
            </a:r>
          </a:p>
          <a:p>
            <a:pPr lvl="1"/>
            <a:r>
              <a:rPr lang="ko-KR" altLang="en-US" smtClean="0"/>
              <a:t>둘째 수준</a:t>
            </a:r>
          </a:p>
          <a:p>
            <a:pPr lvl="2"/>
            <a:r>
              <a:rPr lang="ko-KR" altLang="en-US" smtClean="0"/>
              <a:t>셋째 수준</a:t>
            </a:r>
          </a:p>
          <a:p>
            <a:pPr lvl="3"/>
            <a:r>
              <a:rPr lang="ko-KR" altLang="en-US" smtClean="0"/>
              <a:t>넷째 수준</a:t>
            </a:r>
          </a:p>
          <a:p>
            <a:pPr lvl="4"/>
            <a:r>
              <a:rPr lang="ko-KR" altLang="en-US" smtClean="0"/>
              <a:t>다섯째 수준</a:t>
            </a:r>
            <a:endParaRPr lang="en-US"/>
          </a:p>
        </p:txBody>
      </p:sp>
      <p:sp>
        <p:nvSpPr>
          <p:cNvPr id="5" name="날짜 개체 틀 3"/>
          <p:cNvSpPr>
            <a:spLocks noGrp="1"/>
          </p:cNvSpPr>
          <p:nvPr>
            <p:ph type="dt" sz="half" idx="10"/>
          </p:nvPr>
        </p:nvSpPr>
        <p:spPr/>
        <p:txBody>
          <a:bodyPr/>
          <a:lstStyle>
            <a:lvl1pPr>
              <a:defRPr/>
            </a:lvl1pPr>
          </a:lstStyle>
          <a:p>
            <a:fld id="{BD6450E1-2C28-4117-8608-F4951760A311}" type="datetimeFigureOut">
              <a:rPr lang="ko-KR" altLang="en-US"/>
              <a:pPr/>
              <a:t>2011-10-04</a:t>
            </a:fld>
            <a:endParaRPr lang="en-US" altLang="ko-KR"/>
          </a:p>
        </p:txBody>
      </p:sp>
      <p:sp>
        <p:nvSpPr>
          <p:cNvPr id="6" name="바닥글 개체 틀 4"/>
          <p:cNvSpPr>
            <a:spLocks noGrp="1"/>
          </p:cNvSpPr>
          <p:nvPr>
            <p:ph type="ftr" sz="quarter" idx="11"/>
          </p:nvPr>
        </p:nvSpPr>
        <p:spPr/>
        <p:txBody>
          <a:bodyPr/>
          <a:lstStyle>
            <a:lvl1pPr>
              <a:defRPr/>
            </a:lvl1pPr>
          </a:lstStyle>
          <a:p>
            <a:endParaRPr lang="ko-KR" altLang="en-US"/>
          </a:p>
        </p:txBody>
      </p:sp>
      <p:sp>
        <p:nvSpPr>
          <p:cNvPr id="7" name="슬라이드 번호 개체 틀 5"/>
          <p:cNvSpPr>
            <a:spLocks noGrp="1"/>
          </p:cNvSpPr>
          <p:nvPr>
            <p:ph type="sldNum" sz="quarter" idx="12"/>
          </p:nvPr>
        </p:nvSpPr>
        <p:spPr/>
        <p:txBody>
          <a:bodyPr/>
          <a:lstStyle>
            <a:lvl1pPr>
              <a:defRPr/>
            </a:lvl1pPr>
          </a:lstStyle>
          <a:p>
            <a:fld id="{8A3AC12C-2281-45B5-A436-2107543DE817}" type="slidenum">
              <a:rPr lang="ko-KR" altLang="en-US"/>
              <a:pPr/>
              <a:t>‹#›</a:t>
            </a:fld>
            <a:endParaRPr lang="en-US" altLang="ko-K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비교">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lvl1pPr>
              <a:defRPr/>
            </a:lvl1pPr>
          </a:lstStyle>
          <a:p>
            <a:r>
              <a:rPr lang="ko-KR" altLang="en-US" smtClean="0"/>
              <a:t>마스터 제목 스타일 편집</a:t>
            </a:r>
            <a:endParaRPr lang="en-US"/>
          </a:p>
        </p:txBody>
      </p:sp>
      <p:sp>
        <p:nvSpPr>
          <p:cNvPr id="3" name="텍스트 개체 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ko-KR" altLang="en-US" smtClean="0"/>
              <a:t>마스터 텍스트 스타일을 편집합니다</a:t>
            </a:r>
          </a:p>
        </p:txBody>
      </p:sp>
      <p:sp>
        <p:nvSpPr>
          <p:cNvPr id="4" name="내용 개체 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ko-KR" altLang="en-US" smtClean="0"/>
              <a:t>마스터 텍스트 스타일을 편집합니다</a:t>
            </a:r>
          </a:p>
          <a:p>
            <a:pPr lvl="1"/>
            <a:r>
              <a:rPr lang="ko-KR" altLang="en-US" smtClean="0"/>
              <a:t>둘째 수준</a:t>
            </a:r>
          </a:p>
          <a:p>
            <a:pPr lvl="2"/>
            <a:r>
              <a:rPr lang="ko-KR" altLang="en-US" smtClean="0"/>
              <a:t>셋째 수준</a:t>
            </a:r>
          </a:p>
          <a:p>
            <a:pPr lvl="3"/>
            <a:r>
              <a:rPr lang="ko-KR" altLang="en-US" smtClean="0"/>
              <a:t>넷째 수준</a:t>
            </a:r>
          </a:p>
          <a:p>
            <a:pPr lvl="4"/>
            <a:r>
              <a:rPr lang="ko-KR" altLang="en-US" smtClean="0"/>
              <a:t>다섯째 수준</a:t>
            </a:r>
            <a:endParaRPr lang="en-US"/>
          </a:p>
        </p:txBody>
      </p:sp>
      <p:sp>
        <p:nvSpPr>
          <p:cNvPr id="5" name="텍스트 개체 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ko-KR" altLang="en-US" smtClean="0"/>
              <a:t>마스터 텍스트 스타일을 편집합니다</a:t>
            </a:r>
          </a:p>
        </p:txBody>
      </p:sp>
      <p:sp>
        <p:nvSpPr>
          <p:cNvPr id="6" name="내용 개체 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ko-KR" altLang="en-US" smtClean="0"/>
              <a:t>마스터 텍스트 스타일을 편집합니다</a:t>
            </a:r>
          </a:p>
          <a:p>
            <a:pPr lvl="1"/>
            <a:r>
              <a:rPr lang="ko-KR" altLang="en-US" smtClean="0"/>
              <a:t>둘째 수준</a:t>
            </a:r>
          </a:p>
          <a:p>
            <a:pPr lvl="2"/>
            <a:r>
              <a:rPr lang="ko-KR" altLang="en-US" smtClean="0"/>
              <a:t>셋째 수준</a:t>
            </a:r>
          </a:p>
          <a:p>
            <a:pPr lvl="3"/>
            <a:r>
              <a:rPr lang="ko-KR" altLang="en-US" smtClean="0"/>
              <a:t>넷째 수준</a:t>
            </a:r>
          </a:p>
          <a:p>
            <a:pPr lvl="4"/>
            <a:r>
              <a:rPr lang="ko-KR" altLang="en-US" smtClean="0"/>
              <a:t>다섯째 수준</a:t>
            </a:r>
            <a:endParaRPr lang="en-US"/>
          </a:p>
        </p:txBody>
      </p:sp>
      <p:sp>
        <p:nvSpPr>
          <p:cNvPr id="7" name="날짜 개체 틀 3"/>
          <p:cNvSpPr>
            <a:spLocks noGrp="1"/>
          </p:cNvSpPr>
          <p:nvPr>
            <p:ph type="dt" sz="half" idx="10"/>
          </p:nvPr>
        </p:nvSpPr>
        <p:spPr/>
        <p:txBody>
          <a:bodyPr/>
          <a:lstStyle>
            <a:lvl1pPr>
              <a:defRPr/>
            </a:lvl1pPr>
          </a:lstStyle>
          <a:p>
            <a:fld id="{8D5B0BC3-98A2-48D8-B3FF-82B2D41E7BBF}" type="datetimeFigureOut">
              <a:rPr lang="ko-KR" altLang="en-US"/>
              <a:pPr/>
              <a:t>2011-10-04</a:t>
            </a:fld>
            <a:endParaRPr lang="en-US" altLang="ko-KR"/>
          </a:p>
        </p:txBody>
      </p:sp>
      <p:sp>
        <p:nvSpPr>
          <p:cNvPr id="8" name="바닥글 개체 틀 4"/>
          <p:cNvSpPr>
            <a:spLocks noGrp="1"/>
          </p:cNvSpPr>
          <p:nvPr>
            <p:ph type="ftr" sz="quarter" idx="11"/>
          </p:nvPr>
        </p:nvSpPr>
        <p:spPr/>
        <p:txBody>
          <a:bodyPr/>
          <a:lstStyle>
            <a:lvl1pPr>
              <a:defRPr/>
            </a:lvl1pPr>
          </a:lstStyle>
          <a:p>
            <a:endParaRPr lang="ko-KR" altLang="en-US"/>
          </a:p>
        </p:txBody>
      </p:sp>
      <p:sp>
        <p:nvSpPr>
          <p:cNvPr id="9" name="슬라이드 번호 개체 틀 5"/>
          <p:cNvSpPr>
            <a:spLocks noGrp="1"/>
          </p:cNvSpPr>
          <p:nvPr>
            <p:ph type="sldNum" sz="quarter" idx="12"/>
          </p:nvPr>
        </p:nvSpPr>
        <p:spPr/>
        <p:txBody>
          <a:bodyPr/>
          <a:lstStyle>
            <a:lvl1pPr>
              <a:defRPr/>
            </a:lvl1pPr>
          </a:lstStyle>
          <a:p>
            <a:fld id="{738A9D2D-2F5D-4DDD-BA4A-66DECBDB0D67}" type="slidenum">
              <a:rPr lang="ko-KR" altLang="en-US"/>
              <a:pPr/>
              <a:t>‹#›</a:t>
            </a:fld>
            <a:endParaRPr lang="en-US" altLang="ko-K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제목만">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p>
            <a:r>
              <a:rPr lang="ko-KR" altLang="en-US" smtClean="0"/>
              <a:t>마스터 제목 스타일 편집</a:t>
            </a:r>
            <a:endParaRPr lang="en-US"/>
          </a:p>
        </p:txBody>
      </p:sp>
      <p:sp>
        <p:nvSpPr>
          <p:cNvPr id="3" name="날짜 개체 틀 3"/>
          <p:cNvSpPr>
            <a:spLocks noGrp="1"/>
          </p:cNvSpPr>
          <p:nvPr>
            <p:ph type="dt" sz="half" idx="10"/>
          </p:nvPr>
        </p:nvSpPr>
        <p:spPr/>
        <p:txBody>
          <a:bodyPr/>
          <a:lstStyle>
            <a:lvl1pPr>
              <a:defRPr/>
            </a:lvl1pPr>
          </a:lstStyle>
          <a:p>
            <a:fld id="{A54FA940-D4BA-4DC0-AA50-741D972D04A7}" type="datetimeFigureOut">
              <a:rPr lang="ko-KR" altLang="en-US"/>
              <a:pPr/>
              <a:t>2011-10-04</a:t>
            </a:fld>
            <a:endParaRPr lang="en-US" altLang="ko-KR"/>
          </a:p>
        </p:txBody>
      </p:sp>
      <p:sp>
        <p:nvSpPr>
          <p:cNvPr id="4" name="바닥글 개체 틀 4"/>
          <p:cNvSpPr>
            <a:spLocks noGrp="1"/>
          </p:cNvSpPr>
          <p:nvPr>
            <p:ph type="ftr" sz="quarter" idx="11"/>
          </p:nvPr>
        </p:nvSpPr>
        <p:spPr/>
        <p:txBody>
          <a:bodyPr/>
          <a:lstStyle>
            <a:lvl1pPr>
              <a:defRPr/>
            </a:lvl1pPr>
          </a:lstStyle>
          <a:p>
            <a:endParaRPr lang="ko-KR" altLang="en-US"/>
          </a:p>
        </p:txBody>
      </p:sp>
      <p:sp>
        <p:nvSpPr>
          <p:cNvPr id="5" name="슬라이드 번호 개체 틀 5"/>
          <p:cNvSpPr>
            <a:spLocks noGrp="1"/>
          </p:cNvSpPr>
          <p:nvPr>
            <p:ph type="sldNum" sz="quarter" idx="12"/>
          </p:nvPr>
        </p:nvSpPr>
        <p:spPr/>
        <p:txBody>
          <a:bodyPr/>
          <a:lstStyle>
            <a:lvl1pPr>
              <a:defRPr/>
            </a:lvl1pPr>
          </a:lstStyle>
          <a:p>
            <a:fld id="{16F3F526-7018-4160-980C-A0649773BAF8}" type="slidenum">
              <a:rPr lang="ko-KR" altLang="en-US"/>
              <a:pPr/>
              <a:t>‹#›</a:t>
            </a:fld>
            <a:endParaRPr lang="en-US" altLang="ko-K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빈 화면">
    <p:spTree>
      <p:nvGrpSpPr>
        <p:cNvPr id="1" name=""/>
        <p:cNvGrpSpPr/>
        <p:nvPr/>
      </p:nvGrpSpPr>
      <p:grpSpPr>
        <a:xfrm>
          <a:off x="0" y="0"/>
          <a:ext cx="0" cy="0"/>
          <a:chOff x="0" y="0"/>
          <a:chExt cx="0" cy="0"/>
        </a:xfrm>
      </p:grpSpPr>
      <p:sp>
        <p:nvSpPr>
          <p:cNvPr id="2" name="날짜 개체 틀 3"/>
          <p:cNvSpPr>
            <a:spLocks noGrp="1"/>
          </p:cNvSpPr>
          <p:nvPr>
            <p:ph type="dt" sz="half" idx="10"/>
          </p:nvPr>
        </p:nvSpPr>
        <p:spPr/>
        <p:txBody>
          <a:bodyPr/>
          <a:lstStyle>
            <a:lvl1pPr>
              <a:defRPr/>
            </a:lvl1pPr>
          </a:lstStyle>
          <a:p>
            <a:fld id="{5CC5F3D1-0DB9-4983-9DB7-B4D3B65DA32A}" type="datetimeFigureOut">
              <a:rPr lang="ko-KR" altLang="en-US"/>
              <a:pPr/>
              <a:t>2011-10-04</a:t>
            </a:fld>
            <a:endParaRPr lang="en-US" altLang="ko-KR"/>
          </a:p>
        </p:txBody>
      </p:sp>
      <p:sp>
        <p:nvSpPr>
          <p:cNvPr id="3" name="바닥글 개체 틀 4"/>
          <p:cNvSpPr>
            <a:spLocks noGrp="1"/>
          </p:cNvSpPr>
          <p:nvPr>
            <p:ph type="ftr" sz="quarter" idx="11"/>
          </p:nvPr>
        </p:nvSpPr>
        <p:spPr/>
        <p:txBody>
          <a:bodyPr/>
          <a:lstStyle>
            <a:lvl1pPr>
              <a:defRPr/>
            </a:lvl1pPr>
          </a:lstStyle>
          <a:p>
            <a:endParaRPr lang="ko-KR" altLang="en-US"/>
          </a:p>
        </p:txBody>
      </p:sp>
      <p:sp>
        <p:nvSpPr>
          <p:cNvPr id="4" name="슬라이드 번호 개체 틀 5"/>
          <p:cNvSpPr>
            <a:spLocks noGrp="1"/>
          </p:cNvSpPr>
          <p:nvPr>
            <p:ph type="sldNum" sz="quarter" idx="12"/>
          </p:nvPr>
        </p:nvSpPr>
        <p:spPr/>
        <p:txBody>
          <a:bodyPr/>
          <a:lstStyle>
            <a:lvl1pPr>
              <a:defRPr/>
            </a:lvl1pPr>
          </a:lstStyle>
          <a:p>
            <a:fld id="{656FFF05-5543-4797-83F0-E8CFE58CA8A4}" type="slidenum">
              <a:rPr lang="ko-KR" altLang="en-US"/>
              <a:pPr/>
              <a:t>‹#›</a:t>
            </a:fld>
            <a:endParaRPr lang="en-US" altLang="ko-K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캡션 있는 콘텐츠">
    <p:spTree>
      <p:nvGrpSpPr>
        <p:cNvPr id="1" name=""/>
        <p:cNvGrpSpPr/>
        <p:nvPr/>
      </p:nvGrpSpPr>
      <p:grpSpPr>
        <a:xfrm>
          <a:off x="0" y="0"/>
          <a:ext cx="0" cy="0"/>
          <a:chOff x="0" y="0"/>
          <a:chExt cx="0" cy="0"/>
        </a:xfrm>
      </p:grpSpPr>
      <p:sp>
        <p:nvSpPr>
          <p:cNvPr id="2" name="제목 1"/>
          <p:cNvSpPr>
            <a:spLocks noGrp="1"/>
          </p:cNvSpPr>
          <p:nvPr>
            <p:ph type="title"/>
          </p:nvPr>
        </p:nvSpPr>
        <p:spPr>
          <a:xfrm>
            <a:off x="457200" y="273050"/>
            <a:ext cx="3008313" cy="1162050"/>
          </a:xfrm>
        </p:spPr>
        <p:txBody>
          <a:bodyPr anchor="b"/>
          <a:lstStyle>
            <a:lvl1pPr algn="l">
              <a:defRPr sz="2000" b="1"/>
            </a:lvl1pPr>
          </a:lstStyle>
          <a:p>
            <a:r>
              <a:rPr lang="ko-KR" altLang="en-US" smtClean="0"/>
              <a:t>마스터 제목 스타일 편집</a:t>
            </a:r>
            <a:endParaRPr lang="en-US"/>
          </a:p>
        </p:txBody>
      </p:sp>
      <p:sp>
        <p:nvSpPr>
          <p:cNvPr id="3" name="내용 개체 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ko-KR" altLang="en-US" smtClean="0"/>
              <a:t>마스터 텍스트 스타일을 편집합니다</a:t>
            </a:r>
          </a:p>
          <a:p>
            <a:pPr lvl="1"/>
            <a:r>
              <a:rPr lang="ko-KR" altLang="en-US" smtClean="0"/>
              <a:t>둘째 수준</a:t>
            </a:r>
          </a:p>
          <a:p>
            <a:pPr lvl="2"/>
            <a:r>
              <a:rPr lang="ko-KR" altLang="en-US" smtClean="0"/>
              <a:t>셋째 수준</a:t>
            </a:r>
          </a:p>
          <a:p>
            <a:pPr lvl="3"/>
            <a:r>
              <a:rPr lang="ko-KR" altLang="en-US" smtClean="0"/>
              <a:t>넷째 수준</a:t>
            </a:r>
          </a:p>
          <a:p>
            <a:pPr lvl="4"/>
            <a:r>
              <a:rPr lang="ko-KR" altLang="en-US" smtClean="0"/>
              <a:t>다섯째 수준</a:t>
            </a:r>
            <a:endParaRPr lang="en-US"/>
          </a:p>
        </p:txBody>
      </p:sp>
      <p:sp>
        <p:nvSpPr>
          <p:cNvPr id="4" name="텍스트 개체 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ko-KR" altLang="en-US" smtClean="0"/>
              <a:t>마스터 텍스트 스타일을 편집합니다</a:t>
            </a:r>
          </a:p>
        </p:txBody>
      </p:sp>
      <p:sp>
        <p:nvSpPr>
          <p:cNvPr id="5" name="날짜 개체 틀 3"/>
          <p:cNvSpPr>
            <a:spLocks noGrp="1"/>
          </p:cNvSpPr>
          <p:nvPr>
            <p:ph type="dt" sz="half" idx="10"/>
          </p:nvPr>
        </p:nvSpPr>
        <p:spPr/>
        <p:txBody>
          <a:bodyPr/>
          <a:lstStyle>
            <a:lvl1pPr>
              <a:defRPr/>
            </a:lvl1pPr>
          </a:lstStyle>
          <a:p>
            <a:fld id="{95FFDECA-3114-4B01-BC39-C40F1DE9CA66}" type="datetimeFigureOut">
              <a:rPr lang="ko-KR" altLang="en-US"/>
              <a:pPr/>
              <a:t>2011-10-04</a:t>
            </a:fld>
            <a:endParaRPr lang="en-US" altLang="ko-KR"/>
          </a:p>
        </p:txBody>
      </p:sp>
      <p:sp>
        <p:nvSpPr>
          <p:cNvPr id="6" name="바닥글 개체 틀 4"/>
          <p:cNvSpPr>
            <a:spLocks noGrp="1"/>
          </p:cNvSpPr>
          <p:nvPr>
            <p:ph type="ftr" sz="quarter" idx="11"/>
          </p:nvPr>
        </p:nvSpPr>
        <p:spPr/>
        <p:txBody>
          <a:bodyPr/>
          <a:lstStyle>
            <a:lvl1pPr>
              <a:defRPr/>
            </a:lvl1pPr>
          </a:lstStyle>
          <a:p>
            <a:endParaRPr lang="ko-KR" altLang="en-US"/>
          </a:p>
        </p:txBody>
      </p:sp>
      <p:sp>
        <p:nvSpPr>
          <p:cNvPr id="7" name="슬라이드 번호 개체 틀 5"/>
          <p:cNvSpPr>
            <a:spLocks noGrp="1"/>
          </p:cNvSpPr>
          <p:nvPr>
            <p:ph type="sldNum" sz="quarter" idx="12"/>
          </p:nvPr>
        </p:nvSpPr>
        <p:spPr/>
        <p:txBody>
          <a:bodyPr/>
          <a:lstStyle>
            <a:lvl1pPr>
              <a:defRPr/>
            </a:lvl1pPr>
          </a:lstStyle>
          <a:p>
            <a:fld id="{D07C230A-7ABF-4B3C-942D-C6ADAFD15EB1}" type="slidenum">
              <a:rPr lang="ko-KR" altLang="en-US"/>
              <a:pPr/>
              <a:t>‹#›</a:t>
            </a:fld>
            <a:endParaRPr lang="en-US" altLang="ko-K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캡션 있는 그림">
    <p:spTree>
      <p:nvGrpSpPr>
        <p:cNvPr id="1" name=""/>
        <p:cNvGrpSpPr/>
        <p:nvPr/>
      </p:nvGrpSpPr>
      <p:grpSpPr>
        <a:xfrm>
          <a:off x="0" y="0"/>
          <a:ext cx="0" cy="0"/>
          <a:chOff x="0" y="0"/>
          <a:chExt cx="0" cy="0"/>
        </a:xfrm>
      </p:grpSpPr>
      <p:sp>
        <p:nvSpPr>
          <p:cNvPr id="2" name="제목 1"/>
          <p:cNvSpPr>
            <a:spLocks noGrp="1"/>
          </p:cNvSpPr>
          <p:nvPr>
            <p:ph type="title"/>
          </p:nvPr>
        </p:nvSpPr>
        <p:spPr>
          <a:xfrm>
            <a:off x="1792288" y="4800600"/>
            <a:ext cx="5486400" cy="566738"/>
          </a:xfrm>
        </p:spPr>
        <p:txBody>
          <a:bodyPr anchor="b"/>
          <a:lstStyle>
            <a:lvl1pPr algn="l">
              <a:defRPr sz="2000" b="1"/>
            </a:lvl1pPr>
          </a:lstStyle>
          <a:p>
            <a:r>
              <a:rPr lang="ko-KR" altLang="en-US" smtClean="0"/>
              <a:t>마스터 제목 스타일 편집</a:t>
            </a:r>
            <a:endParaRPr lang="en-US"/>
          </a:p>
        </p:txBody>
      </p:sp>
      <p:sp>
        <p:nvSpPr>
          <p:cNvPr id="3" name="그림 개체 틀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텍스트 개체 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ko-KR" altLang="en-US" smtClean="0"/>
              <a:t>마스터 텍스트 스타일을 편집합니다</a:t>
            </a:r>
          </a:p>
        </p:txBody>
      </p:sp>
      <p:sp>
        <p:nvSpPr>
          <p:cNvPr id="5" name="날짜 개체 틀 3"/>
          <p:cNvSpPr>
            <a:spLocks noGrp="1"/>
          </p:cNvSpPr>
          <p:nvPr>
            <p:ph type="dt" sz="half" idx="10"/>
          </p:nvPr>
        </p:nvSpPr>
        <p:spPr/>
        <p:txBody>
          <a:bodyPr/>
          <a:lstStyle>
            <a:lvl1pPr>
              <a:defRPr/>
            </a:lvl1pPr>
          </a:lstStyle>
          <a:p>
            <a:fld id="{83BCB862-E681-40D0-95CB-F4A95E340C13}" type="datetimeFigureOut">
              <a:rPr lang="ko-KR" altLang="en-US"/>
              <a:pPr/>
              <a:t>2011-10-04</a:t>
            </a:fld>
            <a:endParaRPr lang="en-US" altLang="ko-KR"/>
          </a:p>
        </p:txBody>
      </p:sp>
      <p:sp>
        <p:nvSpPr>
          <p:cNvPr id="6" name="바닥글 개체 틀 4"/>
          <p:cNvSpPr>
            <a:spLocks noGrp="1"/>
          </p:cNvSpPr>
          <p:nvPr>
            <p:ph type="ftr" sz="quarter" idx="11"/>
          </p:nvPr>
        </p:nvSpPr>
        <p:spPr/>
        <p:txBody>
          <a:bodyPr/>
          <a:lstStyle>
            <a:lvl1pPr>
              <a:defRPr/>
            </a:lvl1pPr>
          </a:lstStyle>
          <a:p>
            <a:endParaRPr lang="ko-KR" altLang="en-US"/>
          </a:p>
        </p:txBody>
      </p:sp>
      <p:sp>
        <p:nvSpPr>
          <p:cNvPr id="7" name="슬라이드 번호 개체 틀 5"/>
          <p:cNvSpPr>
            <a:spLocks noGrp="1"/>
          </p:cNvSpPr>
          <p:nvPr>
            <p:ph type="sldNum" sz="quarter" idx="12"/>
          </p:nvPr>
        </p:nvSpPr>
        <p:spPr/>
        <p:txBody>
          <a:bodyPr/>
          <a:lstStyle>
            <a:lvl1pPr>
              <a:defRPr/>
            </a:lvl1pPr>
          </a:lstStyle>
          <a:p>
            <a:fld id="{89119899-F462-41D6-89B5-660BB6F9A7BB}" type="slidenum">
              <a:rPr lang="ko-KR" altLang="en-US"/>
              <a:pPr/>
              <a:t>‹#›</a:t>
            </a:fld>
            <a:endParaRPr lang="en-US" altLang="ko-K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제목 개체 틀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ko-KR" altLang="en-US" smtClean="0"/>
              <a:t>마스터 제목 스타일 편집</a:t>
            </a:r>
          </a:p>
        </p:txBody>
      </p:sp>
      <p:sp>
        <p:nvSpPr>
          <p:cNvPr id="1027" name="텍스트 개체 틀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ko-KR" altLang="en-US" smtClean="0"/>
              <a:t>마스터 텍스트 스타일을 편집합니다</a:t>
            </a:r>
          </a:p>
          <a:p>
            <a:pPr lvl="1"/>
            <a:r>
              <a:rPr lang="ko-KR" altLang="en-US" smtClean="0"/>
              <a:t>둘째 수준</a:t>
            </a:r>
          </a:p>
          <a:p>
            <a:pPr lvl="2"/>
            <a:r>
              <a:rPr lang="ko-KR" altLang="en-US" smtClean="0"/>
              <a:t>셋째 수준</a:t>
            </a:r>
          </a:p>
          <a:p>
            <a:pPr lvl="3"/>
            <a:r>
              <a:rPr lang="ko-KR" altLang="en-US" smtClean="0"/>
              <a:t>넷째 수준</a:t>
            </a:r>
          </a:p>
          <a:p>
            <a:pPr lvl="4"/>
            <a:r>
              <a:rPr lang="ko-KR" altLang="en-US" smtClean="0"/>
              <a:t>다섯째 수준</a:t>
            </a:r>
          </a:p>
        </p:txBody>
      </p:sp>
      <p:sp>
        <p:nvSpPr>
          <p:cNvPr id="4" name="날짜 개체 틀 3"/>
          <p:cNvSpPr>
            <a:spLocks noGrp="1"/>
          </p:cNvSpPr>
          <p:nvPr>
            <p:ph type="dt" sz="half" idx="2"/>
          </p:nvPr>
        </p:nvSpPr>
        <p:spPr>
          <a:xfrm>
            <a:off x="457200" y="6356350"/>
            <a:ext cx="2133600" cy="365125"/>
          </a:xfrm>
          <a:prstGeom prst="rect">
            <a:avLst/>
          </a:prstGeom>
        </p:spPr>
        <p:txBody>
          <a:bodyPr vert="horz" wrap="square" lIns="91440" tIns="45720" rIns="91440" bIns="45720" numCol="1" anchor="ctr" anchorCtr="0" compatLnSpc="1">
            <a:prstTxWarp prst="textNoShape">
              <a:avLst/>
            </a:prstTxWarp>
          </a:bodyPr>
          <a:lstStyle>
            <a:lvl1pPr>
              <a:defRPr sz="1200">
                <a:solidFill>
                  <a:srgbClr val="898989"/>
                </a:solidFill>
                <a:latin typeface="Calibri" pitchFamily="34" charset="0"/>
                <a:ea typeface="굴림" charset="-127"/>
              </a:defRPr>
            </a:lvl1pPr>
          </a:lstStyle>
          <a:p>
            <a:fld id="{B13471F9-ADA7-455F-B68B-76B93FA00608}" type="datetimeFigureOut">
              <a:rPr lang="ko-KR" altLang="en-US"/>
              <a:pPr/>
              <a:t>2011-10-04</a:t>
            </a:fld>
            <a:endParaRPr lang="en-US" altLang="ko-KR"/>
          </a:p>
        </p:txBody>
      </p:sp>
      <p:sp>
        <p:nvSpPr>
          <p:cNvPr id="5" name="바닥글 개체 틀 4"/>
          <p:cNvSpPr>
            <a:spLocks noGrp="1"/>
          </p:cNvSpPr>
          <p:nvPr>
            <p:ph type="ftr" sz="quarter" idx="3"/>
          </p:nvPr>
        </p:nvSpPr>
        <p:spPr>
          <a:xfrm>
            <a:off x="3124200" y="6356350"/>
            <a:ext cx="2895600" cy="365125"/>
          </a:xfrm>
          <a:prstGeom prst="rect">
            <a:avLst/>
          </a:prstGeom>
        </p:spPr>
        <p:txBody>
          <a:bodyPr vert="horz" wrap="square" lIns="91440" tIns="45720" rIns="91440" bIns="45720" numCol="1" anchor="ctr" anchorCtr="0" compatLnSpc="1">
            <a:prstTxWarp prst="textNoShape">
              <a:avLst/>
            </a:prstTxWarp>
          </a:bodyPr>
          <a:lstStyle>
            <a:lvl1pPr algn="ctr">
              <a:defRPr sz="1200">
                <a:solidFill>
                  <a:srgbClr val="898989"/>
                </a:solidFill>
                <a:latin typeface="Calibri" pitchFamily="34" charset="0"/>
                <a:ea typeface="굴림" charset="-127"/>
              </a:defRPr>
            </a:lvl1pPr>
          </a:lstStyle>
          <a:p>
            <a:endParaRPr lang="ko-KR" altLang="en-US"/>
          </a:p>
        </p:txBody>
      </p:sp>
      <p:sp>
        <p:nvSpPr>
          <p:cNvPr id="6" name="슬라이드 번호 개체 틀 5"/>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a:defRPr sz="1200">
                <a:solidFill>
                  <a:srgbClr val="898989"/>
                </a:solidFill>
                <a:latin typeface="Calibri" pitchFamily="34" charset="0"/>
                <a:ea typeface="굴림" charset="-127"/>
              </a:defRPr>
            </a:lvl1pPr>
          </a:lstStyle>
          <a:p>
            <a:fld id="{F56C9F6E-0BED-4C19-96BF-78E30C1268C3}" type="slidenum">
              <a:rPr lang="ko-KR" altLang="en-US"/>
              <a:pPr/>
              <a:t>‹#›</a:t>
            </a:fld>
            <a:endParaRPr lang="en-US" altLang="ko-KR"/>
          </a:p>
        </p:txBody>
      </p:sp>
    </p:spTree>
  </p:cSld>
  <p:clrMap bg1="lt1" tx1="dk1" bg2="lt2" tx2="dk2" accent1="accent1" accent2="accent2" accent3="accent3" accent4="accent4" accent5="accent5" accent6="accent6" hlink="hlink" folHlink="folHlink"/>
  <p:sldLayoutIdLst>
    <p:sldLayoutId id="2147483659" r:id="rId1"/>
    <p:sldLayoutId id="2147483658" r:id="rId2"/>
    <p:sldLayoutId id="2147483657" r:id="rId3"/>
    <p:sldLayoutId id="2147483656" r:id="rId4"/>
    <p:sldLayoutId id="2147483655" r:id="rId5"/>
    <p:sldLayoutId id="2147483654" r:id="rId6"/>
    <p:sldLayoutId id="2147483653" r:id="rId7"/>
    <p:sldLayoutId id="2147483652" r:id="rId8"/>
    <p:sldLayoutId id="2147483651" r:id="rId9"/>
    <p:sldLayoutId id="2147483650" r:id="rId10"/>
    <p:sldLayoutId id="2147483649" r:id="rId11"/>
  </p:sldLayoutIdLst>
  <p:txStyles>
    <p:titleStyle>
      <a:lvl1pPr algn="ctr" rtl="0" fontAlgn="base">
        <a:spcBef>
          <a:spcPct val="0"/>
        </a:spcBef>
        <a:spcAft>
          <a:spcPct val="0"/>
        </a:spcAft>
        <a:defRPr sz="4400" kern="1200">
          <a:solidFill>
            <a:schemeClr val="tx1"/>
          </a:solidFill>
          <a:latin typeface="+mj-lt"/>
          <a:ea typeface="+mj-ea"/>
          <a:cs typeface="+mj-cs"/>
        </a:defRPr>
      </a:lvl1pPr>
      <a:lvl2pPr algn="ctr" rtl="0" fontAlgn="base">
        <a:spcBef>
          <a:spcPct val="0"/>
        </a:spcBef>
        <a:spcAft>
          <a:spcPct val="0"/>
        </a:spcAft>
        <a:defRPr sz="4400">
          <a:solidFill>
            <a:schemeClr val="tx1"/>
          </a:solidFill>
          <a:latin typeface="Calibri" pitchFamily="34" charset="0"/>
        </a:defRPr>
      </a:lvl2pPr>
      <a:lvl3pPr algn="ctr" rtl="0" fontAlgn="base">
        <a:spcBef>
          <a:spcPct val="0"/>
        </a:spcBef>
        <a:spcAft>
          <a:spcPct val="0"/>
        </a:spcAft>
        <a:defRPr sz="4400">
          <a:solidFill>
            <a:schemeClr val="tx1"/>
          </a:solidFill>
          <a:latin typeface="Calibri" pitchFamily="34" charset="0"/>
        </a:defRPr>
      </a:lvl3pPr>
      <a:lvl4pPr algn="ctr" rtl="0" fontAlgn="base">
        <a:spcBef>
          <a:spcPct val="0"/>
        </a:spcBef>
        <a:spcAft>
          <a:spcPct val="0"/>
        </a:spcAft>
        <a:defRPr sz="4400">
          <a:solidFill>
            <a:schemeClr val="tx1"/>
          </a:solidFill>
          <a:latin typeface="Calibri" pitchFamily="34" charset="0"/>
        </a:defRPr>
      </a:lvl4pPr>
      <a:lvl5pPr algn="ctr" rtl="0" fontAlgn="base">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fontAlgn="base">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fontAlgn="base">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fontAlgn="base">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fontAlgn="base">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fontAlgn="base">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8.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png"/></Relationships>
</file>

<file path=ppt/slides/_rels/slide1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9.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png"/></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png"/></Relationships>
</file>

<file path=ppt/slides/_rels/slide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4.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5.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6.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png"/></Relationships>
</file>

<file path=ppt/slides/_rels/slide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7.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제목 1"/>
          <p:cNvSpPr>
            <a:spLocks noGrp="1"/>
          </p:cNvSpPr>
          <p:nvPr>
            <p:ph type="ctrTitle"/>
          </p:nvPr>
        </p:nvSpPr>
        <p:spPr>
          <a:xfrm>
            <a:off x="685800" y="1216025"/>
            <a:ext cx="7772400" cy="2517775"/>
          </a:xfrm>
        </p:spPr>
        <p:txBody>
          <a:bodyPr/>
          <a:lstStyle/>
          <a:p>
            <a:r>
              <a:rPr lang="en-US" altLang="ko-KR" sz="6600" b="1" smtClean="0">
                <a:ea typeface="굴림" charset="-127"/>
              </a:rPr>
              <a:t>CBR</a:t>
            </a:r>
            <a:br>
              <a:rPr lang="en-US" altLang="ko-KR" sz="6600" b="1" smtClean="0">
                <a:ea typeface="굴림" charset="-127"/>
              </a:rPr>
            </a:br>
            <a:r>
              <a:rPr lang="en-US" altLang="ko-KR" sz="6600" b="1" smtClean="0">
                <a:ea typeface="굴림" charset="-127"/>
              </a:rPr>
              <a:t>Demo Show</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TextBox 4"/>
          <p:cNvSpPr txBox="1">
            <a:spLocks noChangeArrowheads="1"/>
          </p:cNvSpPr>
          <p:nvPr/>
        </p:nvSpPr>
        <p:spPr bwMode="auto">
          <a:xfrm>
            <a:off x="152400" y="304800"/>
            <a:ext cx="8534400" cy="646113"/>
          </a:xfrm>
          <a:prstGeom prst="rect">
            <a:avLst/>
          </a:prstGeom>
          <a:noFill/>
          <a:ln w="9525">
            <a:noFill/>
            <a:miter lim="800000"/>
            <a:headEnd/>
            <a:tailEnd/>
          </a:ln>
        </p:spPr>
        <p:txBody>
          <a:bodyPr>
            <a:spAutoFit/>
          </a:bodyPr>
          <a:lstStyle/>
          <a:p>
            <a:r>
              <a:rPr lang="en-US" altLang="ko-KR" sz="3600">
                <a:latin typeface="Calibri" pitchFamily="34" charset="0"/>
                <a:ea typeface="굴림" charset="-127"/>
              </a:rPr>
              <a:t>Experiment  5 : File transfer</a:t>
            </a:r>
          </a:p>
        </p:txBody>
      </p:sp>
      <p:pic>
        <p:nvPicPr>
          <p:cNvPr id="30722" name="Picture 2"/>
          <p:cNvPicPr>
            <a:picLocks noChangeAspect="1" noChangeArrowheads="1"/>
          </p:cNvPicPr>
          <p:nvPr/>
        </p:nvPicPr>
        <p:blipFill>
          <a:blip r:embed="rId3"/>
          <a:srcRect/>
          <a:stretch>
            <a:fillRect/>
          </a:stretch>
        </p:blipFill>
        <p:spPr bwMode="auto">
          <a:xfrm>
            <a:off x="4286250" y="2490788"/>
            <a:ext cx="742950" cy="661987"/>
          </a:xfrm>
          <a:prstGeom prst="rect">
            <a:avLst/>
          </a:prstGeom>
          <a:noFill/>
          <a:ln w="9525">
            <a:noFill/>
            <a:miter lim="800000"/>
            <a:headEnd/>
            <a:tailEnd/>
          </a:ln>
        </p:spPr>
      </p:pic>
      <p:pic>
        <p:nvPicPr>
          <p:cNvPr id="30723" name="Picture 2"/>
          <p:cNvPicPr>
            <a:picLocks noChangeAspect="1" noChangeArrowheads="1"/>
          </p:cNvPicPr>
          <p:nvPr/>
        </p:nvPicPr>
        <p:blipFill>
          <a:blip r:embed="rId4"/>
          <a:srcRect/>
          <a:stretch>
            <a:fillRect/>
          </a:stretch>
        </p:blipFill>
        <p:spPr bwMode="auto">
          <a:xfrm>
            <a:off x="2152650" y="2490788"/>
            <a:ext cx="742950" cy="661987"/>
          </a:xfrm>
          <a:prstGeom prst="rect">
            <a:avLst/>
          </a:prstGeom>
          <a:noFill/>
          <a:ln w="9525">
            <a:noFill/>
            <a:miter lim="800000"/>
            <a:headEnd/>
            <a:tailEnd/>
          </a:ln>
        </p:spPr>
      </p:pic>
      <p:pic>
        <p:nvPicPr>
          <p:cNvPr id="30724" name="Picture 2"/>
          <p:cNvPicPr>
            <a:picLocks noChangeAspect="1" noChangeArrowheads="1"/>
          </p:cNvPicPr>
          <p:nvPr/>
        </p:nvPicPr>
        <p:blipFill>
          <a:blip r:embed="rId4"/>
          <a:srcRect/>
          <a:stretch>
            <a:fillRect/>
          </a:stretch>
        </p:blipFill>
        <p:spPr bwMode="auto">
          <a:xfrm>
            <a:off x="6419850" y="2490788"/>
            <a:ext cx="742950" cy="661987"/>
          </a:xfrm>
          <a:prstGeom prst="rect">
            <a:avLst/>
          </a:prstGeom>
          <a:noFill/>
          <a:ln w="9525">
            <a:noFill/>
            <a:miter lim="800000"/>
            <a:headEnd/>
            <a:tailEnd/>
          </a:ln>
        </p:spPr>
      </p:pic>
      <p:cxnSp>
        <p:nvCxnSpPr>
          <p:cNvPr id="16" name="직선 연결선 15"/>
          <p:cNvCxnSpPr/>
          <p:nvPr/>
        </p:nvCxnSpPr>
        <p:spPr>
          <a:xfrm>
            <a:off x="4724400" y="2795588"/>
            <a:ext cx="1752600" cy="0"/>
          </a:xfrm>
          <a:prstGeom prst="line">
            <a:avLst/>
          </a:prstGeom>
          <a:ln w="25400"/>
        </p:spPr>
        <p:style>
          <a:lnRef idx="1">
            <a:schemeClr val="accent1"/>
          </a:lnRef>
          <a:fillRef idx="0">
            <a:schemeClr val="accent1"/>
          </a:fillRef>
          <a:effectRef idx="0">
            <a:schemeClr val="accent1"/>
          </a:effectRef>
          <a:fontRef idx="minor">
            <a:schemeClr val="tx1"/>
          </a:fontRef>
        </p:style>
      </p:cxnSp>
      <p:cxnSp>
        <p:nvCxnSpPr>
          <p:cNvPr id="72" name="직선 연결선 71"/>
          <p:cNvCxnSpPr/>
          <p:nvPr/>
        </p:nvCxnSpPr>
        <p:spPr>
          <a:xfrm>
            <a:off x="2590800" y="2795588"/>
            <a:ext cx="1752600" cy="0"/>
          </a:xfrm>
          <a:prstGeom prst="line">
            <a:avLst/>
          </a:prstGeom>
          <a:ln w="25400"/>
        </p:spPr>
        <p:style>
          <a:lnRef idx="1">
            <a:schemeClr val="accent1"/>
          </a:lnRef>
          <a:fillRef idx="0">
            <a:schemeClr val="accent1"/>
          </a:fillRef>
          <a:effectRef idx="0">
            <a:schemeClr val="accent1"/>
          </a:effectRef>
          <a:fontRef idx="minor">
            <a:schemeClr val="tx1"/>
          </a:fontRef>
        </p:style>
      </p:cxnSp>
      <p:sp>
        <p:nvSpPr>
          <p:cNvPr id="30727" name="TextBox 16"/>
          <p:cNvSpPr txBox="1">
            <a:spLocks noChangeArrowheads="1"/>
          </p:cNvSpPr>
          <p:nvPr/>
        </p:nvSpPr>
        <p:spPr bwMode="auto">
          <a:xfrm>
            <a:off x="5791200" y="2371725"/>
            <a:ext cx="573088" cy="461963"/>
          </a:xfrm>
          <a:prstGeom prst="rect">
            <a:avLst/>
          </a:prstGeom>
          <a:noFill/>
          <a:ln w="9525">
            <a:noFill/>
            <a:miter lim="800000"/>
            <a:headEnd/>
            <a:tailEnd/>
          </a:ln>
        </p:spPr>
        <p:txBody>
          <a:bodyPr wrap="none">
            <a:spAutoFit/>
          </a:bodyPr>
          <a:lstStyle/>
          <a:p>
            <a:r>
              <a:rPr lang="en-US" altLang="ko-KR" sz="2400">
                <a:solidFill>
                  <a:srgbClr val="0070C0"/>
                </a:solidFill>
                <a:latin typeface="Calibri" pitchFamily="34" charset="0"/>
                <a:ea typeface="굴림" charset="-127"/>
              </a:rPr>
              <a:t>0.1</a:t>
            </a:r>
          </a:p>
        </p:txBody>
      </p:sp>
      <p:sp>
        <p:nvSpPr>
          <p:cNvPr id="30728" name="TextBox 17"/>
          <p:cNvSpPr txBox="1">
            <a:spLocks noChangeArrowheads="1"/>
          </p:cNvSpPr>
          <p:nvPr/>
        </p:nvSpPr>
        <p:spPr bwMode="auto">
          <a:xfrm>
            <a:off x="4681538" y="2371725"/>
            <a:ext cx="728662" cy="461963"/>
          </a:xfrm>
          <a:prstGeom prst="rect">
            <a:avLst/>
          </a:prstGeom>
          <a:noFill/>
          <a:ln w="9525">
            <a:noFill/>
            <a:miter lim="800000"/>
            <a:headEnd/>
            <a:tailEnd/>
          </a:ln>
        </p:spPr>
        <p:txBody>
          <a:bodyPr wrap="none">
            <a:spAutoFit/>
          </a:bodyPr>
          <a:lstStyle/>
          <a:p>
            <a:r>
              <a:rPr lang="en-US" altLang="ko-KR" sz="2400">
                <a:solidFill>
                  <a:srgbClr val="0070C0"/>
                </a:solidFill>
                <a:latin typeface="Calibri" pitchFamily="34" charset="0"/>
                <a:ea typeface="굴림" charset="-127"/>
              </a:rPr>
              <a:t>0.21</a:t>
            </a:r>
          </a:p>
        </p:txBody>
      </p:sp>
      <p:sp>
        <p:nvSpPr>
          <p:cNvPr id="30729" name="TextBox 18"/>
          <p:cNvSpPr txBox="1">
            <a:spLocks noChangeArrowheads="1"/>
          </p:cNvSpPr>
          <p:nvPr/>
        </p:nvSpPr>
        <p:spPr bwMode="auto">
          <a:xfrm>
            <a:off x="3581400" y="2371725"/>
            <a:ext cx="728663" cy="461963"/>
          </a:xfrm>
          <a:prstGeom prst="rect">
            <a:avLst/>
          </a:prstGeom>
          <a:noFill/>
          <a:ln w="9525">
            <a:noFill/>
            <a:miter lim="800000"/>
            <a:headEnd/>
            <a:tailEnd/>
          </a:ln>
        </p:spPr>
        <p:txBody>
          <a:bodyPr wrap="none">
            <a:spAutoFit/>
          </a:bodyPr>
          <a:lstStyle/>
          <a:p>
            <a:r>
              <a:rPr lang="en-US" altLang="ko-KR" sz="2400">
                <a:solidFill>
                  <a:srgbClr val="0070C0"/>
                </a:solidFill>
                <a:latin typeface="Calibri" pitchFamily="34" charset="0"/>
                <a:ea typeface="굴림" charset="-127"/>
              </a:rPr>
              <a:t>0.22</a:t>
            </a:r>
          </a:p>
        </p:txBody>
      </p:sp>
      <p:sp>
        <p:nvSpPr>
          <p:cNvPr id="30730" name="TextBox 19"/>
          <p:cNvSpPr txBox="1">
            <a:spLocks noChangeArrowheads="1"/>
          </p:cNvSpPr>
          <p:nvPr/>
        </p:nvSpPr>
        <p:spPr bwMode="auto">
          <a:xfrm>
            <a:off x="2551113" y="2384425"/>
            <a:ext cx="573087" cy="461963"/>
          </a:xfrm>
          <a:prstGeom prst="rect">
            <a:avLst/>
          </a:prstGeom>
          <a:noFill/>
          <a:ln w="9525">
            <a:noFill/>
            <a:miter lim="800000"/>
            <a:headEnd/>
            <a:tailEnd/>
          </a:ln>
        </p:spPr>
        <p:txBody>
          <a:bodyPr wrap="none">
            <a:spAutoFit/>
          </a:bodyPr>
          <a:lstStyle/>
          <a:p>
            <a:r>
              <a:rPr lang="en-US" altLang="ko-KR" sz="2400">
                <a:solidFill>
                  <a:srgbClr val="0070C0"/>
                </a:solidFill>
                <a:latin typeface="Calibri" pitchFamily="34" charset="0"/>
                <a:ea typeface="굴림" charset="-127"/>
              </a:rPr>
              <a:t>0.3</a:t>
            </a:r>
          </a:p>
        </p:txBody>
      </p:sp>
      <p:sp>
        <p:nvSpPr>
          <p:cNvPr id="30731" name="TextBox 29"/>
          <p:cNvSpPr txBox="1">
            <a:spLocks noChangeArrowheads="1"/>
          </p:cNvSpPr>
          <p:nvPr/>
        </p:nvSpPr>
        <p:spPr bwMode="auto">
          <a:xfrm>
            <a:off x="6324600" y="1914525"/>
            <a:ext cx="517525" cy="523875"/>
          </a:xfrm>
          <a:prstGeom prst="rect">
            <a:avLst/>
          </a:prstGeom>
          <a:noFill/>
          <a:ln w="9525">
            <a:noFill/>
            <a:miter lim="800000"/>
            <a:headEnd/>
            <a:tailEnd/>
          </a:ln>
        </p:spPr>
        <p:txBody>
          <a:bodyPr wrap="none">
            <a:spAutoFit/>
          </a:bodyPr>
          <a:lstStyle/>
          <a:p>
            <a:r>
              <a:rPr lang="en-US" altLang="ko-KR" sz="2800">
                <a:latin typeface="Calibri" pitchFamily="34" charset="0"/>
                <a:ea typeface="굴림" charset="-127"/>
              </a:rPr>
              <a:t>L1</a:t>
            </a:r>
          </a:p>
        </p:txBody>
      </p:sp>
      <p:sp>
        <p:nvSpPr>
          <p:cNvPr id="30732" name="TextBox 30"/>
          <p:cNvSpPr txBox="1">
            <a:spLocks noChangeArrowheads="1"/>
          </p:cNvSpPr>
          <p:nvPr/>
        </p:nvSpPr>
        <p:spPr bwMode="auto">
          <a:xfrm>
            <a:off x="4191000" y="1914525"/>
            <a:ext cx="517525" cy="523875"/>
          </a:xfrm>
          <a:prstGeom prst="rect">
            <a:avLst/>
          </a:prstGeom>
          <a:noFill/>
          <a:ln w="9525">
            <a:noFill/>
            <a:miter lim="800000"/>
            <a:headEnd/>
            <a:tailEnd/>
          </a:ln>
        </p:spPr>
        <p:txBody>
          <a:bodyPr wrap="none">
            <a:spAutoFit/>
          </a:bodyPr>
          <a:lstStyle/>
          <a:p>
            <a:r>
              <a:rPr lang="en-US" altLang="ko-KR" sz="2800">
                <a:latin typeface="Calibri" pitchFamily="34" charset="0"/>
                <a:ea typeface="굴림" charset="-127"/>
              </a:rPr>
              <a:t>L2</a:t>
            </a:r>
          </a:p>
        </p:txBody>
      </p:sp>
      <p:sp>
        <p:nvSpPr>
          <p:cNvPr id="30733" name="TextBox 31"/>
          <p:cNvSpPr txBox="1">
            <a:spLocks noChangeArrowheads="1"/>
          </p:cNvSpPr>
          <p:nvPr/>
        </p:nvSpPr>
        <p:spPr bwMode="auto">
          <a:xfrm>
            <a:off x="2057400" y="1914525"/>
            <a:ext cx="517525" cy="523875"/>
          </a:xfrm>
          <a:prstGeom prst="rect">
            <a:avLst/>
          </a:prstGeom>
          <a:noFill/>
          <a:ln w="9525">
            <a:noFill/>
            <a:miter lim="800000"/>
            <a:headEnd/>
            <a:tailEnd/>
          </a:ln>
        </p:spPr>
        <p:txBody>
          <a:bodyPr wrap="none">
            <a:spAutoFit/>
          </a:bodyPr>
          <a:lstStyle/>
          <a:p>
            <a:r>
              <a:rPr lang="en-US" altLang="ko-KR" sz="2800">
                <a:latin typeface="Calibri" pitchFamily="34" charset="0"/>
                <a:ea typeface="굴림" charset="-127"/>
              </a:rPr>
              <a:t>L3</a:t>
            </a:r>
          </a:p>
        </p:txBody>
      </p:sp>
      <p:pic>
        <p:nvPicPr>
          <p:cNvPr id="30734" name="Picture 2"/>
          <p:cNvPicPr>
            <a:picLocks noChangeAspect="1" noChangeArrowheads="1"/>
          </p:cNvPicPr>
          <p:nvPr/>
        </p:nvPicPr>
        <p:blipFill>
          <a:blip r:embed="rId3"/>
          <a:srcRect/>
          <a:stretch>
            <a:fillRect/>
          </a:stretch>
        </p:blipFill>
        <p:spPr bwMode="auto">
          <a:xfrm>
            <a:off x="5334000" y="3795713"/>
            <a:ext cx="742950" cy="661987"/>
          </a:xfrm>
          <a:prstGeom prst="rect">
            <a:avLst/>
          </a:prstGeom>
          <a:noFill/>
          <a:ln w="9525">
            <a:noFill/>
            <a:miter lim="800000"/>
            <a:headEnd/>
            <a:tailEnd/>
          </a:ln>
        </p:spPr>
      </p:pic>
      <p:cxnSp>
        <p:nvCxnSpPr>
          <p:cNvPr id="23" name="직선 연결선 22"/>
          <p:cNvCxnSpPr/>
          <p:nvPr/>
        </p:nvCxnSpPr>
        <p:spPr>
          <a:xfrm rot="5400000">
            <a:off x="5041106" y="3298032"/>
            <a:ext cx="1042987" cy="0"/>
          </a:xfrm>
          <a:prstGeom prst="line">
            <a:avLst/>
          </a:prstGeom>
          <a:ln w="25400"/>
        </p:spPr>
        <p:style>
          <a:lnRef idx="1">
            <a:schemeClr val="accent1"/>
          </a:lnRef>
          <a:fillRef idx="0">
            <a:schemeClr val="accent1"/>
          </a:fillRef>
          <a:effectRef idx="0">
            <a:schemeClr val="accent1"/>
          </a:effectRef>
          <a:fontRef idx="minor">
            <a:schemeClr val="tx1"/>
          </a:fontRef>
        </p:style>
      </p:cxnSp>
      <p:sp>
        <p:nvSpPr>
          <p:cNvPr id="25" name="타원 24"/>
          <p:cNvSpPr/>
          <p:nvPr/>
        </p:nvSpPr>
        <p:spPr>
          <a:xfrm>
            <a:off x="5527675" y="2743200"/>
            <a:ext cx="73025" cy="762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ko-KR" altLang="en-US">
              <a:solidFill>
                <a:srgbClr val="FFFFFF"/>
              </a:solidFill>
              <a:ea typeface="굴림" charset="-127"/>
              <a:cs typeface="Arial" charset="0"/>
            </a:endParaRPr>
          </a:p>
        </p:txBody>
      </p:sp>
      <p:sp>
        <p:nvSpPr>
          <p:cNvPr id="30737" name="TextBox 25"/>
          <p:cNvSpPr txBox="1">
            <a:spLocks noChangeArrowheads="1"/>
          </p:cNvSpPr>
          <p:nvPr/>
        </p:nvSpPr>
        <p:spPr bwMode="auto">
          <a:xfrm>
            <a:off x="5562600" y="3381375"/>
            <a:ext cx="573088" cy="461963"/>
          </a:xfrm>
          <a:prstGeom prst="rect">
            <a:avLst/>
          </a:prstGeom>
          <a:noFill/>
          <a:ln w="9525">
            <a:noFill/>
            <a:miter lim="800000"/>
            <a:headEnd/>
            <a:tailEnd/>
          </a:ln>
        </p:spPr>
        <p:txBody>
          <a:bodyPr wrap="none">
            <a:spAutoFit/>
          </a:bodyPr>
          <a:lstStyle/>
          <a:p>
            <a:r>
              <a:rPr lang="en-US" altLang="ko-KR" sz="2400">
                <a:solidFill>
                  <a:srgbClr val="0070C0"/>
                </a:solidFill>
                <a:latin typeface="Calibri" pitchFamily="34" charset="0"/>
                <a:ea typeface="굴림" charset="-127"/>
              </a:rPr>
              <a:t>0.4</a:t>
            </a:r>
          </a:p>
        </p:txBody>
      </p:sp>
      <p:sp>
        <p:nvSpPr>
          <p:cNvPr id="30738" name="TextBox 26"/>
          <p:cNvSpPr txBox="1">
            <a:spLocks noChangeArrowheads="1"/>
          </p:cNvSpPr>
          <p:nvPr/>
        </p:nvSpPr>
        <p:spPr bwMode="auto">
          <a:xfrm>
            <a:off x="5334000" y="4545013"/>
            <a:ext cx="517525" cy="522287"/>
          </a:xfrm>
          <a:prstGeom prst="rect">
            <a:avLst/>
          </a:prstGeom>
          <a:noFill/>
          <a:ln w="9525">
            <a:noFill/>
            <a:miter lim="800000"/>
            <a:headEnd/>
            <a:tailEnd/>
          </a:ln>
        </p:spPr>
        <p:txBody>
          <a:bodyPr wrap="none">
            <a:spAutoFit/>
          </a:bodyPr>
          <a:lstStyle/>
          <a:p>
            <a:r>
              <a:rPr lang="en-US" altLang="ko-KR" sz="2800">
                <a:latin typeface="Calibri" pitchFamily="34" charset="0"/>
                <a:ea typeface="굴림" charset="-127"/>
              </a:rPr>
              <a:t>L4</a:t>
            </a:r>
          </a:p>
        </p:txBody>
      </p:sp>
      <p:pic>
        <p:nvPicPr>
          <p:cNvPr id="30739" name="Picture 3"/>
          <p:cNvPicPr>
            <a:picLocks noChangeAspect="1" noChangeArrowheads="1"/>
          </p:cNvPicPr>
          <p:nvPr/>
        </p:nvPicPr>
        <p:blipFill>
          <a:blip r:embed="rId5"/>
          <a:srcRect/>
          <a:stretch>
            <a:fillRect/>
          </a:stretch>
        </p:blipFill>
        <p:spPr bwMode="auto">
          <a:xfrm>
            <a:off x="8610600" y="2514600"/>
            <a:ext cx="228600" cy="496888"/>
          </a:xfrm>
          <a:prstGeom prst="rect">
            <a:avLst/>
          </a:prstGeom>
          <a:noFill/>
          <a:ln w="9525">
            <a:noFill/>
            <a:miter lim="800000"/>
            <a:headEnd/>
            <a:tailEnd/>
          </a:ln>
        </p:spPr>
      </p:pic>
      <p:pic>
        <p:nvPicPr>
          <p:cNvPr id="30740" name="Picture 3"/>
          <p:cNvPicPr>
            <a:picLocks noChangeAspect="1" noChangeArrowheads="1"/>
          </p:cNvPicPr>
          <p:nvPr/>
        </p:nvPicPr>
        <p:blipFill>
          <a:blip r:embed="rId5"/>
          <a:srcRect/>
          <a:stretch>
            <a:fillRect/>
          </a:stretch>
        </p:blipFill>
        <p:spPr bwMode="auto">
          <a:xfrm>
            <a:off x="228600" y="2514600"/>
            <a:ext cx="228600" cy="496888"/>
          </a:xfrm>
          <a:prstGeom prst="rect">
            <a:avLst/>
          </a:prstGeom>
          <a:noFill/>
          <a:ln w="9525">
            <a:noFill/>
            <a:miter lim="800000"/>
            <a:headEnd/>
            <a:tailEnd/>
          </a:ln>
        </p:spPr>
      </p:pic>
      <p:cxnSp>
        <p:nvCxnSpPr>
          <p:cNvPr id="28" name="직선 연결선 27"/>
          <p:cNvCxnSpPr/>
          <p:nvPr/>
        </p:nvCxnSpPr>
        <p:spPr>
          <a:xfrm flipV="1">
            <a:off x="7162800" y="2819400"/>
            <a:ext cx="1371600" cy="1588"/>
          </a:xfrm>
          <a:prstGeom prst="line">
            <a:avLst/>
          </a:prstGeom>
          <a:ln w="38100">
            <a:solidFill>
              <a:srgbClr val="17B10F"/>
            </a:solidFill>
            <a:prstDash val="dash"/>
          </a:ln>
        </p:spPr>
        <p:style>
          <a:lnRef idx="1">
            <a:schemeClr val="accent1"/>
          </a:lnRef>
          <a:fillRef idx="0">
            <a:schemeClr val="accent1"/>
          </a:fillRef>
          <a:effectRef idx="0">
            <a:schemeClr val="accent1"/>
          </a:effectRef>
          <a:fontRef idx="minor">
            <a:schemeClr val="tx1"/>
          </a:fontRef>
        </p:style>
      </p:cxnSp>
      <p:cxnSp>
        <p:nvCxnSpPr>
          <p:cNvPr id="29" name="직선 연결선 28"/>
          <p:cNvCxnSpPr/>
          <p:nvPr/>
        </p:nvCxnSpPr>
        <p:spPr>
          <a:xfrm>
            <a:off x="609600" y="2819400"/>
            <a:ext cx="1447800" cy="0"/>
          </a:xfrm>
          <a:prstGeom prst="line">
            <a:avLst/>
          </a:prstGeom>
          <a:ln w="38100" cmpd="sng">
            <a:solidFill>
              <a:srgbClr val="FF0000"/>
            </a:solidFill>
            <a:prstDash val="dash"/>
          </a:ln>
        </p:spPr>
        <p:style>
          <a:lnRef idx="1">
            <a:schemeClr val="accent1"/>
          </a:lnRef>
          <a:fillRef idx="0">
            <a:schemeClr val="accent1"/>
          </a:fillRef>
          <a:effectRef idx="0">
            <a:schemeClr val="accent1"/>
          </a:effectRef>
          <a:fontRef idx="minor">
            <a:schemeClr val="tx1"/>
          </a:fontRef>
        </p:style>
      </p:cxnSp>
      <p:sp>
        <p:nvSpPr>
          <p:cNvPr id="30743" name="TextBox 32"/>
          <p:cNvSpPr txBox="1">
            <a:spLocks noChangeArrowheads="1"/>
          </p:cNvSpPr>
          <p:nvPr/>
        </p:nvSpPr>
        <p:spPr bwMode="auto">
          <a:xfrm>
            <a:off x="6815138" y="2362200"/>
            <a:ext cx="728662" cy="461963"/>
          </a:xfrm>
          <a:prstGeom prst="rect">
            <a:avLst/>
          </a:prstGeom>
          <a:noFill/>
          <a:ln w="9525">
            <a:noFill/>
            <a:miter lim="800000"/>
            <a:headEnd/>
            <a:tailEnd/>
          </a:ln>
        </p:spPr>
        <p:txBody>
          <a:bodyPr wrap="none">
            <a:spAutoFit/>
          </a:bodyPr>
          <a:lstStyle/>
          <a:p>
            <a:r>
              <a:rPr lang="en-US" altLang="ko-KR" sz="2400">
                <a:solidFill>
                  <a:srgbClr val="17B10F"/>
                </a:solidFill>
                <a:latin typeface="Calibri" pitchFamily="34" charset="0"/>
                <a:ea typeface="굴림" charset="-127"/>
              </a:rPr>
              <a:t>10.1</a:t>
            </a:r>
          </a:p>
        </p:txBody>
      </p:sp>
      <p:sp>
        <p:nvSpPr>
          <p:cNvPr id="30744" name="TextBox 33"/>
          <p:cNvSpPr txBox="1">
            <a:spLocks noChangeArrowheads="1"/>
          </p:cNvSpPr>
          <p:nvPr/>
        </p:nvSpPr>
        <p:spPr bwMode="auto">
          <a:xfrm>
            <a:off x="7772400" y="2362200"/>
            <a:ext cx="884238" cy="461963"/>
          </a:xfrm>
          <a:prstGeom prst="rect">
            <a:avLst/>
          </a:prstGeom>
          <a:noFill/>
          <a:ln w="9525">
            <a:noFill/>
            <a:miter lim="800000"/>
            <a:headEnd/>
            <a:tailEnd/>
          </a:ln>
        </p:spPr>
        <p:txBody>
          <a:bodyPr wrap="none">
            <a:spAutoFit/>
          </a:bodyPr>
          <a:lstStyle/>
          <a:p>
            <a:r>
              <a:rPr lang="en-US" altLang="ko-KR" sz="2400">
                <a:solidFill>
                  <a:srgbClr val="17B10F"/>
                </a:solidFill>
                <a:latin typeface="Calibri" pitchFamily="34" charset="0"/>
                <a:ea typeface="굴림" charset="-127"/>
              </a:rPr>
              <a:t>10.10</a:t>
            </a:r>
          </a:p>
        </p:txBody>
      </p:sp>
      <p:sp>
        <p:nvSpPr>
          <p:cNvPr id="30745" name="TextBox 34"/>
          <p:cNvSpPr txBox="1">
            <a:spLocks noChangeArrowheads="1"/>
          </p:cNvSpPr>
          <p:nvPr/>
        </p:nvSpPr>
        <p:spPr bwMode="auto">
          <a:xfrm>
            <a:off x="1404938" y="2384425"/>
            <a:ext cx="728662" cy="461963"/>
          </a:xfrm>
          <a:prstGeom prst="rect">
            <a:avLst/>
          </a:prstGeom>
          <a:noFill/>
          <a:ln w="9525">
            <a:noFill/>
            <a:miter lim="800000"/>
            <a:headEnd/>
            <a:tailEnd/>
          </a:ln>
        </p:spPr>
        <p:txBody>
          <a:bodyPr wrap="none">
            <a:spAutoFit/>
          </a:bodyPr>
          <a:lstStyle/>
          <a:p>
            <a:r>
              <a:rPr lang="en-US" altLang="ko-KR" sz="2400">
                <a:solidFill>
                  <a:srgbClr val="FF0000"/>
                </a:solidFill>
                <a:latin typeface="Calibri" pitchFamily="34" charset="0"/>
                <a:ea typeface="굴림" charset="-127"/>
              </a:rPr>
              <a:t>20.1</a:t>
            </a:r>
          </a:p>
        </p:txBody>
      </p:sp>
      <p:sp>
        <p:nvSpPr>
          <p:cNvPr id="30746" name="TextBox 35"/>
          <p:cNvSpPr txBox="1">
            <a:spLocks noChangeArrowheads="1"/>
          </p:cNvSpPr>
          <p:nvPr/>
        </p:nvSpPr>
        <p:spPr bwMode="auto">
          <a:xfrm>
            <a:off x="411163" y="2384425"/>
            <a:ext cx="884237" cy="461963"/>
          </a:xfrm>
          <a:prstGeom prst="rect">
            <a:avLst/>
          </a:prstGeom>
          <a:noFill/>
          <a:ln w="9525">
            <a:noFill/>
            <a:miter lim="800000"/>
            <a:headEnd/>
            <a:tailEnd/>
          </a:ln>
        </p:spPr>
        <p:txBody>
          <a:bodyPr wrap="none">
            <a:spAutoFit/>
          </a:bodyPr>
          <a:lstStyle/>
          <a:p>
            <a:r>
              <a:rPr lang="en-US" altLang="ko-KR" sz="2400">
                <a:solidFill>
                  <a:srgbClr val="FF0000"/>
                </a:solidFill>
                <a:latin typeface="Calibri" pitchFamily="34" charset="0"/>
                <a:ea typeface="굴림" charset="-127"/>
              </a:rPr>
              <a:t>20.10</a:t>
            </a:r>
          </a:p>
        </p:txBody>
      </p:sp>
      <p:sp>
        <p:nvSpPr>
          <p:cNvPr id="30747" name="TextBox 36"/>
          <p:cNvSpPr txBox="1">
            <a:spLocks noChangeArrowheads="1"/>
          </p:cNvSpPr>
          <p:nvPr/>
        </p:nvSpPr>
        <p:spPr bwMode="auto">
          <a:xfrm>
            <a:off x="8458200" y="1914525"/>
            <a:ext cx="554038" cy="523875"/>
          </a:xfrm>
          <a:prstGeom prst="rect">
            <a:avLst/>
          </a:prstGeom>
          <a:noFill/>
          <a:ln w="9525">
            <a:noFill/>
            <a:miter lim="800000"/>
            <a:headEnd/>
            <a:tailEnd/>
          </a:ln>
        </p:spPr>
        <p:txBody>
          <a:bodyPr wrap="none">
            <a:spAutoFit/>
          </a:bodyPr>
          <a:lstStyle/>
          <a:p>
            <a:r>
              <a:rPr lang="en-US" altLang="ko-KR" sz="2800">
                <a:latin typeface="Calibri" pitchFamily="34" charset="0"/>
                <a:ea typeface="굴림" charset="-127"/>
              </a:rPr>
              <a:t>P1</a:t>
            </a:r>
          </a:p>
        </p:txBody>
      </p:sp>
      <p:sp>
        <p:nvSpPr>
          <p:cNvPr id="30748" name="TextBox 37"/>
          <p:cNvSpPr txBox="1">
            <a:spLocks noChangeArrowheads="1"/>
          </p:cNvSpPr>
          <p:nvPr/>
        </p:nvSpPr>
        <p:spPr bwMode="auto">
          <a:xfrm>
            <a:off x="131763" y="1914525"/>
            <a:ext cx="554037" cy="523875"/>
          </a:xfrm>
          <a:prstGeom prst="rect">
            <a:avLst/>
          </a:prstGeom>
          <a:noFill/>
          <a:ln w="9525">
            <a:noFill/>
            <a:miter lim="800000"/>
            <a:headEnd/>
            <a:tailEnd/>
          </a:ln>
        </p:spPr>
        <p:txBody>
          <a:bodyPr wrap="none">
            <a:spAutoFit/>
          </a:bodyPr>
          <a:lstStyle/>
          <a:p>
            <a:r>
              <a:rPr lang="en-US" altLang="ko-KR" sz="2800">
                <a:latin typeface="Calibri" pitchFamily="34" charset="0"/>
                <a:ea typeface="굴림" charset="-127"/>
              </a:rPr>
              <a:t>P2</a:t>
            </a:r>
          </a:p>
        </p:txBody>
      </p:sp>
      <p:sp>
        <p:nvSpPr>
          <p:cNvPr id="30749" name="TextBox 38"/>
          <p:cNvSpPr txBox="1">
            <a:spLocks noChangeArrowheads="1"/>
          </p:cNvSpPr>
          <p:nvPr/>
        </p:nvSpPr>
        <p:spPr bwMode="auto">
          <a:xfrm>
            <a:off x="6248400" y="3200400"/>
            <a:ext cx="1917700" cy="584200"/>
          </a:xfrm>
          <a:prstGeom prst="rect">
            <a:avLst/>
          </a:prstGeom>
          <a:noFill/>
          <a:ln w="9525">
            <a:noFill/>
            <a:miter lim="800000"/>
            <a:headEnd/>
            <a:tailEnd/>
          </a:ln>
        </p:spPr>
        <p:txBody>
          <a:bodyPr wrap="none">
            <a:spAutoFit/>
          </a:bodyPr>
          <a:lstStyle/>
          <a:p>
            <a:r>
              <a:rPr lang="en-US" altLang="ko-KR" sz="3200">
                <a:solidFill>
                  <a:srgbClr val="7030A0"/>
                </a:solidFill>
                <a:latin typeface="Calibri" pitchFamily="34" charset="0"/>
                <a:ea typeface="굴림" charset="-127"/>
              </a:rPr>
              <a:t>FTP server</a:t>
            </a:r>
          </a:p>
        </p:txBody>
      </p:sp>
      <p:sp>
        <p:nvSpPr>
          <p:cNvPr id="30750" name="TextBox 39"/>
          <p:cNvSpPr txBox="1">
            <a:spLocks noChangeArrowheads="1"/>
          </p:cNvSpPr>
          <p:nvPr/>
        </p:nvSpPr>
        <p:spPr bwMode="auto">
          <a:xfrm>
            <a:off x="0" y="3200400"/>
            <a:ext cx="1795463" cy="584200"/>
          </a:xfrm>
          <a:prstGeom prst="rect">
            <a:avLst/>
          </a:prstGeom>
          <a:noFill/>
          <a:ln w="9525">
            <a:noFill/>
            <a:miter lim="800000"/>
            <a:headEnd/>
            <a:tailEnd/>
          </a:ln>
        </p:spPr>
        <p:txBody>
          <a:bodyPr wrap="none">
            <a:spAutoFit/>
          </a:bodyPr>
          <a:lstStyle/>
          <a:p>
            <a:r>
              <a:rPr lang="en-US" altLang="ko-KR" sz="3200">
                <a:solidFill>
                  <a:srgbClr val="7030A0"/>
                </a:solidFill>
                <a:latin typeface="Calibri" pitchFamily="34" charset="0"/>
                <a:ea typeface="굴림" charset="-127"/>
              </a:rPr>
              <a:t>FTP client</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TextBox 4"/>
          <p:cNvSpPr txBox="1">
            <a:spLocks noChangeArrowheads="1"/>
          </p:cNvSpPr>
          <p:nvPr/>
        </p:nvSpPr>
        <p:spPr bwMode="auto">
          <a:xfrm>
            <a:off x="152400" y="304800"/>
            <a:ext cx="8534400" cy="646113"/>
          </a:xfrm>
          <a:prstGeom prst="rect">
            <a:avLst/>
          </a:prstGeom>
          <a:noFill/>
          <a:ln w="9525">
            <a:noFill/>
            <a:miter lim="800000"/>
            <a:headEnd/>
            <a:tailEnd/>
          </a:ln>
        </p:spPr>
        <p:txBody>
          <a:bodyPr>
            <a:spAutoFit/>
          </a:bodyPr>
          <a:lstStyle/>
          <a:p>
            <a:r>
              <a:rPr lang="en-US" altLang="ko-KR" sz="3600">
                <a:latin typeface="Calibri" pitchFamily="34" charset="0"/>
                <a:ea typeface="굴림" charset="-127"/>
              </a:rPr>
              <a:t>Experiment  6 : Watching movie</a:t>
            </a:r>
          </a:p>
        </p:txBody>
      </p:sp>
      <p:pic>
        <p:nvPicPr>
          <p:cNvPr id="32770" name="Picture 2"/>
          <p:cNvPicPr>
            <a:picLocks noChangeAspect="1" noChangeArrowheads="1"/>
          </p:cNvPicPr>
          <p:nvPr/>
        </p:nvPicPr>
        <p:blipFill>
          <a:blip r:embed="rId3"/>
          <a:srcRect/>
          <a:stretch>
            <a:fillRect/>
          </a:stretch>
        </p:blipFill>
        <p:spPr bwMode="auto">
          <a:xfrm>
            <a:off x="4286250" y="2490788"/>
            <a:ext cx="742950" cy="661987"/>
          </a:xfrm>
          <a:prstGeom prst="rect">
            <a:avLst/>
          </a:prstGeom>
          <a:noFill/>
          <a:ln w="9525">
            <a:noFill/>
            <a:miter lim="800000"/>
            <a:headEnd/>
            <a:tailEnd/>
          </a:ln>
        </p:spPr>
      </p:pic>
      <p:pic>
        <p:nvPicPr>
          <p:cNvPr id="32771" name="Picture 2"/>
          <p:cNvPicPr>
            <a:picLocks noChangeAspect="1" noChangeArrowheads="1"/>
          </p:cNvPicPr>
          <p:nvPr/>
        </p:nvPicPr>
        <p:blipFill>
          <a:blip r:embed="rId4"/>
          <a:srcRect/>
          <a:stretch>
            <a:fillRect/>
          </a:stretch>
        </p:blipFill>
        <p:spPr bwMode="auto">
          <a:xfrm>
            <a:off x="2152650" y="2490788"/>
            <a:ext cx="742950" cy="661987"/>
          </a:xfrm>
          <a:prstGeom prst="rect">
            <a:avLst/>
          </a:prstGeom>
          <a:noFill/>
          <a:ln w="9525">
            <a:noFill/>
            <a:miter lim="800000"/>
            <a:headEnd/>
            <a:tailEnd/>
          </a:ln>
        </p:spPr>
      </p:pic>
      <p:pic>
        <p:nvPicPr>
          <p:cNvPr id="32772" name="Picture 2"/>
          <p:cNvPicPr>
            <a:picLocks noChangeAspect="1" noChangeArrowheads="1"/>
          </p:cNvPicPr>
          <p:nvPr/>
        </p:nvPicPr>
        <p:blipFill>
          <a:blip r:embed="rId4"/>
          <a:srcRect/>
          <a:stretch>
            <a:fillRect/>
          </a:stretch>
        </p:blipFill>
        <p:spPr bwMode="auto">
          <a:xfrm>
            <a:off x="6419850" y="2490788"/>
            <a:ext cx="742950" cy="661987"/>
          </a:xfrm>
          <a:prstGeom prst="rect">
            <a:avLst/>
          </a:prstGeom>
          <a:noFill/>
          <a:ln w="9525">
            <a:noFill/>
            <a:miter lim="800000"/>
            <a:headEnd/>
            <a:tailEnd/>
          </a:ln>
        </p:spPr>
      </p:pic>
      <p:cxnSp>
        <p:nvCxnSpPr>
          <p:cNvPr id="16" name="직선 연결선 15"/>
          <p:cNvCxnSpPr/>
          <p:nvPr/>
        </p:nvCxnSpPr>
        <p:spPr>
          <a:xfrm>
            <a:off x="4724400" y="2795588"/>
            <a:ext cx="1752600" cy="0"/>
          </a:xfrm>
          <a:prstGeom prst="line">
            <a:avLst/>
          </a:prstGeom>
          <a:ln w="25400"/>
        </p:spPr>
        <p:style>
          <a:lnRef idx="1">
            <a:schemeClr val="accent1"/>
          </a:lnRef>
          <a:fillRef idx="0">
            <a:schemeClr val="accent1"/>
          </a:fillRef>
          <a:effectRef idx="0">
            <a:schemeClr val="accent1"/>
          </a:effectRef>
          <a:fontRef idx="minor">
            <a:schemeClr val="tx1"/>
          </a:fontRef>
        </p:style>
      </p:cxnSp>
      <p:cxnSp>
        <p:nvCxnSpPr>
          <p:cNvPr id="72" name="직선 연결선 71"/>
          <p:cNvCxnSpPr/>
          <p:nvPr/>
        </p:nvCxnSpPr>
        <p:spPr>
          <a:xfrm>
            <a:off x="2590800" y="2795588"/>
            <a:ext cx="1752600" cy="0"/>
          </a:xfrm>
          <a:prstGeom prst="line">
            <a:avLst/>
          </a:prstGeom>
          <a:ln w="25400"/>
        </p:spPr>
        <p:style>
          <a:lnRef idx="1">
            <a:schemeClr val="accent1"/>
          </a:lnRef>
          <a:fillRef idx="0">
            <a:schemeClr val="accent1"/>
          </a:fillRef>
          <a:effectRef idx="0">
            <a:schemeClr val="accent1"/>
          </a:effectRef>
          <a:fontRef idx="minor">
            <a:schemeClr val="tx1"/>
          </a:fontRef>
        </p:style>
      </p:cxnSp>
      <p:sp>
        <p:nvSpPr>
          <p:cNvPr id="32775" name="TextBox 16"/>
          <p:cNvSpPr txBox="1">
            <a:spLocks noChangeArrowheads="1"/>
          </p:cNvSpPr>
          <p:nvPr/>
        </p:nvSpPr>
        <p:spPr bwMode="auto">
          <a:xfrm>
            <a:off x="5791200" y="2371725"/>
            <a:ext cx="573088" cy="461963"/>
          </a:xfrm>
          <a:prstGeom prst="rect">
            <a:avLst/>
          </a:prstGeom>
          <a:noFill/>
          <a:ln w="9525">
            <a:noFill/>
            <a:miter lim="800000"/>
            <a:headEnd/>
            <a:tailEnd/>
          </a:ln>
        </p:spPr>
        <p:txBody>
          <a:bodyPr wrap="none">
            <a:spAutoFit/>
          </a:bodyPr>
          <a:lstStyle/>
          <a:p>
            <a:r>
              <a:rPr lang="en-US" altLang="ko-KR" sz="2400">
                <a:solidFill>
                  <a:srgbClr val="0070C0"/>
                </a:solidFill>
                <a:latin typeface="Calibri" pitchFamily="34" charset="0"/>
                <a:ea typeface="굴림" charset="-127"/>
              </a:rPr>
              <a:t>0.1</a:t>
            </a:r>
          </a:p>
        </p:txBody>
      </p:sp>
      <p:sp>
        <p:nvSpPr>
          <p:cNvPr id="32776" name="TextBox 17"/>
          <p:cNvSpPr txBox="1">
            <a:spLocks noChangeArrowheads="1"/>
          </p:cNvSpPr>
          <p:nvPr/>
        </p:nvSpPr>
        <p:spPr bwMode="auto">
          <a:xfrm>
            <a:off x="4681538" y="2371725"/>
            <a:ext cx="728662" cy="461963"/>
          </a:xfrm>
          <a:prstGeom prst="rect">
            <a:avLst/>
          </a:prstGeom>
          <a:noFill/>
          <a:ln w="9525">
            <a:noFill/>
            <a:miter lim="800000"/>
            <a:headEnd/>
            <a:tailEnd/>
          </a:ln>
        </p:spPr>
        <p:txBody>
          <a:bodyPr wrap="none">
            <a:spAutoFit/>
          </a:bodyPr>
          <a:lstStyle/>
          <a:p>
            <a:r>
              <a:rPr lang="en-US" altLang="ko-KR" sz="2400">
                <a:solidFill>
                  <a:srgbClr val="0070C0"/>
                </a:solidFill>
                <a:latin typeface="Calibri" pitchFamily="34" charset="0"/>
                <a:ea typeface="굴림" charset="-127"/>
              </a:rPr>
              <a:t>0.21</a:t>
            </a:r>
          </a:p>
        </p:txBody>
      </p:sp>
      <p:sp>
        <p:nvSpPr>
          <p:cNvPr id="32777" name="TextBox 18"/>
          <p:cNvSpPr txBox="1">
            <a:spLocks noChangeArrowheads="1"/>
          </p:cNvSpPr>
          <p:nvPr/>
        </p:nvSpPr>
        <p:spPr bwMode="auto">
          <a:xfrm>
            <a:off x="3581400" y="2371725"/>
            <a:ext cx="728663" cy="461963"/>
          </a:xfrm>
          <a:prstGeom prst="rect">
            <a:avLst/>
          </a:prstGeom>
          <a:noFill/>
          <a:ln w="9525">
            <a:noFill/>
            <a:miter lim="800000"/>
            <a:headEnd/>
            <a:tailEnd/>
          </a:ln>
        </p:spPr>
        <p:txBody>
          <a:bodyPr wrap="none">
            <a:spAutoFit/>
          </a:bodyPr>
          <a:lstStyle/>
          <a:p>
            <a:r>
              <a:rPr lang="en-US" altLang="ko-KR" sz="2400">
                <a:solidFill>
                  <a:srgbClr val="0070C0"/>
                </a:solidFill>
                <a:latin typeface="Calibri" pitchFamily="34" charset="0"/>
                <a:ea typeface="굴림" charset="-127"/>
              </a:rPr>
              <a:t>0.22</a:t>
            </a:r>
          </a:p>
        </p:txBody>
      </p:sp>
      <p:sp>
        <p:nvSpPr>
          <p:cNvPr id="32778" name="TextBox 19"/>
          <p:cNvSpPr txBox="1">
            <a:spLocks noChangeArrowheads="1"/>
          </p:cNvSpPr>
          <p:nvPr/>
        </p:nvSpPr>
        <p:spPr bwMode="auto">
          <a:xfrm>
            <a:off x="2551113" y="2384425"/>
            <a:ext cx="573087" cy="461963"/>
          </a:xfrm>
          <a:prstGeom prst="rect">
            <a:avLst/>
          </a:prstGeom>
          <a:noFill/>
          <a:ln w="9525">
            <a:noFill/>
            <a:miter lim="800000"/>
            <a:headEnd/>
            <a:tailEnd/>
          </a:ln>
        </p:spPr>
        <p:txBody>
          <a:bodyPr wrap="none">
            <a:spAutoFit/>
          </a:bodyPr>
          <a:lstStyle/>
          <a:p>
            <a:r>
              <a:rPr lang="en-US" altLang="ko-KR" sz="2400">
                <a:solidFill>
                  <a:srgbClr val="0070C0"/>
                </a:solidFill>
                <a:latin typeface="Calibri" pitchFamily="34" charset="0"/>
                <a:ea typeface="굴림" charset="-127"/>
              </a:rPr>
              <a:t>0.3</a:t>
            </a:r>
          </a:p>
        </p:txBody>
      </p:sp>
      <p:sp>
        <p:nvSpPr>
          <p:cNvPr id="32779" name="TextBox 29"/>
          <p:cNvSpPr txBox="1">
            <a:spLocks noChangeArrowheads="1"/>
          </p:cNvSpPr>
          <p:nvPr/>
        </p:nvSpPr>
        <p:spPr bwMode="auto">
          <a:xfrm>
            <a:off x="6324600" y="1914525"/>
            <a:ext cx="517525" cy="523875"/>
          </a:xfrm>
          <a:prstGeom prst="rect">
            <a:avLst/>
          </a:prstGeom>
          <a:noFill/>
          <a:ln w="9525">
            <a:noFill/>
            <a:miter lim="800000"/>
            <a:headEnd/>
            <a:tailEnd/>
          </a:ln>
        </p:spPr>
        <p:txBody>
          <a:bodyPr wrap="none">
            <a:spAutoFit/>
          </a:bodyPr>
          <a:lstStyle/>
          <a:p>
            <a:r>
              <a:rPr lang="en-US" altLang="ko-KR" sz="2800">
                <a:latin typeface="Calibri" pitchFamily="34" charset="0"/>
                <a:ea typeface="굴림" charset="-127"/>
              </a:rPr>
              <a:t>L1</a:t>
            </a:r>
          </a:p>
        </p:txBody>
      </p:sp>
      <p:sp>
        <p:nvSpPr>
          <p:cNvPr id="32780" name="TextBox 30"/>
          <p:cNvSpPr txBox="1">
            <a:spLocks noChangeArrowheads="1"/>
          </p:cNvSpPr>
          <p:nvPr/>
        </p:nvSpPr>
        <p:spPr bwMode="auto">
          <a:xfrm>
            <a:off x="4191000" y="1914525"/>
            <a:ext cx="517525" cy="523875"/>
          </a:xfrm>
          <a:prstGeom prst="rect">
            <a:avLst/>
          </a:prstGeom>
          <a:noFill/>
          <a:ln w="9525">
            <a:noFill/>
            <a:miter lim="800000"/>
            <a:headEnd/>
            <a:tailEnd/>
          </a:ln>
        </p:spPr>
        <p:txBody>
          <a:bodyPr wrap="none">
            <a:spAutoFit/>
          </a:bodyPr>
          <a:lstStyle/>
          <a:p>
            <a:r>
              <a:rPr lang="en-US" altLang="ko-KR" sz="2800">
                <a:latin typeface="Calibri" pitchFamily="34" charset="0"/>
                <a:ea typeface="굴림" charset="-127"/>
              </a:rPr>
              <a:t>L2</a:t>
            </a:r>
          </a:p>
        </p:txBody>
      </p:sp>
      <p:sp>
        <p:nvSpPr>
          <p:cNvPr id="32781" name="TextBox 31"/>
          <p:cNvSpPr txBox="1">
            <a:spLocks noChangeArrowheads="1"/>
          </p:cNvSpPr>
          <p:nvPr/>
        </p:nvSpPr>
        <p:spPr bwMode="auto">
          <a:xfrm>
            <a:off x="2057400" y="1914525"/>
            <a:ext cx="517525" cy="523875"/>
          </a:xfrm>
          <a:prstGeom prst="rect">
            <a:avLst/>
          </a:prstGeom>
          <a:noFill/>
          <a:ln w="9525">
            <a:noFill/>
            <a:miter lim="800000"/>
            <a:headEnd/>
            <a:tailEnd/>
          </a:ln>
        </p:spPr>
        <p:txBody>
          <a:bodyPr wrap="none">
            <a:spAutoFit/>
          </a:bodyPr>
          <a:lstStyle/>
          <a:p>
            <a:r>
              <a:rPr lang="en-US" altLang="ko-KR" sz="2800">
                <a:latin typeface="Calibri" pitchFamily="34" charset="0"/>
                <a:ea typeface="굴림" charset="-127"/>
              </a:rPr>
              <a:t>L3</a:t>
            </a:r>
          </a:p>
        </p:txBody>
      </p:sp>
      <p:pic>
        <p:nvPicPr>
          <p:cNvPr id="32782" name="Picture 2"/>
          <p:cNvPicPr>
            <a:picLocks noChangeAspect="1" noChangeArrowheads="1"/>
          </p:cNvPicPr>
          <p:nvPr/>
        </p:nvPicPr>
        <p:blipFill>
          <a:blip r:embed="rId3"/>
          <a:srcRect/>
          <a:stretch>
            <a:fillRect/>
          </a:stretch>
        </p:blipFill>
        <p:spPr bwMode="auto">
          <a:xfrm>
            <a:off x="5334000" y="3795713"/>
            <a:ext cx="742950" cy="661987"/>
          </a:xfrm>
          <a:prstGeom prst="rect">
            <a:avLst/>
          </a:prstGeom>
          <a:noFill/>
          <a:ln w="9525">
            <a:noFill/>
            <a:miter lim="800000"/>
            <a:headEnd/>
            <a:tailEnd/>
          </a:ln>
        </p:spPr>
      </p:pic>
      <p:cxnSp>
        <p:nvCxnSpPr>
          <p:cNvPr id="23" name="직선 연결선 22"/>
          <p:cNvCxnSpPr/>
          <p:nvPr/>
        </p:nvCxnSpPr>
        <p:spPr>
          <a:xfrm rot="5400000">
            <a:off x="5041106" y="3298032"/>
            <a:ext cx="1042987" cy="0"/>
          </a:xfrm>
          <a:prstGeom prst="line">
            <a:avLst/>
          </a:prstGeom>
          <a:ln w="25400"/>
        </p:spPr>
        <p:style>
          <a:lnRef idx="1">
            <a:schemeClr val="accent1"/>
          </a:lnRef>
          <a:fillRef idx="0">
            <a:schemeClr val="accent1"/>
          </a:fillRef>
          <a:effectRef idx="0">
            <a:schemeClr val="accent1"/>
          </a:effectRef>
          <a:fontRef idx="minor">
            <a:schemeClr val="tx1"/>
          </a:fontRef>
        </p:style>
      </p:cxnSp>
      <p:sp>
        <p:nvSpPr>
          <p:cNvPr id="25" name="타원 24"/>
          <p:cNvSpPr/>
          <p:nvPr/>
        </p:nvSpPr>
        <p:spPr>
          <a:xfrm>
            <a:off x="5527675" y="2743200"/>
            <a:ext cx="73025" cy="762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ko-KR" altLang="en-US">
              <a:solidFill>
                <a:srgbClr val="FFFFFF"/>
              </a:solidFill>
              <a:ea typeface="굴림" charset="-127"/>
              <a:cs typeface="Arial" charset="0"/>
            </a:endParaRPr>
          </a:p>
        </p:txBody>
      </p:sp>
      <p:sp>
        <p:nvSpPr>
          <p:cNvPr id="32785" name="TextBox 25"/>
          <p:cNvSpPr txBox="1">
            <a:spLocks noChangeArrowheads="1"/>
          </p:cNvSpPr>
          <p:nvPr/>
        </p:nvSpPr>
        <p:spPr bwMode="auto">
          <a:xfrm>
            <a:off x="5562600" y="3381375"/>
            <a:ext cx="573088" cy="461963"/>
          </a:xfrm>
          <a:prstGeom prst="rect">
            <a:avLst/>
          </a:prstGeom>
          <a:noFill/>
          <a:ln w="9525">
            <a:noFill/>
            <a:miter lim="800000"/>
            <a:headEnd/>
            <a:tailEnd/>
          </a:ln>
        </p:spPr>
        <p:txBody>
          <a:bodyPr wrap="none">
            <a:spAutoFit/>
          </a:bodyPr>
          <a:lstStyle/>
          <a:p>
            <a:r>
              <a:rPr lang="en-US" altLang="ko-KR" sz="2400">
                <a:solidFill>
                  <a:srgbClr val="0070C0"/>
                </a:solidFill>
                <a:latin typeface="Calibri" pitchFamily="34" charset="0"/>
                <a:ea typeface="굴림" charset="-127"/>
              </a:rPr>
              <a:t>0.4</a:t>
            </a:r>
          </a:p>
        </p:txBody>
      </p:sp>
      <p:sp>
        <p:nvSpPr>
          <p:cNvPr id="32786" name="TextBox 26"/>
          <p:cNvSpPr txBox="1">
            <a:spLocks noChangeArrowheads="1"/>
          </p:cNvSpPr>
          <p:nvPr/>
        </p:nvSpPr>
        <p:spPr bwMode="auto">
          <a:xfrm>
            <a:off x="5334000" y="4545013"/>
            <a:ext cx="517525" cy="522287"/>
          </a:xfrm>
          <a:prstGeom prst="rect">
            <a:avLst/>
          </a:prstGeom>
          <a:noFill/>
          <a:ln w="9525">
            <a:noFill/>
            <a:miter lim="800000"/>
            <a:headEnd/>
            <a:tailEnd/>
          </a:ln>
        </p:spPr>
        <p:txBody>
          <a:bodyPr wrap="none">
            <a:spAutoFit/>
          </a:bodyPr>
          <a:lstStyle/>
          <a:p>
            <a:r>
              <a:rPr lang="en-US" altLang="ko-KR" sz="2800">
                <a:latin typeface="Calibri" pitchFamily="34" charset="0"/>
                <a:ea typeface="굴림" charset="-127"/>
              </a:rPr>
              <a:t>L4</a:t>
            </a:r>
          </a:p>
        </p:txBody>
      </p:sp>
      <p:pic>
        <p:nvPicPr>
          <p:cNvPr id="32787" name="Picture 3"/>
          <p:cNvPicPr>
            <a:picLocks noChangeAspect="1" noChangeArrowheads="1"/>
          </p:cNvPicPr>
          <p:nvPr/>
        </p:nvPicPr>
        <p:blipFill>
          <a:blip r:embed="rId5"/>
          <a:srcRect/>
          <a:stretch>
            <a:fillRect/>
          </a:stretch>
        </p:blipFill>
        <p:spPr bwMode="auto">
          <a:xfrm>
            <a:off x="8610600" y="2514600"/>
            <a:ext cx="228600" cy="496888"/>
          </a:xfrm>
          <a:prstGeom prst="rect">
            <a:avLst/>
          </a:prstGeom>
          <a:noFill/>
          <a:ln w="9525">
            <a:noFill/>
            <a:miter lim="800000"/>
            <a:headEnd/>
            <a:tailEnd/>
          </a:ln>
        </p:spPr>
      </p:pic>
      <p:pic>
        <p:nvPicPr>
          <p:cNvPr id="32788" name="Picture 3"/>
          <p:cNvPicPr>
            <a:picLocks noChangeAspect="1" noChangeArrowheads="1"/>
          </p:cNvPicPr>
          <p:nvPr/>
        </p:nvPicPr>
        <p:blipFill>
          <a:blip r:embed="rId5"/>
          <a:srcRect/>
          <a:stretch>
            <a:fillRect/>
          </a:stretch>
        </p:blipFill>
        <p:spPr bwMode="auto">
          <a:xfrm>
            <a:off x="228600" y="2514600"/>
            <a:ext cx="228600" cy="496888"/>
          </a:xfrm>
          <a:prstGeom prst="rect">
            <a:avLst/>
          </a:prstGeom>
          <a:noFill/>
          <a:ln w="9525">
            <a:noFill/>
            <a:miter lim="800000"/>
            <a:headEnd/>
            <a:tailEnd/>
          </a:ln>
        </p:spPr>
      </p:pic>
      <p:cxnSp>
        <p:nvCxnSpPr>
          <p:cNvPr id="28" name="직선 연결선 27"/>
          <p:cNvCxnSpPr/>
          <p:nvPr/>
        </p:nvCxnSpPr>
        <p:spPr>
          <a:xfrm flipV="1">
            <a:off x="7162800" y="2819400"/>
            <a:ext cx="1371600" cy="1588"/>
          </a:xfrm>
          <a:prstGeom prst="line">
            <a:avLst/>
          </a:prstGeom>
          <a:ln w="38100">
            <a:solidFill>
              <a:srgbClr val="17B10F"/>
            </a:solidFill>
            <a:prstDash val="dash"/>
          </a:ln>
        </p:spPr>
        <p:style>
          <a:lnRef idx="1">
            <a:schemeClr val="accent1"/>
          </a:lnRef>
          <a:fillRef idx="0">
            <a:schemeClr val="accent1"/>
          </a:fillRef>
          <a:effectRef idx="0">
            <a:schemeClr val="accent1"/>
          </a:effectRef>
          <a:fontRef idx="minor">
            <a:schemeClr val="tx1"/>
          </a:fontRef>
        </p:style>
      </p:cxnSp>
      <p:cxnSp>
        <p:nvCxnSpPr>
          <p:cNvPr id="29" name="직선 연결선 28"/>
          <p:cNvCxnSpPr/>
          <p:nvPr/>
        </p:nvCxnSpPr>
        <p:spPr>
          <a:xfrm>
            <a:off x="609600" y="2819400"/>
            <a:ext cx="1447800" cy="0"/>
          </a:xfrm>
          <a:prstGeom prst="line">
            <a:avLst/>
          </a:prstGeom>
          <a:ln w="38100" cmpd="sng">
            <a:solidFill>
              <a:srgbClr val="FF0000"/>
            </a:solidFill>
            <a:prstDash val="dash"/>
          </a:ln>
        </p:spPr>
        <p:style>
          <a:lnRef idx="1">
            <a:schemeClr val="accent1"/>
          </a:lnRef>
          <a:fillRef idx="0">
            <a:schemeClr val="accent1"/>
          </a:fillRef>
          <a:effectRef idx="0">
            <a:schemeClr val="accent1"/>
          </a:effectRef>
          <a:fontRef idx="minor">
            <a:schemeClr val="tx1"/>
          </a:fontRef>
        </p:style>
      </p:cxnSp>
      <p:sp>
        <p:nvSpPr>
          <p:cNvPr id="32791" name="TextBox 32"/>
          <p:cNvSpPr txBox="1">
            <a:spLocks noChangeArrowheads="1"/>
          </p:cNvSpPr>
          <p:nvPr/>
        </p:nvSpPr>
        <p:spPr bwMode="auto">
          <a:xfrm>
            <a:off x="6815138" y="2362200"/>
            <a:ext cx="728662" cy="461963"/>
          </a:xfrm>
          <a:prstGeom prst="rect">
            <a:avLst/>
          </a:prstGeom>
          <a:noFill/>
          <a:ln w="9525">
            <a:noFill/>
            <a:miter lim="800000"/>
            <a:headEnd/>
            <a:tailEnd/>
          </a:ln>
        </p:spPr>
        <p:txBody>
          <a:bodyPr wrap="none">
            <a:spAutoFit/>
          </a:bodyPr>
          <a:lstStyle/>
          <a:p>
            <a:r>
              <a:rPr lang="en-US" altLang="ko-KR" sz="2400">
                <a:solidFill>
                  <a:srgbClr val="17B10F"/>
                </a:solidFill>
                <a:latin typeface="Calibri" pitchFamily="34" charset="0"/>
                <a:ea typeface="굴림" charset="-127"/>
              </a:rPr>
              <a:t>10.1</a:t>
            </a:r>
          </a:p>
        </p:txBody>
      </p:sp>
      <p:sp>
        <p:nvSpPr>
          <p:cNvPr id="32792" name="TextBox 33"/>
          <p:cNvSpPr txBox="1">
            <a:spLocks noChangeArrowheads="1"/>
          </p:cNvSpPr>
          <p:nvPr/>
        </p:nvSpPr>
        <p:spPr bwMode="auto">
          <a:xfrm>
            <a:off x="7772400" y="2362200"/>
            <a:ext cx="884238" cy="461963"/>
          </a:xfrm>
          <a:prstGeom prst="rect">
            <a:avLst/>
          </a:prstGeom>
          <a:noFill/>
          <a:ln w="9525">
            <a:noFill/>
            <a:miter lim="800000"/>
            <a:headEnd/>
            <a:tailEnd/>
          </a:ln>
        </p:spPr>
        <p:txBody>
          <a:bodyPr wrap="none">
            <a:spAutoFit/>
          </a:bodyPr>
          <a:lstStyle/>
          <a:p>
            <a:r>
              <a:rPr lang="en-US" altLang="ko-KR" sz="2400">
                <a:solidFill>
                  <a:srgbClr val="17B10F"/>
                </a:solidFill>
                <a:latin typeface="Calibri" pitchFamily="34" charset="0"/>
                <a:ea typeface="굴림" charset="-127"/>
              </a:rPr>
              <a:t>10.10</a:t>
            </a:r>
          </a:p>
        </p:txBody>
      </p:sp>
      <p:sp>
        <p:nvSpPr>
          <p:cNvPr id="32793" name="TextBox 34"/>
          <p:cNvSpPr txBox="1">
            <a:spLocks noChangeArrowheads="1"/>
          </p:cNvSpPr>
          <p:nvPr/>
        </p:nvSpPr>
        <p:spPr bwMode="auto">
          <a:xfrm>
            <a:off x="1404938" y="2384425"/>
            <a:ext cx="728662" cy="461963"/>
          </a:xfrm>
          <a:prstGeom prst="rect">
            <a:avLst/>
          </a:prstGeom>
          <a:noFill/>
          <a:ln w="9525">
            <a:noFill/>
            <a:miter lim="800000"/>
            <a:headEnd/>
            <a:tailEnd/>
          </a:ln>
        </p:spPr>
        <p:txBody>
          <a:bodyPr wrap="none">
            <a:spAutoFit/>
          </a:bodyPr>
          <a:lstStyle/>
          <a:p>
            <a:r>
              <a:rPr lang="en-US" altLang="ko-KR" sz="2400">
                <a:solidFill>
                  <a:srgbClr val="FF0000"/>
                </a:solidFill>
                <a:latin typeface="Calibri" pitchFamily="34" charset="0"/>
                <a:ea typeface="굴림" charset="-127"/>
              </a:rPr>
              <a:t>20.1</a:t>
            </a:r>
          </a:p>
        </p:txBody>
      </p:sp>
      <p:sp>
        <p:nvSpPr>
          <p:cNvPr id="32794" name="TextBox 35"/>
          <p:cNvSpPr txBox="1">
            <a:spLocks noChangeArrowheads="1"/>
          </p:cNvSpPr>
          <p:nvPr/>
        </p:nvSpPr>
        <p:spPr bwMode="auto">
          <a:xfrm>
            <a:off x="411163" y="2384425"/>
            <a:ext cx="884237" cy="461963"/>
          </a:xfrm>
          <a:prstGeom prst="rect">
            <a:avLst/>
          </a:prstGeom>
          <a:noFill/>
          <a:ln w="9525">
            <a:noFill/>
            <a:miter lim="800000"/>
            <a:headEnd/>
            <a:tailEnd/>
          </a:ln>
        </p:spPr>
        <p:txBody>
          <a:bodyPr wrap="none">
            <a:spAutoFit/>
          </a:bodyPr>
          <a:lstStyle/>
          <a:p>
            <a:r>
              <a:rPr lang="en-US" altLang="ko-KR" sz="2400">
                <a:solidFill>
                  <a:srgbClr val="FF0000"/>
                </a:solidFill>
                <a:latin typeface="Calibri" pitchFamily="34" charset="0"/>
                <a:ea typeface="굴림" charset="-127"/>
              </a:rPr>
              <a:t>20.10</a:t>
            </a:r>
          </a:p>
        </p:txBody>
      </p:sp>
      <p:sp>
        <p:nvSpPr>
          <p:cNvPr id="32795" name="TextBox 36"/>
          <p:cNvSpPr txBox="1">
            <a:spLocks noChangeArrowheads="1"/>
          </p:cNvSpPr>
          <p:nvPr/>
        </p:nvSpPr>
        <p:spPr bwMode="auto">
          <a:xfrm>
            <a:off x="8458200" y="1914525"/>
            <a:ext cx="554038" cy="523875"/>
          </a:xfrm>
          <a:prstGeom prst="rect">
            <a:avLst/>
          </a:prstGeom>
          <a:noFill/>
          <a:ln w="9525">
            <a:noFill/>
            <a:miter lim="800000"/>
            <a:headEnd/>
            <a:tailEnd/>
          </a:ln>
        </p:spPr>
        <p:txBody>
          <a:bodyPr wrap="none">
            <a:spAutoFit/>
          </a:bodyPr>
          <a:lstStyle/>
          <a:p>
            <a:r>
              <a:rPr lang="en-US" altLang="ko-KR" sz="2800">
                <a:latin typeface="Calibri" pitchFamily="34" charset="0"/>
                <a:ea typeface="굴림" charset="-127"/>
              </a:rPr>
              <a:t>P1</a:t>
            </a:r>
          </a:p>
        </p:txBody>
      </p:sp>
      <p:sp>
        <p:nvSpPr>
          <p:cNvPr id="32796" name="TextBox 37"/>
          <p:cNvSpPr txBox="1">
            <a:spLocks noChangeArrowheads="1"/>
          </p:cNvSpPr>
          <p:nvPr/>
        </p:nvSpPr>
        <p:spPr bwMode="auto">
          <a:xfrm>
            <a:off x="131763" y="1914525"/>
            <a:ext cx="554037" cy="523875"/>
          </a:xfrm>
          <a:prstGeom prst="rect">
            <a:avLst/>
          </a:prstGeom>
          <a:noFill/>
          <a:ln w="9525">
            <a:noFill/>
            <a:miter lim="800000"/>
            <a:headEnd/>
            <a:tailEnd/>
          </a:ln>
        </p:spPr>
        <p:txBody>
          <a:bodyPr wrap="none">
            <a:spAutoFit/>
          </a:bodyPr>
          <a:lstStyle/>
          <a:p>
            <a:r>
              <a:rPr lang="en-US" altLang="ko-KR" sz="2800">
                <a:latin typeface="Calibri" pitchFamily="34" charset="0"/>
                <a:ea typeface="굴림" charset="-127"/>
              </a:rPr>
              <a:t>P2</a:t>
            </a:r>
          </a:p>
        </p:txBody>
      </p:sp>
      <p:sp>
        <p:nvSpPr>
          <p:cNvPr id="32797" name="TextBox 38"/>
          <p:cNvSpPr txBox="1">
            <a:spLocks noChangeArrowheads="1"/>
          </p:cNvSpPr>
          <p:nvPr/>
        </p:nvSpPr>
        <p:spPr bwMode="auto">
          <a:xfrm>
            <a:off x="6248400" y="3200400"/>
            <a:ext cx="2085975" cy="584200"/>
          </a:xfrm>
          <a:prstGeom prst="rect">
            <a:avLst/>
          </a:prstGeom>
          <a:noFill/>
          <a:ln w="9525">
            <a:noFill/>
            <a:miter lim="800000"/>
            <a:headEnd/>
            <a:tailEnd/>
          </a:ln>
        </p:spPr>
        <p:txBody>
          <a:bodyPr wrap="none">
            <a:spAutoFit/>
          </a:bodyPr>
          <a:lstStyle/>
          <a:p>
            <a:r>
              <a:rPr lang="en-US" altLang="ko-KR" sz="3200">
                <a:solidFill>
                  <a:srgbClr val="7030A0"/>
                </a:solidFill>
                <a:latin typeface="Calibri" pitchFamily="34" charset="0"/>
                <a:ea typeface="굴림" charset="-127"/>
              </a:rPr>
              <a:t>Web server</a:t>
            </a:r>
          </a:p>
        </p:txBody>
      </p:sp>
      <p:sp>
        <p:nvSpPr>
          <p:cNvPr id="32798" name="TextBox 39"/>
          <p:cNvSpPr txBox="1">
            <a:spLocks noChangeArrowheads="1"/>
          </p:cNvSpPr>
          <p:nvPr/>
        </p:nvSpPr>
        <p:spPr bwMode="auto">
          <a:xfrm>
            <a:off x="0" y="3200400"/>
            <a:ext cx="1963738" cy="584200"/>
          </a:xfrm>
          <a:prstGeom prst="rect">
            <a:avLst/>
          </a:prstGeom>
          <a:noFill/>
          <a:ln w="9525">
            <a:noFill/>
            <a:miter lim="800000"/>
            <a:headEnd/>
            <a:tailEnd/>
          </a:ln>
        </p:spPr>
        <p:txBody>
          <a:bodyPr wrap="none">
            <a:spAutoFit/>
          </a:bodyPr>
          <a:lstStyle/>
          <a:p>
            <a:r>
              <a:rPr lang="en-US" altLang="ko-KR" sz="3200">
                <a:solidFill>
                  <a:srgbClr val="7030A0"/>
                </a:solidFill>
                <a:latin typeface="Calibri" pitchFamily="34" charset="0"/>
                <a:ea typeface="굴림" charset="-127"/>
              </a:rPr>
              <a:t>Web client</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TextBox 40"/>
          <p:cNvSpPr txBox="1">
            <a:spLocks noChangeArrowheads="1"/>
          </p:cNvSpPr>
          <p:nvPr/>
        </p:nvSpPr>
        <p:spPr bwMode="auto">
          <a:xfrm>
            <a:off x="2590800" y="2438400"/>
            <a:ext cx="4057650" cy="1200150"/>
          </a:xfrm>
          <a:prstGeom prst="rect">
            <a:avLst/>
          </a:prstGeom>
          <a:noFill/>
          <a:ln w="9525">
            <a:noFill/>
            <a:miter lim="800000"/>
            <a:headEnd/>
            <a:tailEnd/>
          </a:ln>
        </p:spPr>
        <p:txBody>
          <a:bodyPr wrap="none">
            <a:spAutoFit/>
          </a:bodyPr>
          <a:lstStyle/>
          <a:p>
            <a:r>
              <a:rPr lang="en-US" altLang="ko-KR" sz="7200">
                <a:latin typeface="Calibri" pitchFamily="34" charset="0"/>
                <a:ea typeface="굴림" charset="-127"/>
              </a:rPr>
              <a:t>Thank you</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TextBox 4"/>
          <p:cNvSpPr txBox="1">
            <a:spLocks noChangeArrowheads="1"/>
          </p:cNvSpPr>
          <p:nvPr/>
        </p:nvSpPr>
        <p:spPr bwMode="auto">
          <a:xfrm>
            <a:off x="152400" y="304800"/>
            <a:ext cx="6400800" cy="646113"/>
          </a:xfrm>
          <a:prstGeom prst="rect">
            <a:avLst/>
          </a:prstGeom>
          <a:noFill/>
          <a:ln w="9525">
            <a:noFill/>
            <a:miter lim="800000"/>
            <a:headEnd/>
            <a:tailEnd/>
          </a:ln>
        </p:spPr>
        <p:txBody>
          <a:bodyPr>
            <a:spAutoFit/>
          </a:bodyPr>
          <a:lstStyle/>
          <a:p>
            <a:r>
              <a:rPr lang="en-US" altLang="ko-KR" sz="3600">
                <a:latin typeface="Calibri" pitchFamily="34" charset="0"/>
                <a:ea typeface="굴림" charset="-127"/>
              </a:rPr>
              <a:t>Topology Set-up</a:t>
            </a:r>
          </a:p>
        </p:txBody>
      </p:sp>
      <p:pic>
        <p:nvPicPr>
          <p:cNvPr id="16386" name="Picture 2"/>
          <p:cNvPicPr>
            <a:picLocks noChangeAspect="1" noChangeArrowheads="1"/>
          </p:cNvPicPr>
          <p:nvPr/>
        </p:nvPicPr>
        <p:blipFill>
          <a:blip r:embed="rId3"/>
          <a:srcRect/>
          <a:stretch>
            <a:fillRect/>
          </a:stretch>
        </p:blipFill>
        <p:spPr bwMode="auto">
          <a:xfrm>
            <a:off x="4286250" y="2490788"/>
            <a:ext cx="742950" cy="661987"/>
          </a:xfrm>
          <a:prstGeom prst="rect">
            <a:avLst/>
          </a:prstGeom>
          <a:noFill/>
          <a:ln w="9525">
            <a:noFill/>
            <a:miter lim="800000"/>
            <a:headEnd/>
            <a:tailEnd/>
          </a:ln>
        </p:spPr>
      </p:pic>
      <p:pic>
        <p:nvPicPr>
          <p:cNvPr id="16387" name="Picture 2"/>
          <p:cNvPicPr>
            <a:picLocks noChangeAspect="1" noChangeArrowheads="1"/>
          </p:cNvPicPr>
          <p:nvPr/>
        </p:nvPicPr>
        <p:blipFill>
          <a:blip r:embed="rId4"/>
          <a:srcRect/>
          <a:stretch>
            <a:fillRect/>
          </a:stretch>
        </p:blipFill>
        <p:spPr bwMode="auto">
          <a:xfrm>
            <a:off x="2152650" y="2490788"/>
            <a:ext cx="742950" cy="661987"/>
          </a:xfrm>
          <a:prstGeom prst="rect">
            <a:avLst/>
          </a:prstGeom>
          <a:noFill/>
          <a:ln w="9525">
            <a:noFill/>
            <a:miter lim="800000"/>
            <a:headEnd/>
            <a:tailEnd/>
          </a:ln>
        </p:spPr>
      </p:pic>
      <p:pic>
        <p:nvPicPr>
          <p:cNvPr id="16388" name="Picture 2"/>
          <p:cNvPicPr>
            <a:picLocks noChangeAspect="1" noChangeArrowheads="1"/>
          </p:cNvPicPr>
          <p:nvPr/>
        </p:nvPicPr>
        <p:blipFill>
          <a:blip r:embed="rId4"/>
          <a:srcRect/>
          <a:stretch>
            <a:fillRect/>
          </a:stretch>
        </p:blipFill>
        <p:spPr bwMode="auto">
          <a:xfrm>
            <a:off x="6419850" y="2490788"/>
            <a:ext cx="742950" cy="661987"/>
          </a:xfrm>
          <a:prstGeom prst="rect">
            <a:avLst/>
          </a:prstGeom>
          <a:noFill/>
          <a:ln w="9525">
            <a:noFill/>
            <a:miter lim="800000"/>
            <a:headEnd/>
            <a:tailEnd/>
          </a:ln>
        </p:spPr>
      </p:pic>
      <p:pic>
        <p:nvPicPr>
          <p:cNvPr id="16389" name="Picture 2"/>
          <p:cNvPicPr>
            <a:picLocks noChangeAspect="1" noChangeArrowheads="1"/>
          </p:cNvPicPr>
          <p:nvPr/>
        </p:nvPicPr>
        <p:blipFill>
          <a:blip r:embed="rId3"/>
          <a:srcRect/>
          <a:stretch>
            <a:fillRect/>
          </a:stretch>
        </p:blipFill>
        <p:spPr bwMode="auto">
          <a:xfrm>
            <a:off x="3124200" y="3824288"/>
            <a:ext cx="742950" cy="661987"/>
          </a:xfrm>
          <a:prstGeom prst="rect">
            <a:avLst/>
          </a:prstGeom>
          <a:noFill/>
          <a:ln w="9525">
            <a:noFill/>
            <a:miter lim="800000"/>
            <a:headEnd/>
            <a:tailEnd/>
          </a:ln>
        </p:spPr>
      </p:pic>
      <p:pic>
        <p:nvPicPr>
          <p:cNvPr id="16390" name="Picture 3"/>
          <p:cNvPicPr>
            <a:picLocks noChangeAspect="1" noChangeArrowheads="1"/>
          </p:cNvPicPr>
          <p:nvPr/>
        </p:nvPicPr>
        <p:blipFill>
          <a:blip r:embed="rId5"/>
          <a:srcRect/>
          <a:stretch>
            <a:fillRect/>
          </a:stretch>
        </p:blipFill>
        <p:spPr bwMode="auto">
          <a:xfrm>
            <a:off x="8610600" y="2514600"/>
            <a:ext cx="228600" cy="496888"/>
          </a:xfrm>
          <a:prstGeom prst="rect">
            <a:avLst/>
          </a:prstGeom>
          <a:noFill/>
          <a:ln w="9525">
            <a:noFill/>
            <a:miter lim="800000"/>
            <a:headEnd/>
            <a:tailEnd/>
          </a:ln>
        </p:spPr>
      </p:pic>
      <p:pic>
        <p:nvPicPr>
          <p:cNvPr id="16391" name="Picture 3"/>
          <p:cNvPicPr>
            <a:picLocks noChangeAspect="1" noChangeArrowheads="1"/>
          </p:cNvPicPr>
          <p:nvPr/>
        </p:nvPicPr>
        <p:blipFill>
          <a:blip r:embed="rId5"/>
          <a:srcRect/>
          <a:stretch>
            <a:fillRect/>
          </a:stretch>
        </p:blipFill>
        <p:spPr bwMode="auto">
          <a:xfrm>
            <a:off x="228600" y="2514600"/>
            <a:ext cx="228600" cy="496888"/>
          </a:xfrm>
          <a:prstGeom prst="rect">
            <a:avLst/>
          </a:prstGeom>
          <a:noFill/>
          <a:ln w="9525">
            <a:noFill/>
            <a:miter lim="800000"/>
            <a:headEnd/>
            <a:tailEnd/>
          </a:ln>
        </p:spPr>
      </p:pic>
      <p:cxnSp>
        <p:nvCxnSpPr>
          <p:cNvPr id="16" name="직선 연결선 15"/>
          <p:cNvCxnSpPr/>
          <p:nvPr/>
        </p:nvCxnSpPr>
        <p:spPr>
          <a:xfrm>
            <a:off x="4724400" y="2795588"/>
            <a:ext cx="1752600" cy="0"/>
          </a:xfrm>
          <a:prstGeom prst="line">
            <a:avLst/>
          </a:prstGeom>
          <a:ln w="25400"/>
        </p:spPr>
        <p:style>
          <a:lnRef idx="1">
            <a:schemeClr val="accent1"/>
          </a:lnRef>
          <a:fillRef idx="0">
            <a:schemeClr val="accent1"/>
          </a:fillRef>
          <a:effectRef idx="0">
            <a:schemeClr val="accent1"/>
          </a:effectRef>
          <a:fontRef idx="minor">
            <a:schemeClr val="tx1"/>
          </a:fontRef>
        </p:style>
      </p:cxnSp>
      <p:cxnSp>
        <p:nvCxnSpPr>
          <p:cNvPr id="24" name="직선 연결선 23"/>
          <p:cNvCxnSpPr/>
          <p:nvPr/>
        </p:nvCxnSpPr>
        <p:spPr>
          <a:xfrm rot="5400000">
            <a:off x="2831306" y="3326607"/>
            <a:ext cx="1042987" cy="0"/>
          </a:xfrm>
          <a:prstGeom prst="line">
            <a:avLst/>
          </a:prstGeom>
          <a:ln w="25400"/>
        </p:spPr>
        <p:style>
          <a:lnRef idx="1">
            <a:schemeClr val="accent1"/>
          </a:lnRef>
          <a:fillRef idx="0">
            <a:schemeClr val="accent1"/>
          </a:fillRef>
          <a:effectRef idx="0">
            <a:schemeClr val="accent1"/>
          </a:effectRef>
          <a:fontRef idx="minor">
            <a:schemeClr val="tx1"/>
          </a:fontRef>
        </p:style>
      </p:cxnSp>
      <p:cxnSp>
        <p:nvCxnSpPr>
          <p:cNvPr id="72" name="직선 연결선 71"/>
          <p:cNvCxnSpPr/>
          <p:nvPr/>
        </p:nvCxnSpPr>
        <p:spPr>
          <a:xfrm>
            <a:off x="2590800" y="2795588"/>
            <a:ext cx="1752600" cy="0"/>
          </a:xfrm>
          <a:prstGeom prst="line">
            <a:avLst/>
          </a:prstGeom>
          <a:ln w="25400"/>
        </p:spPr>
        <p:style>
          <a:lnRef idx="1">
            <a:schemeClr val="accent1"/>
          </a:lnRef>
          <a:fillRef idx="0">
            <a:schemeClr val="accent1"/>
          </a:fillRef>
          <a:effectRef idx="0">
            <a:schemeClr val="accent1"/>
          </a:effectRef>
          <a:fontRef idx="minor">
            <a:schemeClr val="tx1"/>
          </a:fontRef>
        </p:style>
      </p:cxnSp>
      <p:sp>
        <p:nvSpPr>
          <p:cNvPr id="76" name="타원 75"/>
          <p:cNvSpPr/>
          <p:nvPr/>
        </p:nvSpPr>
        <p:spPr>
          <a:xfrm>
            <a:off x="3317875" y="2770188"/>
            <a:ext cx="73025" cy="762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ko-KR" altLang="en-US">
              <a:solidFill>
                <a:srgbClr val="FFFFFF"/>
              </a:solidFill>
              <a:ea typeface="굴림" charset="-127"/>
              <a:cs typeface="Arial" charset="0"/>
            </a:endParaRPr>
          </a:p>
        </p:txBody>
      </p:sp>
      <p:cxnSp>
        <p:nvCxnSpPr>
          <p:cNvPr id="79" name="직선 연결선 78"/>
          <p:cNvCxnSpPr>
            <a:stCxn id="12" idx="3"/>
          </p:cNvCxnSpPr>
          <p:nvPr/>
        </p:nvCxnSpPr>
        <p:spPr>
          <a:xfrm flipV="1">
            <a:off x="7162800" y="2819400"/>
            <a:ext cx="1371600" cy="1588"/>
          </a:xfrm>
          <a:prstGeom prst="line">
            <a:avLst/>
          </a:prstGeom>
          <a:ln w="38100">
            <a:solidFill>
              <a:srgbClr val="17B10F"/>
            </a:solidFill>
            <a:prstDash val="dash"/>
          </a:ln>
        </p:spPr>
        <p:style>
          <a:lnRef idx="1">
            <a:schemeClr val="accent1"/>
          </a:lnRef>
          <a:fillRef idx="0">
            <a:schemeClr val="accent1"/>
          </a:fillRef>
          <a:effectRef idx="0">
            <a:schemeClr val="accent1"/>
          </a:effectRef>
          <a:fontRef idx="minor">
            <a:schemeClr val="tx1"/>
          </a:fontRef>
        </p:style>
      </p:cxnSp>
      <p:cxnSp>
        <p:nvCxnSpPr>
          <p:cNvPr id="89" name="직선 연결선 88"/>
          <p:cNvCxnSpPr/>
          <p:nvPr/>
        </p:nvCxnSpPr>
        <p:spPr>
          <a:xfrm>
            <a:off x="609600" y="2819400"/>
            <a:ext cx="1447800" cy="0"/>
          </a:xfrm>
          <a:prstGeom prst="line">
            <a:avLst/>
          </a:prstGeom>
          <a:ln w="38100" cmpd="sng">
            <a:solidFill>
              <a:srgbClr val="C00000"/>
            </a:solidFill>
            <a:prstDash val="dash"/>
          </a:ln>
        </p:spPr>
        <p:style>
          <a:lnRef idx="1">
            <a:schemeClr val="accent1"/>
          </a:lnRef>
          <a:fillRef idx="0">
            <a:schemeClr val="accent1"/>
          </a:fillRef>
          <a:effectRef idx="0">
            <a:schemeClr val="accent1"/>
          </a:effectRef>
          <a:fontRef idx="minor">
            <a:schemeClr val="tx1"/>
          </a:fontRef>
        </p:style>
      </p:cxnSp>
    </p:spTree>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18433" name="TextBox 4"/>
          <p:cNvSpPr txBox="1">
            <a:spLocks noChangeArrowheads="1"/>
          </p:cNvSpPr>
          <p:nvPr/>
        </p:nvSpPr>
        <p:spPr bwMode="auto">
          <a:xfrm>
            <a:off x="152400" y="304800"/>
            <a:ext cx="6400800" cy="646113"/>
          </a:xfrm>
          <a:prstGeom prst="rect">
            <a:avLst/>
          </a:prstGeom>
          <a:noFill/>
          <a:ln w="9525">
            <a:noFill/>
            <a:miter lim="800000"/>
            <a:headEnd/>
            <a:tailEnd/>
          </a:ln>
        </p:spPr>
        <p:txBody>
          <a:bodyPr>
            <a:spAutoFit/>
          </a:bodyPr>
          <a:lstStyle/>
          <a:p>
            <a:r>
              <a:rPr lang="en-US" altLang="ko-KR" sz="3600">
                <a:latin typeface="Calibri" pitchFamily="34" charset="0"/>
                <a:ea typeface="굴림" charset="-127"/>
              </a:rPr>
              <a:t>Topology Set-up</a:t>
            </a:r>
          </a:p>
        </p:txBody>
      </p:sp>
      <p:pic>
        <p:nvPicPr>
          <p:cNvPr id="18434" name="Picture 2"/>
          <p:cNvPicPr>
            <a:picLocks noChangeAspect="1" noChangeArrowheads="1"/>
          </p:cNvPicPr>
          <p:nvPr/>
        </p:nvPicPr>
        <p:blipFill>
          <a:blip r:embed="rId2"/>
          <a:srcRect/>
          <a:stretch>
            <a:fillRect/>
          </a:stretch>
        </p:blipFill>
        <p:spPr bwMode="auto">
          <a:xfrm>
            <a:off x="4286250" y="2490788"/>
            <a:ext cx="742950" cy="661987"/>
          </a:xfrm>
          <a:prstGeom prst="rect">
            <a:avLst/>
          </a:prstGeom>
          <a:noFill/>
          <a:ln w="9525">
            <a:noFill/>
            <a:miter lim="800000"/>
            <a:headEnd/>
            <a:tailEnd/>
          </a:ln>
        </p:spPr>
      </p:pic>
      <p:pic>
        <p:nvPicPr>
          <p:cNvPr id="18435" name="Picture 2"/>
          <p:cNvPicPr>
            <a:picLocks noChangeAspect="1" noChangeArrowheads="1"/>
          </p:cNvPicPr>
          <p:nvPr/>
        </p:nvPicPr>
        <p:blipFill>
          <a:blip r:embed="rId3"/>
          <a:srcRect/>
          <a:stretch>
            <a:fillRect/>
          </a:stretch>
        </p:blipFill>
        <p:spPr bwMode="auto">
          <a:xfrm>
            <a:off x="2152650" y="2490788"/>
            <a:ext cx="742950" cy="661987"/>
          </a:xfrm>
          <a:prstGeom prst="rect">
            <a:avLst/>
          </a:prstGeom>
          <a:noFill/>
          <a:ln w="9525">
            <a:noFill/>
            <a:miter lim="800000"/>
            <a:headEnd/>
            <a:tailEnd/>
          </a:ln>
        </p:spPr>
      </p:pic>
      <p:pic>
        <p:nvPicPr>
          <p:cNvPr id="18436" name="Picture 2"/>
          <p:cNvPicPr>
            <a:picLocks noChangeAspect="1" noChangeArrowheads="1"/>
          </p:cNvPicPr>
          <p:nvPr/>
        </p:nvPicPr>
        <p:blipFill>
          <a:blip r:embed="rId3"/>
          <a:srcRect/>
          <a:stretch>
            <a:fillRect/>
          </a:stretch>
        </p:blipFill>
        <p:spPr bwMode="auto">
          <a:xfrm>
            <a:off x="6419850" y="2490788"/>
            <a:ext cx="742950" cy="661987"/>
          </a:xfrm>
          <a:prstGeom prst="rect">
            <a:avLst/>
          </a:prstGeom>
          <a:noFill/>
          <a:ln w="9525">
            <a:noFill/>
            <a:miter lim="800000"/>
            <a:headEnd/>
            <a:tailEnd/>
          </a:ln>
        </p:spPr>
      </p:pic>
      <p:pic>
        <p:nvPicPr>
          <p:cNvPr id="18437" name="Picture 2"/>
          <p:cNvPicPr>
            <a:picLocks noChangeAspect="1" noChangeArrowheads="1"/>
          </p:cNvPicPr>
          <p:nvPr/>
        </p:nvPicPr>
        <p:blipFill>
          <a:blip r:embed="rId2"/>
          <a:srcRect/>
          <a:stretch>
            <a:fillRect/>
          </a:stretch>
        </p:blipFill>
        <p:spPr bwMode="auto">
          <a:xfrm>
            <a:off x="3124200" y="3824288"/>
            <a:ext cx="742950" cy="661987"/>
          </a:xfrm>
          <a:prstGeom prst="rect">
            <a:avLst/>
          </a:prstGeom>
          <a:noFill/>
          <a:ln w="9525">
            <a:noFill/>
            <a:miter lim="800000"/>
            <a:headEnd/>
            <a:tailEnd/>
          </a:ln>
        </p:spPr>
      </p:pic>
      <p:pic>
        <p:nvPicPr>
          <p:cNvPr id="18438" name="Picture 3"/>
          <p:cNvPicPr>
            <a:picLocks noChangeAspect="1" noChangeArrowheads="1"/>
          </p:cNvPicPr>
          <p:nvPr/>
        </p:nvPicPr>
        <p:blipFill>
          <a:blip r:embed="rId4"/>
          <a:srcRect/>
          <a:stretch>
            <a:fillRect/>
          </a:stretch>
        </p:blipFill>
        <p:spPr bwMode="auto">
          <a:xfrm>
            <a:off x="8610600" y="2514600"/>
            <a:ext cx="228600" cy="496888"/>
          </a:xfrm>
          <a:prstGeom prst="rect">
            <a:avLst/>
          </a:prstGeom>
          <a:noFill/>
          <a:ln w="9525">
            <a:noFill/>
            <a:miter lim="800000"/>
            <a:headEnd/>
            <a:tailEnd/>
          </a:ln>
        </p:spPr>
      </p:pic>
      <p:pic>
        <p:nvPicPr>
          <p:cNvPr id="18439" name="Picture 3"/>
          <p:cNvPicPr>
            <a:picLocks noChangeAspect="1" noChangeArrowheads="1"/>
          </p:cNvPicPr>
          <p:nvPr/>
        </p:nvPicPr>
        <p:blipFill>
          <a:blip r:embed="rId4"/>
          <a:srcRect/>
          <a:stretch>
            <a:fillRect/>
          </a:stretch>
        </p:blipFill>
        <p:spPr bwMode="auto">
          <a:xfrm>
            <a:off x="228600" y="2514600"/>
            <a:ext cx="228600" cy="496888"/>
          </a:xfrm>
          <a:prstGeom prst="rect">
            <a:avLst/>
          </a:prstGeom>
          <a:noFill/>
          <a:ln w="9525">
            <a:noFill/>
            <a:miter lim="800000"/>
            <a:headEnd/>
            <a:tailEnd/>
          </a:ln>
        </p:spPr>
      </p:pic>
      <p:cxnSp>
        <p:nvCxnSpPr>
          <p:cNvPr id="16" name="직선 연결선 15"/>
          <p:cNvCxnSpPr/>
          <p:nvPr/>
        </p:nvCxnSpPr>
        <p:spPr>
          <a:xfrm>
            <a:off x="4724400" y="2795588"/>
            <a:ext cx="1752600" cy="0"/>
          </a:xfrm>
          <a:prstGeom prst="line">
            <a:avLst/>
          </a:prstGeom>
          <a:ln w="25400"/>
        </p:spPr>
        <p:style>
          <a:lnRef idx="1">
            <a:schemeClr val="accent1"/>
          </a:lnRef>
          <a:fillRef idx="0">
            <a:schemeClr val="accent1"/>
          </a:fillRef>
          <a:effectRef idx="0">
            <a:schemeClr val="accent1"/>
          </a:effectRef>
          <a:fontRef idx="minor">
            <a:schemeClr val="tx1"/>
          </a:fontRef>
        </p:style>
      </p:cxnSp>
      <p:cxnSp>
        <p:nvCxnSpPr>
          <p:cNvPr id="24" name="직선 연결선 23"/>
          <p:cNvCxnSpPr/>
          <p:nvPr/>
        </p:nvCxnSpPr>
        <p:spPr>
          <a:xfrm rot="5400000">
            <a:off x="2831306" y="3326607"/>
            <a:ext cx="1042987" cy="0"/>
          </a:xfrm>
          <a:prstGeom prst="line">
            <a:avLst/>
          </a:prstGeom>
          <a:ln w="25400"/>
        </p:spPr>
        <p:style>
          <a:lnRef idx="1">
            <a:schemeClr val="accent1"/>
          </a:lnRef>
          <a:fillRef idx="0">
            <a:schemeClr val="accent1"/>
          </a:fillRef>
          <a:effectRef idx="0">
            <a:schemeClr val="accent1"/>
          </a:effectRef>
          <a:fontRef idx="minor">
            <a:schemeClr val="tx1"/>
          </a:fontRef>
        </p:style>
      </p:cxnSp>
      <p:cxnSp>
        <p:nvCxnSpPr>
          <p:cNvPr id="72" name="직선 연결선 71"/>
          <p:cNvCxnSpPr/>
          <p:nvPr/>
        </p:nvCxnSpPr>
        <p:spPr>
          <a:xfrm>
            <a:off x="2590800" y="2795588"/>
            <a:ext cx="1752600" cy="0"/>
          </a:xfrm>
          <a:prstGeom prst="line">
            <a:avLst/>
          </a:prstGeom>
          <a:ln w="25400"/>
        </p:spPr>
        <p:style>
          <a:lnRef idx="1">
            <a:schemeClr val="accent1"/>
          </a:lnRef>
          <a:fillRef idx="0">
            <a:schemeClr val="accent1"/>
          </a:fillRef>
          <a:effectRef idx="0">
            <a:schemeClr val="accent1"/>
          </a:effectRef>
          <a:fontRef idx="minor">
            <a:schemeClr val="tx1"/>
          </a:fontRef>
        </p:style>
      </p:cxnSp>
      <p:sp>
        <p:nvSpPr>
          <p:cNvPr id="76" name="타원 75"/>
          <p:cNvSpPr/>
          <p:nvPr/>
        </p:nvSpPr>
        <p:spPr>
          <a:xfrm>
            <a:off x="3317875" y="2770188"/>
            <a:ext cx="73025" cy="762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ko-KR" altLang="en-US">
              <a:solidFill>
                <a:srgbClr val="FFFFFF"/>
              </a:solidFill>
              <a:ea typeface="굴림" charset="-127"/>
              <a:cs typeface="Arial" charset="0"/>
            </a:endParaRPr>
          </a:p>
        </p:txBody>
      </p:sp>
      <p:cxnSp>
        <p:nvCxnSpPr>
          <p:cNvPr id="79" name="직선 연결선 78"/>
          <p:cNvCxnSpPr>
            <a:stCxn id="12" idx="3"/>
          </p:cNvCxnSpPr>
          <p:nvPr/>
        </p:nvCxnSpPr>
        <p:spPr>
          <a:xfrm flipV="1">
            <a:off x="7162800" y="2819400"/>
            <a:ext cx="1371600" cy="1588"/>
          </a:xfrm>
          <a:prstGeom prst="line">
            <a:avLst/>
          </a:prstGeom>
          <a:ln w="38100">
            <a:solidFill>
              <a:srgbClr val="17B10F"/>
            </a:solidFill>
            <a:prstDash val="dash"/>
          </a:ln>
        </p:spPr>
        <p:style>
          <a:lnRef idx="1">
            <a:schemeClr val="accent1"/>
          </a:lnRef>
          <a:fillRef idx="0">
            <a:schemeClr val="accent1"/>
          </a:fillRef>
          <a:effectRef idx="0">
            <a:schemeClr val="accent1"/>
          </a:effectRef>
          <a:fontRef idx="minor">
            <a:schemeClr val="tx1"/>
          </a:fontRef>
        </p:style>
      </p:cxnSp>
      <p:cxnSp>
        <p:nvCxnSpPr>
          <p:cNvPr id="89" name="직선 연결선 88"/>
          <p:cNvCxnSpPr/>
          <p:nvPr/>
        </p:nvCxnSpPr>
        <p:spPr>
          <a:xfrm>
            <a:off x="609600" y="2819400"/>
            <a:ext cx="1447800" cy="0"/>
          </a:xfrm>
          <a:prstGeom prst="line">
            <a:avLst/>
          </a:prstGeom>
          <a:ln w="38100" cmpd="sng">
            <a:solidFill>
              <a:srgbClr val="FF0000"/>
            </a:solidFill>
            <a:prstDash val="dash"/>
          </a:ln>
        </p:spPr>
        <p:style>
          <a:lnRef idx="1">
            <a:schemeClr val="accent1"/>
          </a:lnRef>
          <a:fillRef idx="0">
            <a:schemeClr val="accent1"/>
          </a:fillRef>
          <a:effectRef idx="0">
            <a:schemeClr val="accent1"/>
          </a:effectRef>
          <a:fontRef idx="minor">
            <a:schemeClr val="tx1"/>
          </a:fontRef>
        </p:style>
      </p:cxnSp>
      <p:sp>
        <p:nvSpPr>
          <p:cNvPr id="18446" name="TextBox 16"/>
          <p:cNvSpPr txBox="1">
            <a:spLocks noChangeArrowheads="1"/>
          </p:cNvSpPr>
          <p:nvPr/>
        </p:nvSpPr>
        <p:spPr bwMode="auto">
          <a:xfrm>
            <a:off x="5791200" y="2371725"/>
            <a:ext cx="573088" cy="461963"/>
          </a:xfrm>
          <a:prstGeom prst="rect">
            <a:avLst/>
          </a:prstGeom>
          <a:noFill/>
          <a:ln w="9525">
            <a:noFill/>
            <a:miter lim="800000"/>
            <a:headEnd/>
            <a:tailEnd/>
          </a:ln>
        </p:spPr>
        <p:txBody>
          <a:bodyPr wrap="none">
            <a:spAutoFit/>
          </a:bodyPr>
          <a:lstStyle/>
          <a:p>
            <a:r>
              <a:rPr lang="en-US" altLang="ko-KR" sz="2400">
                <a:solidFill>
                  <a:srgbClr val="0070C0"/>
                </a:solidFill>
                <a:latin typeface="Calibri" pitchFamily="34" charset="0"/>
                <a:ea typeface="굴림" charset="-127"/>
              </a:rPr>
              <a:t>0.1</a:t>
            </a:r>
          </a:p>
        </p:txBody>
      </p:sp>
      <p:sp>
        <p:nvSpPr>
          <p:cNvPr id="18447" name="TextBox 17"/>
          <p:cNvSpPr txBox="1">
            <a:spLocks noChangeArrowheads="1"/>
          </p:cNvSpPr>
          <p:nvPr/>
        </p:nvSpPr>
        <p:spPr bwMode="auto">
          <a:xfrm>
            <a:off x="4681538" y="2371725"/>
            <a:ext cx="728662" cy="461963"/>
          </a:xfrm>
          <a:prstGeom prst="rect">
            <a:avLst/>
          </a:prstGeom>
          <a:noFill/>
          <a:ln w="9525">
            <a:noFill/>
            <a:miter lim="800000"/>
            <a:headEnd/>
            <a:tailEnd/>
          </a:ln>
        </p:spPr>
        <p:txBody>
          <a:bodyPr wrap="none">
            <a:spAutoFit/>
          </a:bodyPr>
          <a:lstStyle/>
          <a:p>
            <a:r>
              <a:rPr lang="en-US" altLang="ko-KR" sz="2400">
                <a:solidFill>
                  <a:srgbClr val="0070C0"/>
                </a:solidFill>
                <a:latin typeface="Calibri" pitchFamily="34" charset="0"/>
                <a:ea typeface="굴림" charset="-127"/>
              </a:rPr>
              <a:t>0.21</a:t>
            </a:r>
          </a:p>
        </p:txBody>
      </p:sp>
      <p:sp>
        <p:nvSpPr>
          <p:cNvPr id="18448" name="TextBox 18"/>
          <p:cNvSpPr txBox="1">
            <a:spLocks noChangeArrowheads="1"/>
          </p:cNvSpPr>
          <p:nvPr/>
        </p:nvSpPr>
        <p:spPr bwMode="auto">
          <a:xfrm>
            <a:off x="3581400" y="2371725"/>
            <a:ext cx="728663" cy="461963"/>
          </a:xfrm>
          <a:prstGeom prst="rect">
            <a:avLst/>
          </a:prstGeom>
          <a:noFill/>
          <a:ln w="9525">
            <a:noFill/>
            <a:miter lim="800000"/>
            <a:headEnd/>
            <a:tailEnd/>
          </a:ln>
        </p:spPr>
        <p:txBody>
          <a:bodyPr wrap="none">
            <a:spAutoFit/>
          </a:bodyPr>
          <a:lstStyle/>
          <a:p>
            <a:r>
              <a:rPr lang="en-US" altLang="ko-KR" sz="2400">
                <a:solidFill>
                  <a:srgbClr val="0070C0"/>
                </a:solidFill>
                <a:latin typeface="Calibri" pitchFamily="34" charset="0"/>
                <a:ea typeface="굴림" charset="-127"/>
              </a:rPr>
              <a:t>0.22</a:t>
            </a:r>
          </a:p>
        </p:txBody>
      </p:sp>
      <p:sp>
        <p:nvSpPr>
          <p:cNvPr id="18449" name="TextBox 19"/>
          <p:cNvSpPr txBox="1">
            <a:spLocks noChangeArrowheads="1"/>
          </p:cNvSpPr>
          <p:nvPr/>
        </p:nvSpPr>
        <p:spPr bwMode="auto">
          <a:xfrm>
            <a:off x="2551113" y="2384425"/>
            <a:ext cx="573087" cy="461963"/>
          </a:xfrm>
          <a:prstGeom prst="rect">
            <a:avLst/>
          </a:prstGeom>
          <a:noFill/>
          <a:ln w="9525">
            <a:noFill/>
            <a:miter lim="800000"/>
            <a:headEnd/>
            <a:tailEnd/>
          </a:ln>
        </p:spPr>
        <p:txBody>
          <a:bodyPr wrap="none">
            <a:spAutoFit/>
          </a:bodyPr>
          <a:lstStyle/>
          <a:p>
            <a:r>
              <a:rPr lang="en-US" altLang="ko-KR" sz="2400">
                <a:solidFill>
                  <a:srgbClr val="0070C0"/>
                </a:solidFill>
                <a:latin typeface="Calibri" pitchFamily="34" charset="0"/>
                <a:ea typeface="굴림" charset="-127"/>
              </a:rPr>
              <a:t>0.3</a:t>
            </a:r>
          </a:p>
        </p:txBody>
      </p:sp>
      <p:sp>
        <p:nvSpPr>
          <p:cNvPr id="18450" name="TextBox 20"/>
          <p:cNvSpPr txBox="1">
            <a:spLocks noChangeArrowheads="1"/>
          </p:cNvSpPr>
          <p:nvPr/>
        </p:nvSpPr>
        <p:spPr bwMode="auto">
          <a:xfrm>
            <a:off x="3352800" y="3409950"/>
            <a:ext cx="573088" cy="461963"/>
          </a:xfrm>
          <a:prstGeom prst="rect">
            <a:avLst/>
          </a:prstGeom>
          <a:noFill/>
          <a:ln w="9525">
            <a:noFill/>
            <a:miter lim="800000"/>
            <a:headEnd/>
            <a:tailEnd/>
          </a:ln>
        </p:spPr>
        <p:txBody>
          <a:bodyPr wrap="none">
            <a:spAutoFit/>
          </a:bodyPr>
          <a:lstStyle/>
          <a:p>
            <a:r>
              <a:rPr lang="en-US" altLang="ko-KR" sz="2400">
                <a:solidFill>
                  <a:srgbClr val="0070C0"/>
                </a:solidFill>
                <a:latin typeface="Calibri" pitchFamily="34" charset="0"/>
                <a:ea typeface="굴림" charset="-127"/>
              </a:rPr>
              <a:t>0.4</a:t>
            </a:r>
          </a:p>
        </p:txBody>
      </p:sp>
      <p:sp>
        <p:nvSpPr>
          <p:cNvPr id="18451" name="TextBox 21"/>
          <p:cNvSpPr txBox="1">
            <a:spLocks noChangeArrowheads="1"/>
          </p:cNvSpPr>
          <p:nvPr/>
        </p:nvSpPr>
        <p:spPr bwMode="auto">
          <a:xfrm>
            <a:off x="6815138" y="2362200"/>
            <a:ext cx="728662" cy="461963"/>
          </a:xfrm>
          <a:prstGeom prst="rect">
            <a:avLst/>
          </a:prstGeom>
          <a:noFill/>
          <a:ln w="9525">
            <a:noFill/>
            <a:miter lim="800000"/>
            <a:headEnd/>
            <a:tailEnd/>
          </a:ln>
        </p:spPr>
        <p:txBody>
          <a:bodyPr wrap="none">
            <a:spAutoFit/>
          </a:bodyPr>
          <a:lstStyle/>
          <a:p>
            <a:r>
              <a:rPr lang="en-US" altLang="ko-KR" sz="2400">
                <a:solidFill>
                  <a:srgbClr val="17B10F"/>
                </a:solidFill>
                <a:latin typeface="Calibri" pitchFamily="34" charset="0"/>
                <a:ea typeface="굴림" charset="-127"/>
              </a:rPr>
              <a:t>10.1</a:t>
            </a:r>
          </a:p>
        </p:txBody>
      </p:sp>
      <p:sp>
        <p:nvSpPr>
          <p:cNvPr id="18452" name="TextBox 22"/>
          <p:cNvSpPr txBox="1">
            <a:spLocks noChangeArrowheads="1"/>
          </p:cNvSpPr>
          <p:nvPr/>
        </p:nvSpPr>
        <p:spPr bwMode="auto">
          <a:xfrm>
            <a:off x="7772400" y="2362200"/>
            <a:ext cx="884238" cy="461963"/>
          </a:xfrm>
          <a:prstGeom prst="rect">
            <a:avLst/>
          </a:prstGeom>
          <a:noFill/>
          <a:ln w="9525">
            <a:noFill/>
            <a:miter lim="800000"/>
            <a:headEnd/>
            <a:tailEnd/>
          </a:ln>
        </p:spPr>
        <p:txBody>
          <a:bodyPr wrap="none">
            <a:spAutoFit/>
          </a:bodyPr>
          <a:lstStyle/>
          <a:p>
            <a:r>
              <a:rPr lang="en-US" altLang="ko-KR" sz="2400">
                <a:solidFill>
                  <a:srgbClr val="17B10F"/>
                </a:solidFill>
                <a:latin typeface="Calibri" pitchFamily="34" charset="0"/>
                <a:ea typeface="굴림" charset="-127"/>
              </a:rPr>
              <a:t>10.10</a:t>
            </a:r>
          </a:p>
        </p:txBody>
      </p:sp>
      <p:sp>
        <p:nvSpPr>
          <p:cNvPr id="18453" name="TextBox 24"/>
          <p:cNvSpPr txBox="1">
            <a:spLocks noChangeArrowheads="1"/>
          </p:cNvSpPr>
          <p:nvPr/>
        </p:nvSpPr>
        <p:spPr bwMode="auto">
          <a:xfrm>
            <a:off x="1404938" y="2384425"/>
            <a:ext cx="728662" cy="461963"/>
          </a:xfrm>
          <a:prstGeom prst="rect">
            <a:avLst/>
          </a:prstGeom>
          <a:noFill/>
          <a:ln w="9525">
            <a:noFill/>
            <a:miter lim="800000"/>
            <a:headEnd/>
            <a:tailEnd/>
          </a:ln>
        </p:spPr>
        <p:txBody>
          <a:bodyPr wrap="none">
            <a:spAutoFit/>
          </a:bodyPr>
          <a:lstStyle/>
          <a:p>
            <a:r>
              <a:rPr lang="en-US" altLang="ko-KR" sz="2400">
                <a:solidFill>
                  <a:srgbClr val="FF0000"/>
                </a:solidFill>
                <a:latin typeface="Calibri" pitchFamily="34" charset="0"/>
                <a:ea typeface="굴림" charset="-127"/>
              </a:rPr>
              <a:t>20.1</a:t>
            </a:r>
          </a:p>
        </p:txBody>
      </p:sp>
      <p:sp>
        <p:nvSpPr>
          <p:cNvPr id="18454" name="TextBox 25"/>
          <p:cNvSpPr txBox="1">
            <a:spLocks noChangeArrowheads="1"/>
          </p:cNvSpPr>
          <p:nvPr/>
        </p:nvSpPr>
        <p:spPr bwMode="auto">
          <a:xfrm>
            <a:off x="411163" y="2384425"/>
            <a:ext cx="884237" cy="461963"/>
          </a:xfrm>
          <a:prstGeom prst="rect">
            <a:avLst/>
          </a:prstGeom>
          <a:noFill/>
          <a:ln w="9525">
            <a:noFill/>
            <a:miter lim="800000"/>
            <a:headEnd/>
            <a:tailEnd/>
          </a:ln>
        </p:spPr>
        <p:txBody>
          <a:bodyPr wrap="none">
            <a:spAutoFit/>
          </a:bodyPr>
          <a:lstStyle/>
          <a:p>
            <a:r>
              <a:rPr lang="en-US" altLang="ko-KR" sz="2400">
                <a:solidFill>
                  <a:srgbClr val="FF0000"/>
                </a:solidFill>
                <a:latin typeface="Calibri" pitchFamily="34" charset="0"/>
                <a:ea typeface="굴림" charset="-127"/>
              </a:rPr>
              <a:t>20.10</a:t>
            </a:r>
          </a:p>
        </p:txBody>
      </p:sp>
      <p:sp>
        <p:nvSpPr>
          <p:cNvPr id="18455" name="TextBox 26"/>
          <p:cNvSpPr txBox="1">
            <a:spLocks noChangeArrowheads="1"/>
          </p:cNvSpPr>
          <p:nvPr/>
        </p:nvSpPr>
        <p:spPr bwMode="auto">
          <a:xfrm>
            <a:off x="381000" y="1143000"/>
            <a:ext cx="4235450" cy="523875"/>
          </a:xfrm>
          <a:prstGeom prst="rect">
            <a:avLst/>
          </a:prstGeom>
          <a:noFill/>
          <a:ln w="9525">
            <a:noFill/>
            <a:miter lim="800000"/>
            <a:headEnd/>
            <a:tailEnd/>
          </a:ln>
        </p:spPr>
        <p:txBody>
          <a:bodyPr wrap="none">
            <a:spAutoFit/>
          </a:bodyPr>
          <a:lstStyle/>
          <a:p>
            <a:r>
              <a:rPr lang="en-US" altLang="ko-KR" sz="2800">
                <a:latin typeface="Calibri" pitchFamily="34" charset="0"/>
                <a:ea typeface="굴림" charset="-127"/>
              </a:rPr>
              <a:t>IP address : 192.168.xxx.xxx</a:t>
            </a:r>
          </a:p>
        </p:txBody>
      </p:sp>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19457" name="TextBox 4"/>
          <p:cNvSpPr txBox="1">
            <a:spLocks noChangeArrowheads="1"/>
          </p:cNvSpPr>
          <p:nvPr/>
        </p:nvSpPr>
        <p:spPr bwMode="auto">
          <a:xfrm>
            <a:off x="152400" y="304800"/>
            <a:ext cx="6400800" cy="646113"/>
          </a:xfrm>
          <a:prstGeom prst="rect">
            <a:avLst/>
          </a:prstGeom>
          <a:noFill/>
          <a:ln w="9525">
            <a:noFill/>
            <a:miter lim="800000"/>
            <a:headEnd/>
            <a:tailEnd/>
          </a:ln>
        </p:spPr>
        <p:txBody>
          <a:bodyPr>
            <a:spAutoFit/>
          </a:bodyPr>
          <a:lstStyle/>
          <a:p>
            <a:r>
              <a:rPr lang="en-US" altLang="ko-KR" sz="3600">
                <a:latin typeface="Calibri" pitchFamily="34" charset="0"/>
                <a:ea typeface="굴림" charset="-127"/>
              </a:rPr>
              <a:t>Topology Set-up</a:t>
            </a:r>
          </a:p>
        </p:txBody>
      </p:sp>
      <p:pic>
        <p:nvPicPr>
          <p:cNvPr id="19458" name="Picture 2"/>
          <p:cNvPicPr>
            <a:picLocks noChangeAspect="1" noChangeArrowheads="1"/>
          </p:cNvPicPr>
          <p:nvPr/>
        </p:nvPicPr>
        <p:blipFill>
          <a:blip r:embed="rId2"/>
          <a:srcRect/>
          <a:stretch>
            <a:fillRect/>
          </a:stretch>
        </p:blipFill>
        <p:spPr bwMode="auto">
          <a:xfrm>
            <a:off x="4286250" y="2490788"/>
            <a:ext cx="742950" cy="661987"/>
          </a:xfrm>
          <a:prstGeom prst="rect">
            <a:avLst/>
          </a:prstGeom>
          <a:noFill/>
          <a:ln w="9525">
            <a:noFill/>
            <a:miter lim="800000"/>
            <a:headEnd/>
            <a:tailEnd/>
          </a:ln>
        </p:spPr>
      </p:pic>
      <p:pic>
        <p:nvPicPr>
          <p:cNvPr id="19459" name="Picture 2"/>
          <p:cNvPicPr>
            <a:picLocks noChangeAspect="1" noChangeArrowheads="1"/>
          </p:cNvPicPr>
          <p:nvPr/>
        </p:nvPicPr>
        <p:blipFill>
          <a:blip r:embed="rId3"/>
          <a:srcRect/>
          <a:stretch>
            <a:fillRect/>
          </a:stretch>
        </p:blipFill>
        <p:spPr bwMode="auto">
          <a:xfrm>
            <a:off x="2152650" y="2490788"/>
            <a:ext cx="742950" cy="661987"/>
          </a:xfrm>
          <a:prstGeom prst="rect">
            <a:avLst/>
          </a:prstGeom>
          <a:noFill/>
          <a:ln w="9525">
            <a:noFill/>
            <a:miter lim="800000"/>
            <a:headEnd/>
            <a:tailEnd/>
          </a:ln>
        </p:spPr>
      </p:pic>
      <p:pic>
        <p:nvPicPr>
          <p:cNvPr id="19460" name="Picture 2"/>
          <p:cNvPicPr>
            <a:picLocks noChangeAspect="1" noChangeArrowheads="1"/>
          </p:cNvPicPr>
          <p:nvPr/>
        </p:nvPicPr>
        <p:blipFill>
          <a:blip r:embed="rId3"/>
          <a:srcRect/>
          <a:stretch>
            <a:fillRect/>
          </a:stretch>
        </p:blipFill>
        <p:spPr bwMode="auto">
          <a:xfrm>
            <a:off x="6419850" y="2490788"/>
            <a:ext cx="742950" cy="661987"/>
          </a:xfrm>
          <a:prstGeom prst="rect">
            <a:avLst/>
          </a:prstGeom>
          <a:noFill/>
          <a:ln w="9525">
            <a:noFill/>
            <a:miter lim="800000"/>
            <a:headEnd/>
            <a:tailEnd/>
          </a:ln>
        </p:spPr>
      </p:pic>
      <p:pic>
        <p:nvPicPr>
          <p:cNvPr id="19461" name="Picture 2"/>
          <p:cNvPicPr>
            <a:picLocks noChangeAspect="1" noChangeArrowheads="1"/>
          </p:cNvPicPr>
          <p:nvPr/>
        </p:nvPicPr>
        <p:blipFill>
          <a:blip r:embed="rId2"/>
          <a:srcRect/>
          <a:stretch>
            <a:fillRect/>
          </a:stretch>
        </p:blipFill>
        <p:spPr bwMode="auto">
          <a:xfrm>
            <a:off x="3124200" y="3824288"/>
            <a:ext cx="742950" cy="661987"/>
          </a:xfrm>
          <a:prstGeom prst="rect">
            <a:avLst/>
          </a:prstGeom>
          <a:noFill/>
          <a:ln w="9525">
            <a:noFill/>
            <a:miter lim="800000"/>
            <a:headEnd/>
            <a:tailEnd/>
          </a:ln>
        </p:spPr>
      </p:pic>
      <p:pic>
        <p:nvPicPr>
          <p:cNvPr id="19462" name="Picture 3"/>
          <p:cNvPicPr>
            <a:picLocks noChangeAspect="1" noChangeArrowheads="1"/>
          </p:cNvPicPr>
          <p:nvPr/>
        </p:nvPicPr>
        <p:blipFill>
          <a:blip r:embed="rId4"/>
          <a:srcRect/>
          <a:stretch>
            <a:fillRect/>
          </a:stretch>
        </p:blipFill>
        <p:spPr bwMode="auto">
          <a:xfrm>
            <a:off x="8610600" y="2514600"/>
            <a:ext cx="228600" cy="496888"/>
          </a:xfrm>
          <a:prstGeom prst="rect">
            <a:avLst/>
          </a:prstGeom>
          <a:noFill/>
          <a:ln w="9525">
            <a:noFill/>
            <a:miter lim="800000"/>
            <a:headEnd/>
            <a:tailEnd/>
          </a:ln>
        </p:spPr>
      </p:pic>
      <p:pic>
        <p:nvPicPr>
          <p:cNvPr id="19463" name="Picture 3"/>
          <p:cNvPicPr>
            <a:picLocks noChangeAspect="1" noChangeArrowheads="1"/>
          </p:cNvPicPr>
          <p:nvPr/>
        </p:nvPicPr>
        <p:blipFill>
          <a:blip r:embed="rId4"/>
          <a:srcRect/>
          <a:stretch>
            <a:fillRect/>
          </a:stretch>
        </p:blipFill>
        <p:spPr bwMode="auto">
          <a:xfrm>
            <a:off x="228600" y="2514600"/>
            <a:ext cx="228600" cy="496888"/>
          </a:xfrm>
          <a:prstGeom prst="rect">
            <a:avLst/>
          </a:prstGeom>
          <a:noFill/>
          <a:ln w="9525">
            <a:noFill/>
            <a:miter lim="800000"/>
            <a:headEnd/>
            <a:tailEnd/>
          </a:ln>
        </p:spPr>
      </p:pic>
      <p:cxnSp>
        <p:nvCxnSpPr>
          <p:cNvPr id="16" name="직선 연결선 15"/>
          <p:cNvCxnSpPr/>
          <p:nvPr/>
        </p:nvCxnSpPr>
        <p:spPr>
          <a:xfrm>
            <a:off x="4724400" y="2795588"/>
            <a:ext cx="1752600" cy="0"/>
          </a:xfrm>
          <a:prstGeom prst="line">
            <a:avLst/>
          </a:prstGeom>
          <a:ln w="25400"/>
        </p:spPr>
        <p:style>
          <a:lnRef idx="1">
            <a:schemeClr val="accent1"/>
          </a:lnRef>
          <a:fillRef idx="0">
            <a:schemeClr val="accent1"/>
          </a:fillRef>
          <a:effectRef idx="0">
            <a:schemeClr val="accent1"/>
          </a:effectRef>
          <a:fontRef idx="minor">
            <a:schemeClr val="tx1"/>
          </a:fontRef>
        </p:style>
      </p:cxnSp>
      <p:cxnSp>
        <p:nvCxnSpPr>
          <p:cNvPr id="24" name="직선 연결선 23"/>
          <p:cNvCxnSpPr/>
          <p:nvPr/>
        </p:nvCxnSpPr>
        <p:spPr>
          <a:xfrm rot="5400000">
            <a:off x="2831306" y="3326607"/>
            <a:ext cx="1042987" cy="0"/>
          </a:xfrm>
          <a:prstGeom prst="line">
            <a:avLst/>
          </a:prstGeom>
          <a:ln w="25400"/>
        </p:spPr>
        <p:style>
          <a:lnRef idx="1">
            <a:schemeClr val="accent1"/>
          </a:lnRef>
          <a:fillRef idx="0">
            <a:schemeClr val="accent1"/>
          </a:fillRef>
          <a:effectRef idx="0">
            <a:schemeClr val="accent1"/>
          </a:effectRef>
          <a:fontRef idx="minor">
            <a:schemeClr val="tx1"/>
          </a:fontRef>
        </p:style>
      </p:cxnSp>
      <p:cxnSp>
        <p:nvCxnSpPr>
          <p:cNvPr id="72" name="직선 연결선 71"/>
          <p:cNvCxnSpPr/>
          <p:nvPr/>
        </p:nvCxnSpPr>
        <p:spPr>
          <a:xfrm>
            <a:off x="2590800" y="2795588"/>
            <a:ext cx="1752600" cy="0"/>
          </a:xfrm>
          <a:prstGeom prst="line">
            <a:avLst/>
          </a:prstGeom>
          <a:ln w="25400"/>
        </p:spPr>
        <p:style>
          <a:lnRef idx="1">
            <a:schemeClr val="accent1"/>
          </a:lnRef>
          <a:fillRef idx="0">
            <a:schemeClr val="accent1"/>
          </a:fillRef>
          <a:effectRef idx="0">
            <a:schemeClr val="accent1"/>
          </a:effectRef>
          <a:fontRef idx="minor">
            <a:schemeClr val="tx1"/>
          </a:fontRef>
        </p:style>
      </p:cxnSp>
      <p:sp>
        <p:nvSpPr>
          <p:cNvPr id="76" name="타원 75"/>
          <p:cNvSpPr/>
          <p:nvPr/>
        </p:nvSpPr>
        <p:spPr>
          <a:xfrm>
            <a:off x="3317875" y="2770188"/>
            <a:ext cx="73025" cy="762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ko-KR" altLang="en-US">
              <a:solidFill>
                <a:srgbClr val="FFFFFF"/>
              </a:solidFill>
              <a:ea typeface="굴림" charset="-127"/>
              <a:cs typeface="Arial" charset="0"/>
            </a:endParaRPr>
          </a:p>
        </p:txBody>
      </p:sp>
      <p:cxnSp>
        <p:nvCxnSpPr>
          <p:cNvPr id="79" name="직선 연결선 78"/>
          <p:cNvCxnSpPr>
            <a:stCxn id="12" idx="3"/>
          </p:cNvCxnSpPr>
          <p:nvPr/>
        </p:nvCxnSpPr>
        <p:spPr>
          <a:xfrm flipV="1">
            <a:off x="7162800" y="2819400"/>
            <a:ext cx="1371600" cy="1588"/>
          </a:xfrm>
          <a:prstGeom prst="line">
            <a:avLst/>
          </a:prstGeom>
          <a:ln w="38100">
            <a:solidFill>
              <a:srgbClr val="17B10F"/>
            </a:solidFill>
            <a:prstDash val="dash"/>
          </a:ln>
        </p:spPr>
        <p:style>
          <a:lnRef idx="1">
            <a:schemeClr val="accent1"/>
          </a:lnRef>
          <a:fillRef idx="0">
            <a:schemeClr val="accent1"/>
          </a:fillRef>
          <a:effectRef idx="0">
            <a:schemeClr val="accent1"/>
          </a:effectRef>
          <a:fontRef idx="minor">
            <a:schemeClr val="tx1"/>
          </a:fontRef>
        </p:style>
      </p:cxnSp>
      <p:cxnSp>
        <p:nvCxnSpPr>
          <p:cNvPr id="89" name="직선 연결선 88"/>
          <p:cNvCxnSpPr/>
          <p:nvPr/>
        </p:nvCxnSpPr>
        <p:spPr>
          <a:xfrm>
            <a:off x="609600" y="2819400"/>
            <a:ext cx="1447800" cy="0"/>
          </a:xfrm>
          <a:prstGeom prst="line">
            <a:avLst/>
          </a:prstGeom>
          <a:ln w="38100" cmpd="sng">
            <a:solidFill>
              <a:srgbClr val="FF0000"/>
            </a:solidFill>
            <a:prstDash val="dash"/>
          </a:ln>
        </p:spPr>
        <p:style>
          <a:lnRef idx="1">
            <a:schemeClr val="accent1"/>
          </a:lnRef>
          <a:fillRef idx="0">
            <a:schemeClr val="accent1"/>
          </a:fillRef>
          <a:effectRef idx="0">
            <a:schemeClr val="accent1"/>
          </a:effectRef>
          <a:fontRef idx="minor">
            <a:schemeClr val="tx1"/>
          </a:fontRef>
        </p:style>
      </p:cxnSp>
      <p:sp>
        <p:nvSpPr>
          <p:cNvPr id="19470" name="TextBox 16"/>
          <p:cNvSpPr txBox="1">
            <a:spLocks noChangeArrowheads="1"/>
          </p:cNvSpPr>
          <p:nvPr/>
        </p:nvSpPr>
        <p:spPr bwMode="auto">
          <a:xfrm>
            <a:off x="5791200" y="2371725"/>
            <a:ext cx="573088" cy="461963"/>
          </a:xfrm>
          <a:prstGeom prst="rect">
            <a:avLst/>
          </a:prstGeom>
          <a:noFill/>
          <a:ln w="9525">
            <a:noFill/>
            <a:miter lim="800000"/>
            <a:headEnd/>
            <a:tailEnd/>
          </a:ln>
        </p:spPr>
        <p:txBody>
          <a:bodyPr wrap="none">
            <a:spAutoFit/>
          </a:bodyPr>
          <a:lstStyle/>
          <a:p>
            <a:r>
              <a:rPr lang="en-US" altLang="ko-KR" sz="2400">
                <a:solidFill>
                  <a:srgbClr val="0070C0"/>
                </a:solidFill>
                <a:latin typeface="Calibri" pitchFamily="34" charset="0"/>
                <a:ea typeface="굴림" charset="-127"/>
              </a:rPr>
              <a:t>0.1</a:t>
            </a:r>
          </a:p>
        </p:txBody>
      </p:sp>
      <p:sp>
        <p:nvSpPr>
          <p:cNvPr id="19471" name="TextBox 17"/>
          <p:cNvSpPr txBox="1">
            <a:spLocks noChangeArrowheads="1"/>
          </p:cNvSpPr>
          <p:nvPr/>
        </p:nvSpPr>
        <p:spPr bwMode="auto">
          <a:xfrm>
            <a:off x="4681538" y="2371725"/>
            <a:ext cx="728662" cy="461963"/>
          </a:xfrm>
          <a:prstGeom prst="rect">
            <a:avLst/>
          </a:prstGeom>
          <a:noFill/>
          <a:ln w="9525">
            <a:noFill/>
            <a:miter lim="800000"/>
            <a:headEnd/>
            <a:tailEnd/>
          </a:ln>
        </p:spPr>
        <p:txBody>
          <a:bodyPr wrap="none">
            <a:spAutoFit/>
          </a:bodyPr>
          <a:lstStyle/>
          <a:p>
            <a:r>
              <a:rPr lang="en-US" altLang="ko-KR" sz="2400">
                <a:solidFill>
                  <a:srgbClr val="0070C0"/>
                </a:solidFill>
                <a:latin typeface="Calibri" pitchFamily="34" charset="0"/>
                <a:ea typeface="굴림" charset="-127"/>
              </a:rPr>
              <a:t>0.21</a:t>
            </a:r>
          </a:p>
        </p:txBody>
      </p:sp>
      <p:sp>
        <p:nvSpPr>
          <p:cNvPr id="19472" name="TextBox 18"/>
          <p:cNvSpPr txBox="1">
            <a:spLocks noChangeArrowheads="1"/>
          </p:cNvSpPr>
          <p:nvPr/>
        </p:nvSpPr>
        <p:spPr bwMode="auto">
          <a:xfrm>
            <a:off x="3581400" y="2371725"/>
            <a:ext cx="728663" cy="461963"/>
          </a:xfrm>
          <a:prstGeom prst="rect">
            <a:avLst/>
          </a:prstGeom>
          <a:noFill/>
          <a:ln w="9525">
            <a:noFill/>
            <a:miter lim="800000"/>
            <a:headEnd/>
            <a:tailEnd/>
          </a:ln>
        </p:spPr>
        <p:txBody>
          <a:bodyPr wrap="none">
            <a:spAutoFit/>
          </a:bodyPr>
          <a:lstStyle/>
          <a:p>
            <a:r>
              <a:rPr lang="en-US" altLang="ko-KR" sz="2400">
                <a:solidFill>
                  <a:srgbClr val="0070C0"/>
                </a:solidFill>
                <a:latin typeface="Calibri" pitchFamily="34" charset="0"/>
                <a:ea typeface="굴림" charset="-127"/>
              </a:rPr>
              <a:t>0.22</a:t>
            </a:r>
          </a:p>
        </p:txBody>
      </p:sp>
      <p:sp>
        <p:nvSpPr>
          <p:cNvPr id="19473" name="TextBox 19"/>
          <p:cNvSpPr txBox="1">
            <a:spLocks noChangeArrowheads="1"/>
          </p:cNvSpPr>
          <p:nvPr/>
        </p:nvSpPr>
        <p:spPr bwMode="auto">
          <a:xfrm>
            <a:off x="2551113" y="2384425"/>
            <a:ext cx="573087" cy="461963"/>
          </a:xfrm>
          <a:prstGeom prst="rect">
            <a:avLst/>
          </a:prstGeom>
          <a:noFill/>
          <a:ln w="9525">
            <a:noFill/>
            <a:miter lim="800000"/>
            <a:headEnd/>
            <a:tailEnd/>
          </a:ln>
        </p:spPr>
        <p:txBody>
          <a:bodyPr wrap="none">
            <a:spAutoFit/>
          </a:bodyPr>
          <a:lstStyle/>
          <a:p>
            <a:r>
              <a:rPr lang="en-US" altLang="ko-KR" sz="2400">
                <a:solidFill>
                  <a:srgbClr val="0070C0"/>
                </a:solidFill>
                <a:latin typeface="Calibri" pitchFamily="34" charset="0"/>
                <a:ea typeface="굴림" charset="-127"/>
              </a:rPr>
              <a:t>0.3</a:t>
            </a:r>
          </a:p>
        </p:txBody>
      </p:sp>
      <p:sp>
        <p:nvSpPr>
          <p:cNvPr id="19474" name="TextBox 20"/>
          <p:cNvSpPr txBox="1">
            <a:spLocks noChangeArrowheads="1"/>
          </p:cNvSpPr>
          <p:nvPr/>
        </p:nvSpPr>
        <p:spPr bwMode="auto">
          <a:xfrm>
            <a:off x="3352800" y="3409950"/>
            <a:ext cx="573088" cy="461963"/>
          </a:xfrm>
          <a:prstGeom prst="rect">
            <a:avLst/>
          </a:prstGeom>
          <a:noFill/>
          <a:ln w="9525">
            <a:noFill/>
            <a:miter lim="800000"/>
            <a:headEnd/>
            <a:tailEnd/>
          </a:ln>
        </p:spPr>
        <p:txBody>
          <a:bodyPr wrap="none">
            <a:spAutoFit/>
          </a:bodyPr>
          <a:lstStyle/>
          <a:p>
            <a:r>
              <a:rPr lang="en-US" altLang="ko-KR" sz="2400">
                <a:solidFill>
                  <a:srgbClr val="0070C0"/>
                </a:solidFill>
                <a:latin typeface="Calibri" pitchFamily="34" charset="0"/>
                <a:ea typeface="굴림" charset="-127"/>
              </a:rPr>
              <a:t>0.4</a:t>
            </a:r>
          </a:p>
        </p:txBody>
      </p:sp>
      <p:sp>
        <p:nvSpPr>
          <p:cNvPr id="19475" name="TextBox 21"/>
          <p:cNvSpPr txBox="1">
            <a:spLocks noChangeArrowheads="1"/>
          </p:cNvSpPr>
          <p:nvPr/>
        </p:nvSpPr>
        <p:spPr bwMode="auto">
          <a:xfrm>
            <a:off x="6815138" y="2362200"/>
            <a:ext cx="728662" cy="461963"/>
          </a:xfrm>
          <a:prstGeom prst="rect">
            <a:avLst/>
          </a:prstGeom>
          <a:noFill/>
          <a:ln w="9525">
            <a:noFill/>
            <a:miter lim="800000"/>
            <a:headEnd/>
            <a:tailEnd/>
          </a:ln>
        </p:spPr>
        <p:txBody>
          <a:bodyPr wrap="none">
            <a:spAutoFit/>
          </a:bodyPr>
          <a:lstStyle/>
          <a:p>
            <a:r>
              <a:rPr lang="en-US" altLang="ko-KR" sz="2400">
                <a:solidFill>
                  <a:srgbClr val="17B10F"/>
                </a:solidFill>
                <a:latin typeface="Calibri" pitchFamily="34" charset="0"/>
                <a:ea typeface="굴림" charset="-127"/>
              </a:rPr>
              <a:t>10.1</a:t>
            </a:r>
          </a:p>
        </p:txBody>
      </p:sp>
      <p:sp>
        <p:nvSpPr>
          <p:cNvPr id="19476" name="TextBox 22"/>
          <p:cNvSpPr txBox="1">
            <a:spLocks noChangeArrowheads="1"/>
          </p:cNvSpPr>
          <p:nvPr/>
        </p:nvSpPr>
        <p:spPr bwMode="auto">
          <a:xfrm>
            <a:off x="7772400" y="2362200"/>
            <a:ext cx="884238" cy="461963"/>
          </a:xfrm>
          <a:prstGeom prst="rect">
            <a:avLst/>
          </a:prstGeom>
          <a:noFill/>
          <a:ln w="9525">
            <a:noFill/>
            <a:miter lim="800000"/>
            <a:headEnd/>
            <a:tailEnd/>
          </a:ln>
        </p:spPr>
        <p:txBody>
          <a:bodyPr wrap="none">
            <a:spAutoFit/>
          </a:bodyPr>
          <a:lstStyle/>
          <a:p>
            <a:r>
              <a:rPr lang="en-US" altLang="ko-KR" sz="2400">
                <a:solidFill>
                  <a:srgbClr val="17B10F"/>
                </a:solidFill>
                <a:latin typeface="Calibri" pitchFamily="34" charset="0"/>
                <a:ea typeface="굴림" charset="-127"/>
              </a:rPr>
              <a:t>10.10</a:t>
            </a:r>
          </a:p>
        </p:txBody>
      </p:sp>
      <p:sp>
        <p:nvSpPr>
          <p:cNvPr id="19477" name="TextBox 24"/>
          <p:cNvSpPr txBox="1">
            <a:spLocks noChangeArrowheads="1"/>
          </p:cNvSpPr>
          <p:nvPr/>
        </p:nvSpPr>
        <p:spPr bwMode="auto">
          <a:xfrm>
            <a:off x="1404938" y="2384425"/>
            <a:ext cx="728662" cy="461963"/>
          </a:xfrm>
          <a:prstGeom prst="rect">
            <a:avLst/>
          </a:prstGeom>
          <a:noFill/>
          <a:ln w="9525">
            <a:noFill/>
            <a:miter lim="800000"/>
            <a:headEnd/>
            <a:tailEnd/>
          </a:ln>
        </p:spPr>
        <p:txBody>
          <a:bodyPr wrap="none">
            <a:spAutoFit/>
          </a:bodyPr>
          <a:lstStyle/>
          <a:p>
            <a:r>
              <a:rPr lang="en-US" altLang="ko-KR" sz="2400">
                <a:solidFill>
                  <a:srgbClr val="FF0000"/>
                </a:solidFill>
                <a:latin typeface="Calibri" pitchFamily="34" charset="0"/>
                <a:ea typeface="굴림" charset="-127"/>
              </a:rPr>
              <a:t>20.1</a:t>
            </a:r>
          </a:p>
        </p:txBody>
      </p:sp>
      <p:sp>
        <p:nvSpPr>
          <p:cNvPr id="19478" name="TextBox 25"/>
          <p:cNvSpPr txBox="1">
            <a:spLocks noChangeArrowheads="1"/>
          </p:cNvSpPr>
          <p:nvPr/>
        </p:nvSpPr>
        <p:spPr bwMode="auto">
          <a:xfrm>
            <a:off x="411163" y="2384425"/>
            <a:ext cx="884237" cy="461963"/>
          </a:xfrm>
          <a:prstGeom prst="rect">
            <a:avLst/>
          </a:prstGeom>
          <a:noFill/>
          <a:ln w="9525">
            <a:noFill/>
            <a:miter lim="800000"/>
            <a:headEnd/>
            <a:tailEnd/>
          </a:ln>
        </p:spPr>
        <p:txBody>
          <a:bodyPr wrap="none">
            <a:spAutoFit/>
          </a:bodyPr>
          <a:lstStyle/>
          <a:p>
            <a:r>
              <a:rPr lang="en-US" altLang="ko-KR" sz="2400">
                <a:solidFill>
                  <a:srgbClr val="FF0000"/>
                </a:solidFill>
                <a:latin typeface="Calibri" pitchFamily="34" charset="0"/>
                <a:ea typeface="굴림" charset="-127"/>
              </a:rPr>
              <a:t>20.10</a:t>
            </a:r>
          </a:p>
        </p:txBody>
      </p:sp>
      <p:sp>
        <p:nvSpPr>
          <p:cNvPr id="19479" name="TextBox 27"/>
          <p:cNvSpPr txBox="1">
            <a:spLocks noChangeArrowheads="1"/>
          </p:cNvSpPr>
          <p:nvPr/>
        </p:nvSpPr>
        <p:spPr bwMode="auto">
          <a:xfrm>
            <a:off x="8458200" y="1914525"/>
            <a:ext cx="554038" cy="523875"/>
          </a:xfrm>
          <a:prstGeom prst="rect">
            <a:avLst/>
          </a:prstGeom>
          <a:noFill/>
          <a:ln w="9525">
            <a:noFill/>
            <a:miter lim="800000"/>
            <a:headEnd/>
            <a:tailEnd/>
          </a:ln>
        </p:spPr>
        <p:txBody>
          <a:bodyPr wrap="none">
            <a:spAutoFit/>
          </a:bodyPr>
          <a:lstStyle/>
          <a:p>
            <a:r>
              <a:rPr lang="en-US" altLang="ko-KR" sz="2800">
                <a:latin typeface="Calibri" pitchFamily="34" charset="0"/>
                <a:ea typeface="굴림" charset="-127"/>
              </a:rPr>
              <a:t>P1</a:t>
            </a:r>
          </a:p>
        </p:txBody>
      </p:sp>
      <p:sp>
        <p:nvSpPr>
          <p:cNvPr id="19480" name="TextBox 28"/>
          <p:cNvSpPr txBox="1">
            <a:spLocks noChangeArrowheads="1"/>
          </p:cNvSpPr>
          <p:nvPr/>
        </p:nvSpPr>
        <p:spPr bwMode="auto">
          <a:xfrm>
            <a:off x="3124200" y="4572000"/>
            <a:ext cx="517525" cy="523875"/>
          </a:xfrm>
          <a:prstGeom prst="rect">
            <a:avLst/>
          </a:prstGeom>
          <a:noFill/>
          <a:ln w="9525">
            <a:noFill/>
            <a:miter lim="800000"/>
            <a:headEnd/>
            <a:tailEnd/>
          </a:ln>
        </p:spPr>
        <p:txBody>
          <a:bodyPr wrap="none">
            <a:spAutoFit/>
          </a:bodyPr>
          <a:lstStyle/>
          <a:p>
            <a:r>
              <a:rPr lang="en-US" altLang="ko-KR" sz="2800">
                <a:latin typeface="Calibri" pitchFamily="34" charset="0"/>
                <a:ea typeface="굴림" charset="-127"/>
              </a:rPr>
              <a:t>L4</a:t>
            </a:r>
          </a:p>
        </p:txBody>
      </p:sp>
      <p:sp>
        <p:nvSpPr>
          <p:cNvPr id="19481" name="TextBox 29"/>
          <p:cNvSpPr txBox="1">
            <a:spLocks noChangeArrowheads="1"/>
          </p:cNvSpPr>
          <p:nvPr/>
        </p:nvSpPr>
        <p:spPr bwMode="auto">
          <a:xfrm>
            <a:off x="6324600" y="1914525"/>
            <a:ext cx="517525" cy="523875"/>
          </a:xfrm>
          <a:prstGeom prst="rect">
            <a:avLst/>
          </a:prstGeom>
          <a:noFill/>
          <a:ln w="9525">
            <a:noFill/>
            <a:miter lim="800000"/>
            <a:headEnd/>
            <a:tailEnd/>
          </a:ln>
        </p:spPr>
        <p:txBody>
          <a:bodyPr wrap="none">
            <a:spAutoFit/>
          </a:bodyPr>
          <a:lstStyle/>
          <a:p>
            <a:r>
              <a:rPr lang="en-US" altLang="ko-KR" sz="2800">
                <a:latin typeface="Calibri" pitchFamily="34" charset="0"/>
                <a:ea typeface="굴림" charset="-127"/>
              </a:rPr>
              <a:t>L1</a:t>
            </a:r>
          </a:p>
        </p:txBody>
      </p:sp>
      <p:sp>
        <p:nvSpPr>
          <p:cNvPr id="19482" name="TextBox 30"/>
          <p:cNvSpPr txBox="1">
            <a:spLocks noChangeArrowheads="1"/>
          </p:cNvSpPr>
          <p:nvPr/>
        </p:nvSpPr>
        <p:spPr bwMode="auto">
          <a:xfrm>
            <a:off x="4191000" y="1914525"/>
            <a:ext cx="517525" cy="523875"/>
          </a:xfrm>
          <a:prstGeom prst="rect">
            <a:avLst/>
          </a:prstGeom>
          <a:noFill/>
          <a:ln w="9525">
            <a:noFill/>
            <a:miter lim="800000"/>
            <a:headEnd/>
            <a:tailEnd/>
          </a:ln>
        </p:spPr>
        <p:txBody>
          <a:bodyPr wrap="none">
            <a:spAutoFit/>
          </a:bodyPr>
          <a:lstStyle/>
          <a:p>
            <a:r>
              <a:rPr lang="en-US" altLang="ko-KR" sz="2800">
                <a:latin typeface="Calibri" pitchFamily="34" charset="0"/>
                <a:ea typeface="굴림" charset="-127"/>
              </a:rPr>
              <a:t>L2</a:t>
            </a:r>
          </a:p>
        </p:txBody>
      </p:sp>
      <p:sp>
        <p:nvSpPr>
          <p:cNvPr id="19483" name="TextBox 31"/>
          <p:cNvSpPr txBox="1">
            <a:spLocks noChangeArrowheads="1"/>
          </p:cNvSpPr>
          <p:nvPr/>
        </p:nvSpPr>
        <p:spPr bwMode="auto">
          <a:xfrm>
            <a:off x="2057400" y="1914525"/>
            <a:ext cx="517525" cy="523875"/>
          </a:xfrm>
          <a:prstGeom prst="rect">
            <a:avLst/>
          </a:prstGeom>
          <a:noFill/>
          <a:ln w="9525">
            <a:noFill/>
            <a:miter lim="800000"/>
            <a:headEnd/>
            <a:tailEnd/>
          </a:ln>
        </p:spPr>
        <p:txBody>
          <a:bodyPr wrap="none">
            <a:spAutoFit/>
          </a:bodyPr>
          <a:lstStyle/>
          <a:p>
            <a:r>
              <a:rPr lang="en-US" altLang="ko-KR" sz="2800">
                <a:latin typeface="Calibri" pitchFamily="34" charset="0"/>
                <a:ea typeface="굴림" charset="-127"/>
              </a:rPr>
              <a:t>L3</a:t>
            </a:r>
          </a:p>
        </p:txBody>
      </p:sp>
      <p:sp>
        <p:nvSpPr>
          <p:cNvPr id="19484" name="TextBox 32"/>
          <p:cNvSpPr txBox="1">
            <a:spLocks noChangeArrowheads="1"/>
          </p:cNvSpPr>
          <p:nvPr/>
        </p:nvSpPr>
        <p:spPr bwMode="auto">
          <a:xfrm>
            <a:off x="131763" y="1914525"/>
            <a:ext cx="554037" cy="523875"/>
          </a:xfrm>
          <a:prstGeom prst="rect">
            <a:avLst/>
          </a:prstGeom>
          <a:noFill/>
          <a:ln w="9525">
            <a:noFill/>
            <a:miter lim="800000"/>
            <a:headEnd/>
            <a:tailEnd/>
          </a:ln>
        </p:spPr>
        <p:txBody>
          <a:bodyPr wrap="none">
            <a:spAutoFit/>
          </a:bodyPr>
          <a:lstStyle/>
          <a:p>
            <a:r>
              <a:rPr lang="en-US" altLang="ko-KR" sz="2800">
                <a:latin typeface="Calibri" pitchFamily="34" charset="0"/>
                <a:ea typeface="굴림" charset="-127"/>
              </a:rPr>
              <a:t>P2</a:t>
            </a:r>
          </a:p>
        </p:txBody>
      </p:sp>
      <p:sp>
        <p:nvSpPr>
          <p:cNvPr id="19485" name="TextBox 33"/>
          <p:cNvSpPr txBox="1">
            <a:spLocks noChangeArrowheads="1"/>
          </p:cNvSpPr>
          <p:nvPr/>
        </p:nvSpPr>
        <p:spPr bwMode="auto">
          <a:xfrm>
            <a:off x="381000" y="1143000"/>
            <a:ext cx="1881188" cy="523875"/>
          </a:xfrm>
          <a:prstGeom prst="rect">
            <a:avLst/>
          </a:prstGeom>
          <a:noFill/>
          <a:ln w="9525">
            <a:noFill/>
            <a:miter lim="800000"/>
            <a:headEnd/>
            <a:tailEnd/>
          </a:ln>
        </p:spPr>
        <p:txBody>
          <a:bodyPr wrap="none">
            <a:spAutoFit/>
          </a:bodyPr>
          <a:lstStyle/>
          <a:p>
            <a:r>
              <a:rPr lang="en-US" altLang="ko-KR" sz="2800">
                <a:latin typeface="Calibri" pitchFamily="34" charset="0"/>
                <a:ea typeface="굴림" charset="-127"/>
              </a:rPr>
              <a:t>Node name</a:t>
            </a:r>
          </a:p>
        </p:txBody>
      </p:sp>
    </p:spTree>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TextBox 4"/>
          <p:cNvSpPr txBox="1">
            <a:spLocks noChangeArrowheads="1"/>
          </p:cNvSpPr>
          <p:nvPr/>
        </p:nvSpPr>
        <p:spPr bwMode="auto">
          <a:xfrm>
            <a:off x="152400" y="304800"/>
            <a:ext cx="6400800" cy="646113"/>
          </a:xfrm>
          <a:prstGeom prst="rect">
            <a:avLst/>
          </a:prstGeom>
          <a:noFill/>
          <a:ln w="9525">
            <a:noFill/>
            <a:miter lim="800000"/>
            <a:headEnd/>
            <a:tailEnd/>
          </a:ln>
        </p:spPr>
        <p:txBody>
          <a:bodyPr>
            <a:spAutoFit/>
          </a:bodyPr>
          <a:lstStyle/>
          <a:p>
            <a:r>
              <a:rPr lang="en-US" altLang="ko-KR" sz="3600">
                <a:latin typeface="Calibri" pitchFamily="34" charset="0"/>
                <a:ea typeface="굴림" charset="-127"/>
              </a:rPr>
              <a:t>Topology Set-up</a:t>
            </a:r>
          </a:p>
        </p:txBody>
      </p:sp>
      <p:pic>
        <p:nvPicPr>
          <p:cNvPr id="20482" name="Picture 2"/>
          <p:cNvPicPr>
            <a:picLocks noChangeAspect="1" noChangeArrowheads="1"/>
          </p:cNvPicPr>
          <p:nvPr/>
        </p:nvPicPr>
        <p:blipFill>
          <a:blip r:embed="rId3"/>
          <a:srcRect/>
          <a:stretch>
            <a:fillRect/>
          </a:stretch>
        </p:blipFill>
        <p:spPr bwMode="auto">
          <a:xfrm>
            <a:off x="4286250" y="2490788"/>
            <a:ext cx="742950" cy="661987"/>
          </a:xfrm>
          <a:prstGeom prst="rect">
            <a:avLst/>
          </a:prstGeom>
          <a:noFill/>
          <a:ln w="9525">
            <a:noFill/>
            <a:miter lim="800000"/>
            <a:headEnd/>
            <a:tailEnd/>
          </a:ln>
        </p:spPr>
      </p:pic>
      <p:pic>
        <p:nvPicPr>
          <p:cNvPr id="20483" name="Picture 2"/>
          <p:cNvPicPr>
            <a:picLocks noChangeAspect="1" noChangeArrowheads="1"/>
          </p:cNvPicPr>
          <p:nvPr/>
        </p:nvPicPr>
        <p:blipFill>
          <a:blip r:embed="rId4"/>
          <a:srcRect/>
          <a:stretch>
            <a:fillRect/>
          </a:stretch>
        </p:blipFill>
        <p:spPr bwMode="auto">
          <a:xfrm>
            <a:off x="2152650" y="2490788"/>
            <a:ext cx="742950" cy="661987"/>
          </a:xfrm>
          <a:prstGeom prst="rect">
            <a:avLst/>
          </a:prstGeom>
          <a:noFill/>
          <a:ln w="9525">
            <a:noFill/>
            <a:miter lim="800000"/>
            <a:headEnd/>
            <a:tailEnd/>
          </a:ln>
        </p:spPr>
      </p:pic>
      <p:pic>
        <p:nvPicPr>
          <p:cNvPr id="20484" name="Picture 2"/>
          <p:cNvPicPr>
            <a:picLocks noChangeAspect="1" noChangeArrowheads="1"/>
          </p:cNvPicPr>
          <p:nvPr/>
        </p:nvPicPr>
        <p:blipFill>
          <a:blip r:embed="rId4"/>
          <a:srcRect/>
          <a:stretch>
            <a:fillRect/>
          </a:stretch>
        </p:blipFill>
        <p:spPr bwMode="auto">
          <a:xfrm>
            <a:off x="6419850" y="2490788"/>
            <a:ext cx="742950" cy="661987"/>
          </a:xfrm>
          <a:prstGeom prst="rect">
            <a:avLst/>
          </a:prstGeom>
          <a:noFill/>
          <a:ln w="9525">
            <a:noFill/>
            <a:miter lim="800000"/>
            <a:headEnd/>
            <a:tailEnd/>
          </a:ln>
        </p:spPr>
      </p:pic>
      <p:pic>
        <p:nvPicPr>
          <p:cNvPr id="20485" name="Picture 2"/>
          <p:cNvPicPr>
            <a:picLocks noChangeAspect="1" noChangeArrowheads="1"/>
          </p:cNvPicPr>
          <p:nvPr/>
        </p:nvPicPr>
        <p:blipFill>
          <a:blip r:embed="rId3"/>
          <a:srcRect/>
          <a:stretch>
            <a:fillRect/>
          </a:stretch>
        </p:blipFill>
        <p:spPr bwMode="auto">
          <a:xfrm>
            <a:off x="3124200" y="3824288"/>
            <a:ext cx="742950" cy="661987"/>
          </a:xfrm>
          <a:prstGeom prst="rect">
            <a:avLst/>
          </a:prstGeom>
          <a:noFill/>
          <a:ln w="9525">
            <a:noFill/>
            <a:miter lim="800000"/>
            <a:headEnd/>
            <a:tailEnd/>
          </a:ln>
        </p:spPr>
      </p:pic>
      <p:pic>
        <p:nvPicPr>
          <p:cNvPr id="20486" name="Picture 3"/>
          <p:cNvPicPr>
            <a:picLocks noChangeAspect="1" noChangeArrowheads="1"/>
          </p:cNvPicPr>
          <p:nvPr/>
        </p:nvPicPr>
        <p:blipFill>
          <a:blip r:embed="rId5"/>
          <a:srcRect/>
          <a:stretch>
            <a:fillRect/>
          </a:stretch>
        </p:blipFill>
        <p:spPr bwMode="auto">
          <a:xfrm>
            <a:off x="8610600" y="2514600"/>
            <a:ext cx="228600" cy="496888"/>
          </a:xfrm>
          <a:prstGeom prst="rect">
            <a:avLst/>
          </a:prstGeom>
          <a:noFill/>
          <a:ln w="9525">
            <a:noFill/>
            <a:miter lim="800000"/>
            <a:headEnd/>
            <a:tailEnd/>
          </a:ln>
        </p:spPr>
      </p:pic>
      <p:pic>
        <p:nvPicPr>
          <p:cNvPr id="20487" name="Picture 3"/>
          <p:cNvPicPr>
            <a:picLocks noChangeAspect="1" noChangeArrowheads="1"/>
          </p:cNvPicPr>
          <p:nvPr/>
        </p:nvPicPr>
        <p:blipFill>
          <a:blip r:embed="rId5"/>
          <a:srcRect/>
          <a:stretch>
            <a:fillRect/>
          </a:stretch>
        </p:blipFill>
        <p:spPr bwMode="auto">
          <a:xfrm>
            <a:off x="228600" y="2514600"/>
            <a:ext cx="228600" cy="496888"/>
          </a:xfrm>
          <a:prstGeom prst="rect">
            <a:avLst/>
          </a:prstGeom>
          <a:noFill/>
          <a:ln w="9525">
            <a:noFill/>
            <a:miter lim="800000"/>
            <a:headEnd/>
            <a:tailEnd/>
          </a:ln>
        </p:spPr>
      </p:pic>
      <p:cxnSp>
        <p:nvCxnSpPr>
          <p:cNvPr id="16" name="직선 연결선 15"/>
          <p:cNvCxnSpPr/>
          <p:nvPr/>
        </p:nvCxnSpPr>
        <p:spPr>
          <a:xfrm>
            <a:off x="4724400" y="2795588"/>
            <a:ext cx="1752600" cy="0"/>
          </a:xfrm>
          <a:prstGeom prst="line">
            <a:avLst/>
          </a:prstGeom>
          <a:ln w="25400"/>
        </p:spPr>
        <p:style>
          <a:lnRef idx="1">
            <a:schemeClr val="accent1"/>
          </a:lnRef>
          <a:fillRef idx="0">
            <a:schemeClr val="accent1"/>
          </a:fillRef>
          <a:effectRef idx="0">
            <a:schemeClr val="accent1"/>
          </a:effectRef>
          <a:fontRef idx="minor">
            <a:schemeClr val="tx1"/>
          </a:fontRef>
        </p:style>
      </p:cxnSp>
      <p:cxnSp>
        <p:nvCxnSpPr>
          <p:cNvPr id="24" name="직선 연결선 23"/>
          <p:cNvCxnSpPr/>
          <p:nvPr/>
        </p:nvCxnSpPr>
        <p:spPr>
          <a:xfrm rot="5400000">
            <a:off x="2831306" y="3326607"/>
            <a:ext cx="1042987" cy="0"/>
          </a:xfrm>
          <a:prstGeom prst="line">
            <a:avLst/>
          </a:prstGeom>
          <a:ln w="25400"/>
        </p:spPr>
        <p:style>
          <a:lnRef idx="1">
            <a:schemeClr val="accent1"/>
          </a:lnRef>
          <a:fillRef idx="0">
            <a:schemeClr val="accent1"/>
          </a:fillRef>
          <a:effectRef idx="0">
            <a:schemeClr val="accent1"/>
          </a:effectRef>
          <a:fontRef idx="minor">
            <a:schemeClr val="tx1"/>
          </a:fontRef>
        </p:style>
      </p:cxnSp>
      <p:cxnSp>
        <p:nvCxnSpPr>
          <p:cNvPr id="72" name="직선 연결선 71"/>
          <p:cNvCxnSpPr/>
          <p:nvPr/>
        </p:nvCxnSpPr>
        <p:spPr>
          <a:xfrm>
            <a:off x="2590800" y="2795588"/>
            <a:ext cx="1752600" cy="0"/>
          </a:xfrm>
          <a:prstGeom prst="line">
            <a:avLst/>
          </a:prstGeom>
          <a:ln w="25400"/>
        </p:spPr>
        <p:style>
          <a:lnRef idx="1">
            <a:schemeClr val="accent1"/>
          </a:lnRef>
          <a:fillRef idx="0">
            <a:schemeClr val="accent1"/>
          </a:fillRef>
          <a:effectRef idx="0">
            <a:schemeClr val="accent1"/>
          </a:effectRef>
          <a:fontRef idx="minor">
            <a:schemeClr val="tx1"/>
          </a:fontRef>
        </p:style>
      </p:cxnSp>
      <p:sp>
        <p:nvSpPr>
          <p:cNvPr id="76" name="타원 75"/>
          <p:cNvSpPr/>
          <p:nvPr/>
        </p:nvSpPr>
        <p:spPr>
          <a:xfrm>
            <a:off x="3317875" y="2770188"/>
            <a:ext cx="73025" cy="762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ko-KR" altLang="en-US">
              <a:solidFill>
                <a:srgbClr val="FFFFFF"/>
              </a:solidFill>
              <a:ea typeface="굴림" charset="-127"/>
              <a:cs typeface="Arial" charset="0"/>
            </a:endParaRPr>
          </a:p>
        </p:txBody>
      </p:sp>
      <p:cxnSp>
        <p:nvCxnSpPr>
          <p:cNvPr id="79" name="직선 연결선 78"/>
          <p:cNvCxnSpPr>
            <a:stCxn id="12" idx="3"/>
          </p:cNvCxnSpPr>
          <p:nvPr/>
        </p:nvCxnSpPr>
        <p:spPr>
          <a:xfrm flipV="1">
            <a:off x="7162800" y="2819400"/>
            <a:ext cx="1371600" cy="1588"/>
          </a:xfrm>
          <a:prstGeom prst="line">
            <a:avLst/>
          </a:prstGeom>
          <a:ln w="38100">
            <a:solidFill>
              <a:srgbClr val="17B10F"/>
            </a:solidFill>
            <a:prstDash val="dash"/>
          </a:ln>
        </p:spPr>
        <p:style>
          <a:lnRef idx="1">
            <a:schemeClr val="accent1"/>
          </a:lnRef>
          <a:fillRef idx="0">
            <a:schemeClr val="accent1"/>
          </a:fillRef>
          <a:effectRef idx="0">
            <a:schemeClr val="accent1"/>
          </a:effectRef>
          <a:fontRef idx="minor">
            <a:schemeClr val="tx1"/>
          </a:fontRef>
        </p:style>
      </p:cxnSp>
      <p:cxnSp>
        <p:nvCxnSpPr>
          <p:cNvPr id="89" name="직선 연결선 88"/>
          <p:cNvCxnSpPr/>
          <p:nvPr/>
        </p:nvCxnSpPr>
        <p:spPr>
          <a:xfrm>
            <a:off x="609600" y="2819400"/>
            <a:ext cx="1447800" cy="0"/>
          </a:xfrm>
          <a:prstGeom prst="line">
            <a:avLst/>
          </a:prstGeom>
          <a:ln w="38100" cmpd="sng">
            <a:solidFill>
              <a:srgbClr val="FF0000"/>
            </a:solidFill>
            <a:prstDash val="dash"/>
          </a:ln>
        </p:spPr>
        <p:style>
          <a:lnRef idx="1">
            <a:schemeClr val="accent1"/>
          </a:lnRef>
          <a:fillRef idx="0">
            <a:schemeClr val="accent1"/>
          </a:fillRef>
          <a:effectRef idx="0">
            <a:schemeClr val="accent1"/>
          </a:effectRef>
          <a:fontRef idx="minor">
            <a:schemeClr val="tx1"/>
          </a:fontRef>
        </p:style>
      </p:cxnSp>
      <p:sp>
        <p:nvSpPr>
          <p:cNvPr id="20494" name="TextBox 16"/>
          <p:cNvSpPr txBox="1">
            <a:spLocks noChangeArrowheads="1"/>
          </p:cNvSpPr>
          <p:nvPr/>
        </p:nvSpPr>
        <p:spPr bwMode="auto">
          <a:xfrm>
            <a:off x="5791200" y="2371725"/>
            <a:ext cx="573088" cy="461963"/>
          </a:xfrm>
          <a:prstGeom prst="rect">
            <a:avLst/>
          </a:prstGeom>
          <a:noFill/>
          <a:ln w="9525">
            <a:noFill/>
            <a:miter lim="800000"/>
            <a:headEnd/>
            <a:tailEnd/>
          </a:ln>
        </p:spPr>
        <p:txBody>
          <a:bodyPr wrap="none">
            <a:spAutoFit/>
          </a:bodyPr>
          <a:lstStyle/>
          <a:p>
            <a:r>
              <a:rPr lang="en-US" altLang="ko-KR" sz="2400">
                <a:solidFill>
                  <a:srgbClr val="0070C0"/>
                </a:solidFill>
                <a:latin typeface="Calibri" pitchFamily="34" charset="0"/>
                <a:ea typeface="굴림" charset="-127"/>
              </a:rPr>
              <a:t>0.1</a:t>
            </a:r>
          </a:p>
        </p:txBody>
      </p:sp>
      <p:sp>
        <p:nvSpPr>
          <p:cNvPr id="20495" name="TextBox 17"/>
          <p:cNvSpPr txBox="1">
            <a:spLocks noChangeArrowheads="1"/>
          </p:cNvSpPr>
          <p:nvPr/>
        </p:nvSpPr>
        <p:spPr bwMode="auto">
          <a:xfrm>
            <a:off x="4681538" y="2371725"/>
            <a:ext cx="728662" cy="461963"/>
          </a:xfrm>
          <a:prstGeom prst="rect">
            <a:avLst/>
          </a:prstGeom>
          <a:noFill/>
          <a:ln w="9525">
            <a:noFill/>
            <a:miter lim="800000"/>
            <a:headEnd/>
            <a:tailEnd/>
          </a:ln>
        </p:spPr>
        <p:txBody>
          <a:bodyPr wrap="none">
            <a:spAutoFit/>
          </a:bodyPr>
          <a:lstStyle/>
          <a:p>
            <a:r>
              <a:rPr lang="en-US" altLang="ko-KR" sz="2400">
                <a:solidFill>
                  <a:srgbClr val="0070C0"/>
                </a:solidFill>
                <a:latin typeface="Calibri" pitchFamily="34" charset="0"/>
                <a:ea typeface="굴림" charset="-127"/>
              </a:rPr>
              <a:t>0.21</a:t>
            </a:r>
          </a:p>
        </p:txBody>
      </p:sp>
      <p:sp>
        <p:nvSpPr>
          <p:cNvPr id="20496" name="TextBox 18"/>
          <p:cNvSpPr txBox="1">
            <a:spLocks noChangeArrowheads="1"/>
          </p:cNvSpPr>
          <p:nvPr/>
        </p:nvSpPr>
        <p:spPr bwMode="auto">
          <a:xfrm>
            <a:off x="3581400" y="2371725"/>
            <a:ext cx="728663" cy="461963"/>
          </a:xfrm>
          <a:prstGeom prst="rect">
            <a:avLst/>
          </a:prstGeom>
          <a:noFill/>
          <a:ln w="9525">
            <a:noFill/>
            <a:miter lim="800000"/>
            <a:headEnd/>
            <a:tailEnd/>
          </a:ln>
        </p:spPr>
        <p:txBody>
          <a:bodyPr wrap="none">
            <a:spAutoFit/>
          </a:bodyPr>
          <a:lstStyle/>
          <a:p>
            <a:r>
              <a:rPr lang="en-US" altLang="ko-KR" sz="2400">
                <a:solidFill>
                  <a:srgbClr val="0070C0"/>
                </a:solidFill>
                <a:latin typeface="Calibri" pitchFamily="34" charset="0"/>
                <a:ea typeface="굴림" charset="-127"/>
              </a:rPr>
              <a:t>0.22</a:t>
            </a:r>
          </a:p>
        </p:txBody>
      </p:sp>
      <p:sp>
        <p:nvSpPr>
          <p:cNvPr id="20497" name="TextBox 19"/>
          <p:cNvSpPr txBox="1">
            <a:spLocks noChangeArrowheads="1"/>
          </p:cNvSpPr>
          <p:nvPr/>
        </p:nvSpPr>
        <p:spPr bwMode="auto">
          <a:xfrm>
            <a:off x="2551113" y="2384425"/>
            <a:ext cx="573087" cy="461963"/>
          </a:xfrm>
          <a:prstGeom prst="rect">
            <a:avLst/>
          </a:prstGeom>
          <a:noFill/>
          <a:ln w="9525">
            <a:noFill/>
            <a:miter lim="800000"/>
            <a:headEnd/>
            <a:tailEnd/>
          </a:ln>
        </p:spPr>
        <p:txBody>
          <a:bodyPr wrap="none">
            <a:spAutoFit/>
          </a:bodyPr>
          <a:lstStyle/>
          <a:p>
            <a:r>
              <a:rPr lang="en-US" altLang="ko-KR" sz="2400">
                <a:solidFill>
                  <a:srgbClr val="0070C0"/>
                </a:solidFill>
                <a:latin typeface="Calibri" pitchFamily="34" charset="0"/>
                <a:ea typeface="굴림" charset="-127"/>
              </a:rPr>
              <a:t>0.3</a:t>
            </a:r>
          </a:p>
        </p:txBody>
      </p:sp>
      <p:sp>
        <p:nvSpPr>
          <p:cNvPr id="20498" name="TextBox 20"/>
          <p:cNvSpPr txBox="1">
            <a:spLocks noChangeArrowheads="1"/>
          </p:cNvSpPr>
          <p:nvPr/>
        </p:nvSpPr>
        <p:spPr bwMode="auto">
          <a:xfrm>
            <a:off x="3352800" y="3409950"/>
            <a:ext cx="573088" cy="461963"/>
          </a:xfrm>
          <a:prstGeom prst="rect">
            <a:avLst/>
          </a:prstGeom>
          <a:noFill/>
          <a:ln w="9525">
            <a:noFill/>
            <a:miter lim="800000"/>
            <a:headEnd/>
            <a:tailEnd/>
          </a:ln>
        </p:spPr>
        <p:txBody>
          <a:bodyPr wrap="none">
            <a:spAutoFit/>
          </a:bodyPr>
          <a:lstStyle/>
          <a:p>
            <a:r>
              <a:rPr lang="en-US" altLang="ko-KR" sz="2400">
                <a:solidFill>
                  <a:srgbClr val="0070C0"/>
                </a:solidFill>
                <a:latin typeface="Calibri" pitchFamily="34" charset="0"/>
                <a:ea typeface="굴림" charset="-127"/>
              </a:rPr>
              <a:t>0.4</a:t>
            </a:r>
          </a:p>
        </p:txBody>
      </p:sp>
      <p:sp>
        <p:nvSpPr>
          <p:cNvPr id="20499" name="TextBox 21"/>
          <p:cNvSpPr txBox="1">
            <a:spLocks noChangeArrowheads="1"/>
          </p:cNvSpPr>
          <p:nvPr/>
        </p:nvSpPr>
        <p:spPr bwMode="auto">
          <a:xfrm>
            <a:off x="6815138" y="2362200"/>
            <a:ext cx="728662" cy="461963"/>
          </a:xfrm>
          <a:prstGeom prst="rect">
            <a:avLst/>
          </a:prstGeom>
          <a:noFill/>
          <a:ln w="9525">
            <a:noFill/>
            <a:miter lim="800000"/>
            <a:headEnd/>
            <a:tailEnd/>
          </a:ln>
        </p:spPr>
        <p:txBody>
          <a:bodyPr wrap="none">
            <a:spAutoFit/>
          </a:bodyPr>
          <a:lstStyle/>
          <a:p>
            <a:r>
              <a:rPr lang="en-US" altLang="ko-KR" sz="2400">
                <a:solidFill>
                  <a:srgbClr val="17B10F"/>
                </a:solidFill>
                <a:latin typeface="Calibri" pitchFamily="34" charset="0"/>
                <a:ea typeface="굴림" charset="-127"/>
              </a:rPr>
              <a:t>10.1</a:t>
            </a:r>
          </a:p>
        </p:txBody>
      </p:sp>
      <p:sp>
        <p:nvSpPr>
          <p:cNvPr id="20500" name="TextBox 22"/>
          <p:cNvSpPr txBox="1">
            <a:spLocks noChangeArrowheads="1"/>
          </p:cNvSpPr>
          <p:nvPr/>
        </p:nvSpPr>
        <p:spPr bwMode="auto">
          <a:xfrm>
            <a:off x="7772400" y="2362200"/>
            <a:ext cx="884238" cy="461963"/>
          </a:xfrm>
          <a:prstGeom prst="rect">
            <a:avLst/>
          </a:prstGeom>
          <a:noFill/>
          <a:ln w="9525">
            <a:noFill/>
            <a:miter lim="800000"/>
            <a:headEnd/>
            <a:tailEnd/>
          </a:ln>
        </p:spPr>
        <p:txBody>
          <a:bodyPr wrap="none">
            <a:spAutoFit/>
          </a:bodyPr>
          <a:lstStyle/>
          <a:p>
            <a:r>
              <a:rPr lang="en-US" altLang="ko-KR" sz="2400">
                <a:solidFill>
                  <a:srgbClr val="17B10F"/>
                </a:solidFill>
                <a:latin typeface="Calibri" pitchFamily="34" charset="0"/>
                <a:ea typeface="굴림" charset="-127"/>
              </a:rPr>
              <a:t>10.10</a:t>
            </a:r>
          </a:p>
        </p:txBody>
      </p:sp>
      <p:sp>
        <p:nvSpPr>
          <p:cNvPr id="20501" name="TextBox 24"/>
          <p:cNvSpPr txBox="1">
            <a:spLocks noChangeArrowheads="1"/>
          </p:cNvSpPr>
          <p:nvPr/>
        </p:nvSpPr>
        <p:spPr bwMode="auto">
          <a:xfrm>
            <a:off x="1404938" y="2384425"/>
            <a:ext cx="728662" cy="461963"/>
          </a:xfrm>
          <a:prstGeom prst="rect">
            <a:avLst/>
          </a:prstGeom>
          <a:noFill/>
          <a:ln w="9525">
            <a:noFill/>
            <a:miter lim="800000"/>
            <a:headEnd/>
            <a:tailEnd/>
          </a:ln>
        </p:spPr>
        <p:txBody>
          <a:bodyPr wrap="none">
            <a:spAutoFit/>
          </a:bodyPr>
          <a:lstStyle/>
          <a:p>
            <a:r>
              <a:rPr lang="en-US" altLang="ko-KR" sz="2400">
                <a:solidFill>
                  <a:srgbClr val="FF0000"/>
                </a:solidFill>
                <a:latin typeface="Calibri" pitchFamily="34" charset="0"/>
                <a:ea typeface="굴림" charset="-127"/>
              </a:rPr>
              <a:t>20.1</a:t>
            </a:r>
          </a:p>
        </p:txBody>
      </p:sp>
      <p:sp>
        <p:nvSpPr>
          <p:cNvPr id="20502" name="TextBox 25"/>
          <p:cNvSpPr txBox="1">
            <a:spLocks noChangeArrowheads="1"/>
          </p:cNvSpPr>
          <p:nvPr/>
        </p:nvSpPr>
        <p:spPr bwMode="auto">
          <a:xfrm>
            <a:off x="411163" y="2384425"/>
            <a:ext cx="884237" cy="461963"/>
          </a:xfrm>
          <a:prstGeom prst="rect">
            <a:avLst/>
          </a:prstGeom>
          <a:noFill/>
          <a:ln w="9525">
            <a:noFill/>
            <a:miter lim="800000"/>
            <a:headEnd/>
            <a:tailEnd/>
          </a:ln>
        </p:spPr>
        <p:txBody>
          <a:bodyPr wrap="none">
            <a:spAutoFit/>
          </a:bodyPr>
          <a:lstStyle/>
          <a:p>
            <a:r>
              <a:rPr lang="en-US" altLang="ko-KR" sz="2400">
                <a:solidFill>
                  <a:srgbClr val="FF0000"/>
                </a:solidFill>
                <a:latin typeface="Calibri" pitchFamily="34" charset="0"/>
                <a:ea typeface="굴림" charset="-127"/>
              </a:rPr>
              <a:t>20.10</a:t>
            </a:r>
          </a:p>
        </p:txBody>
      </p:sp>
      <p:sp>
        <p:nvSpPr>
          <p:cNvPr id="20503" name="TextBox 27"/>
          <p:cNvSpPr txBox="1">
            <a:spLocks noChangeArrowheads="1"/>
          </p:cNvSpPr>
          <p:nvPr/>
        </p:nvSpPr>
        <p:spPr bwMode="auto">
          <a:xfrm>
            <a:off x="8458200" y="1914525"/>
            <a:ext cx="554038" cy="523875"/>
          </a:xfrm>
          <a:prstGeom prst="rect">
            <a:avLst/>
          </a:prstGeom>
          <a:noFill/>
          <a:ln w="9525">
            <a:noFill/>
            <a:miter lim="800000"/>
            <a:headEnd/>
            <a:tailEnd/>
          </a:ln>
        </p:spPr>
        <p:txBody>
          <a:bodyPr wrap="none">
            <a:spAutoFit/>
          </a:bodyPr>
          <a:lstStyle/>
          <a:p>
            <a:r>
              <a:rPr lang="en-US" altLang="ko-KR" sz="2800">
                <a:latin typeface="Calibri" pitchFamily="34" charset="0"/>
                <a:ea typeface="굴림" charset="-127"/>
              </a:rPr>
              <a:t>P1</a:t>
            </a:r>
          </a:p>
        </p:txBody>
      </p:sp>
      <p:sp>
        <p:nvSpPr>
          <p:cNvPr id="20504" name="TextBox 28"/>
          <p:cNvSpPr txBox="1">
            <a:spLocks noChangeArrowheads="1"/>
          </p:cNvSpPr>
          <p:nvPr/>
        </p:nvSpPr>
        <p:spPr bwMode="auto">
          <a:xfrm>
            <a:off x="3124200" y="4572000"/>
            <a:ext cx="517525" cy="523875"/>
          </a:xfrm>
          <a:prstGeom prst="rect">
            <a:avLst/>
          </a:prstGeom>
          <a:noFill/>
          <a:ln w="9525">
            <a:noFill/>
            <a:miter lim="800000"/>
            <a:headEnd/>
            <a:tailEnd/>
          </a:ln>
        </p:spPr>
        <p:txBody>
          <a:bodyPr wrap="none">
            <a:spAutoFit/>
          </a:bodyPr>
          <a:lstStyle/>
          <a:p>
            <a:r>
              <a:rPr lang="en-US" altLang="ko-KR" sz="2800">
                <a:latin typeface="Calibri" pitchFamily="34" charset="0"/>
                <a:ea typeface="굴림" charset="-127"/>
              </a:rPr>
              <a:t>L4</a:t>
            </a:r>
          </a:p>
        </p:txBody>
      </p:sp>
      <p:sp>
        <p:nvSpPr>
          <p:cNvPr id="20505" name="TextBox 29"/>
          <p:cNvSpPr txBox="1">
            <a:spLocks noChangeArrowheads="1"/>
          </p:cNvSpPr>
          <p:nvPr/>
        </p:nvSpPr>
        <p:spPr bwMode="auto">
          <a:xfrm>
            <a:off x="6324600" y="1914525"/>
            <a:ext cx="517525" cy="523875"/>
          </a:xfrm>
          <a:prstGeom prst="rect">
            <a:avLst/>
          </a:prstGeom>
          <a:noFill/>
          <a:ln w="9525">
            <a:noFill/>
            <a:miter lim="800000"/>
            <a:headEnd/>
            <a:tailEnd/>
          </a:ln>
        </p:spPr>
        <p:txBody>
          <a:bodyPr wrap="none">
            <a:spAutoFit/>
          </a:bodyPr>
          <a:lstStyle/>
          <a:p>
            <a:r>
              <a:rPr lang="en-US" altLang="ko-KR" sz="2800">
                <a:latin typeface="Calibri" pitchFamily="34" charset="0"/>
                <a:ea typeface="굴림" charset="-127"/>
              </a:rPr>
              <a:t>L1</a:t>
            </a:r>
          </a:p>
        </p:txBody>
      </p:sp>
      <p:sp>
        <p:nvSpPr>
          <p:cNvPr id="20506" name="TextBox 30"/>
          <p:cNvSpPr txBox="1">
            <a:spLocks noChangeArrowheads="1"/>
          </p:cNvSpPr>
          <p:nvPr/>
        </p:nvSpPr>
        <p:spPr bwMode="auto">
          <a:xfrm>
            <a:off x="4191000" y="1914525"/>
            <a:ext cx="517525" cy="523875"/>
          </a:xfrm>
          <a:prstGeom prst="rect">
            <a:avLst/>
          </a:prstGeom>
          <a:noFill/>
          <a:ln w="9525">
            <a:noFill/>
            <a:miter lim="800000"/>
            <a:headEnd/>
            <a:tailEnd/>
          </a:ln>
        </p:spPr>
        <p:txBody>
          <a:bodyPr wrap="none">
            <a:spAutoFit/>
          </a:bodyPr>
          <a:lstStyle/>
          <a:p>
            <a:r>
              <a:rPr lang="en-US" altLang="ko-KR" sz="2800">
                <a:latin typeface="Calibri" pitchFamily="34" charset="0"/>
                <a:ea typeface="굴림" charset="-127"/>
              </a:rPr>
              <a:t>L2</a:t>
            </a:r>
          </a:p>
        </p:txBody>
      </p:sp>
      <p:sp>
        <p:nvSpPr>
          <p:cNvPr id="20507" name="TextBox 31"/>
          <p:cNvSpPr txBox="1">
            <a:spLocks noChangeArrowheads="1"/>
          </p:cNvSpPr>
          <p:nvPr/>
        </p:nvSpPr>
        <p:spPr bwMode="auto">
          <a:xfrm>
            <a:off x="2057400" y="1914525"/>
            <a:ext cx="517525" cy="523875"/>
          </a:xfrm>
          <a:prstGeom prst="rect">
            <a:avLst/>
          </a:prstGeom>
          <a:noFill/>
          <a:ln w="9525">
            <a:noFill/>
            <a:miter lim="800000"/>
            <a:headEnd/>
            <a:tailEnd/>
          </a:ln>
        </p:spPr>
        <p:txBody>
          <a:bodyPr wrap="none">
            <a:spAutoFit/>
          </a:bodyPr>
          <a:lstStyle/>
          <a:p>
            <a:r>
              <a:rPr lang="en-US" altLang="ko-KR" sz="2800">
                <a:latin typeface="Calibri" pitchFamily="34" charset="0"/>
                <a:ea typeface="굴림" charset="-127"/>
              </a:rPr>
              <a:t>L3</a:t>
            </a:r>
          </a:p>
        </p:txBody>
      </p:sp>
      <p:sp>
        <p:nvSpPr>
          <p:cNvPr id="20508" name="TextBox 32"/>
          <p:cNvSpPr txBox="1">
            <a:spLocks noChangeArrowheads="1"/>
          </p:cNvSpPr>
          <p:nvPr/>
        </p:nvSpPr>
        <p:spPr bwMode="auto">
          <a:xfrm>
            <a:off x="131763" y="1914525"/>
            <a:ext cx="554037" cy="523875"/>
          </a:xfrm>
          <a:prstGeom prst="rect">
            <a:avLst/>
          </a:prstGeom>
          <a:noFill/>
          <a:ln w="9525">
            <a:noFill/>
            <a:miter lim="800000"/>
            <a:headEnd/>
            <a:tailEnd/>
          </a:ln>
        </p:spPr>
        <p:txBody>
          <a:bodyPr wrap="none">
            <a:spAutoFit/>
          </a:bodyPr>
          <a:lstStyle/>
          <a:p>
            <a:r>
              <a:rPr lang="en-US" altLang="ko-KR" sz="2800">
                <a:latin typeface="Calibri" pitchFamily="34" charset="0"/>
                <a:ea typeface="굴림" charset="-127"/>
              </a:rPr>
              <a:t>P2</a:t>
            </a:r>
          </a:p>
        </p:txBody>
      </p:sp>
      <p:sp>
        <p:nvSpPr>
          <p:cNvPr id="36" name="모서리가 둥근 직사각형 35"/>
          <p:cNvSpPr/>
          <p:nvPr/>
        </p:nvSpPr>
        <p:spPr>
          <a:xfrm>
            <a:off x="152400" y="2362200"/>
            <a:ext cx="2133600" cy="838200"/>
          </a:xfrm>
          <a:prstGeom prst="round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ko-KR" altLang="en-US">
              <a:solidFill>
                <a:srgbClr val="FFFFFF"/>
              </a:solidFill>
              <a:ea typeface="굴림" charset="-127"/>
              <a:cs typeface="Arial" charset="0"/>
            </a:endParaRPr>
          </a:p>
        </p:txBody>
      </p:sp>
      <p:sp>
        <p:nvSpPr>
          <p:cNvPr id="20510" name="TextBox 36"/>
          <p:cNvSpPr txBox="1">
            <a:spLocks noChangeArrowheads="1"/>
          </p:cNvSpPr>
          <p:nvPr/>
        </p:nvSpPr>
        <p:spPr bwMode="auto">
          <a:xfrm>
            <a:off x="381000" y="1143000"/>
            <a:ext cx="3684588" cy="523875"/>
          </a:xfrm>
          <a:prstGeom prst="rect">
            <a:avLst/>
          </a:prstGeom>
          <a:noFill/>
          <a:ln w="9525">
            <a:noFill/>
            <a:miter lim="800000"/>
            <a:headEnd/>
            <a:tailEnd/>
          </a:ln>
        </p:spPr>
        <p:txBody>
          <a:bodyPr wrap="none">
            <a:spAutoFit/>
          </a:bodyPr>
          <a:lstStyle/>
          <a:p>
            <a:r>
              <a:rPr lang="en-US" altLang="ko-KR" sz="2800">
                <a:latin typeface="Calibri" pitchFamily="34" charset="0"/>
                <a:ea typeface="굴림" charset="-127"/>
              </a:rPr>
              <a:t>Three ad-hoc networks</a:t>
            </a:r>
          </a:p>
        </p:txBody>
      </p:sp>
      <p:sp>
        <p:nvSpPr>
          <p:cNvPr id="38" name="모서리가 둥근 직사각형 37"/>
          <p:cNvSpPr/>
          <p:nvPr/>
        </p:nvSpPr>
        <p:spPr>
          <a:xfrm>
            <a:off x="2514600" y="2362200"/>
            <a:ext cx="4114800" cy="1752600"/>
          </a:xfrm>
          <a:prstGeom prst="roundRect">
            <a:avLst/>
          </a:prstGeom>
          <a:no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ko-KR" altLang="en-US">
              <a:solidFill>
                <a:srgbClr val="FFFFFF"/>
              </a:solidFill>
              <a:ea typeface="굴림" charset="-127"/>
              <a:cs typeface="Arial" charset="0"/>
            </a:endParaRPr>
          </a:p>
        </p:txBody>
      </p:sp>
      <p:sp>
        <p:nvSpPr>
          <p:cNvPr id="39" name="모서리가 둥근 직사각형 38"/>
          <p:cNvSpPr/>
          <p:nvPr/>
        </p:nvSpPr>
        <p:spPr>
          <a:xfrm>
            <a:off x="6781800" y="2362200"/>
            <a:ext cx="2133600" cy="838200"/>
          </a:xfrm>
          <a:prstGeom prst="roundRect">
            <a:avLst/>
          </a:prstGeom>
          <a:noFill/>
          <a:ln>
            <a:solidFill>
              <a:srgbClr val="17B10F"/>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ko-KR" altLang="en-US">
              <a:solidFill>
                <a:srgbClr val="FFFFFF"/>
              </a:solidFill>
              <a:ea typeface="굴림" charset="-127"/>
              <a:cs typeface="Arial"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TextBox 4"/>
          <p:cNvSpPr txBox="1">
            <a:spLocks noChangeArrowheads="1"/>
          </p:cNvSpPr>
          <p:nvPr/>
        </p:nvSpPr>
        <p:spPr bwMode="auto">
          <a:xfrm>
            <a:off x="152400" y="304800"/>
            <a:ext cx="6400800" cy="646113"/>
          </a:xfrm>
          <a:prstGeom prst="rect">
            <a:avLst/>
          </a:prstGeom>
          <a:noFill/>
          <a:ln w="9525">
            <a:noFill/>
            <a:miter lim="800000"/>
            <a:headEnd/>
            <a:tailEnd/>
          </a:ln>
        </p:spPr>
        <p:txBody>
          <a:bodyPr>
            <a:spAutoFit/>
          </a:bodyPr>
          <a:lstStyle/>
          <a:p>
            <a:r>
              <a:rPr lang="en-US" altLang="ko-KR" sz="3600">
                <a:latin typeface="Calibri" pitchFamily="34" charset="0"/>
                <a:ea typeface="굴림" charset="-127"/>
              </a:rPr>
              <a:t>Experiment  1 : With only laptops</a:t>
            </a:r>
          </a:p>
        </p:txBody>
      </p:sp>
      <p:pic>
        <p:nvPicPr>
          <p:cNvPr id="22530" name="Picture 2"/>
          <p:cNvPicPr>
            <a:picLocks noChangeAspect="1" noChangeArrowheads="1"/>
          </p:cNvPicPr>
          <p:nvPr/>
        </p:nvPicPr>
        <p:blipFill>
          <a:blip r:embed="rId3"/>
          <a:srcRect/>
          <a:stretch>
            <a:fillRect/>
          </a:stretch>
        </p:blipFill>
        <p:spPr bwMode="auto">
          <a:xfrm>
            <a:off x="4286250" y="2490788"/>
            <a:ext cx="742950" cy="661987"/>
          </a:xfrm>
          <a:prstGeom prst="rect">
            <a:avLst/>
          </a:prstGeom>
          <a:noFill/>
          <a:ln w="9525">
            <a:noFill/>
            <a:miter lim="800000"/>
            <a:headEnd/>
            <a:tailEnd/>
          </a:ln>
        </p:spPr>
      </p:pic>
      <p:pic>
        <p:nvPicPr>
          <p:cNvPr id="22531" name="Picture 2"/>
          <p:cNvPicPr>
            <a:picLocks noChangeAspect="1" noChangeArrowheads="1"/>
          </p:cNvPicPr>
          <p:nvPr/>
        </p:nvPicPr>
        <p:blipFill>
          <a:blip r:embed="rId4"/>
          <a:srcRect/>
          <a:stretch>
            <a:fillRect/>
          </a:stretch>
        </p:blipFill>
        <p:spPr bwMode="auto">
          <a:xfrm>
            <a:off x="2152650" y="2490788"/>
            <a:ext cx="742950" cy="661987"/>
          </a:xfrm>
          <a:prstGeom prst="rect">
            <a:avLst/>
          </a:prstGeom>
          <a:noFill/>
          <a:ln w="9525">
            <a:noFill/>
            <a:miter lim="800000"/>
            <a:headEnd/>
            <a:tailEnd/>
          </a:ln>
        </p:spPr>
      </p:pic>
      <p:pic>
        <p:nvPicPr>
          <p:cNvPr id="22532" name="Picture 2"/>
          <p:cNvPicPr>
            <a:picLocks noChangeAspect="1" noChangeArrowheads="1"/>
          </p:cNvPicPr>
          <p:nvPr/>
        </p:nvPicPr>
        <p:blipFill>
          <a:blip r:embed="rId4"/>
          <a:srcRect/>
          <a:stretch>
            <a:fillRect/>
          </a:stretch>
        </p:blipFill>
        <p:spPr bwMode="auto">
          <a:xfrm>
            <a:off x="6419850" y="2490788"/>
            <a:ext cx="742950" cy="661987"/>
          </a:xfrm>
          <a:prstGeom prst="rect">
            <a:avLst/>
          </a:prstGeom>
          <a:noFill/>
          <a:ln w="9525">
            <a:noFill/>
            <a:miter lim="800000"/>
            <a:headEnd/>
            <a:tailEnd/>
          </a:ln>
        </p:spPr>
      </p:pic>
      <p:pic>
        <p:nvPicPr>
          <p:cNvPr id="22533" name="Picture 2"/>
          <p:cNvPicPr>
            <a:picLocks noChangeAspect="1" noChangeArrowheads="1"/>
          </p:cNvPicPr>
          <p:nvPr/>
        </p:nvPicPr>
        <p:blipFill>
          <a:blip r:embed="rId3"/>
          <a:srcRect/>
          <a:stretch>
            <a:fillRect/>
          </a:stretch>
        </p:blipFill>
        <p:spPr bwMode="auto">
          <a:xfrm>
            <a:off x="3124200" y="3824288"/>
            <a:ext cx="742950" cy="661987"/>
          </a:xfrm>
          <a:prstGeom prst="rect">
            <a:avLst/>
          </a:prstGeom>
          <a:noFill/>
          <a:ln w="9525">
            <a:noFill/>
            <a:miter lim="800000"/>
            <a:headEnd/>
            <a:tailEnd/>
          </a:ln>
        </p:spPr>
      </p:pic>
      <p:cxnSp>
        <p:nvCxnSpPr>
          <p:cNvPr id="16" name="직선 연결선 15"/>
          <p:cNvCxnSpPr/>
          <p:nvPr/>
        </p:nvCxnSpPr>
        <p:spPr>
          <a:xfrm>
            <a:off x="4724400" y="2795588"/>
            <a:ext cx="1752600" cy="0"/>
          </a:xfrm>
          <a:prstGeom prst="line">
            <a:avLst/>
          </a:prstGeom>
          <a:ln w="25400"/>
        </p:spPr>
        <p:style>
          <a:lnRef idx="1">
            <a:schemeClr val="accent1"/>
          </a:lnRef>
          <a:fillRef idx="0">
            <a:schemeClr val="accent1"/>
          </a:fillRef>
          <a:effectRef idx="0">
            <a:schemeClr val="accent1"/>
          </a:effectRef>
          <a:fontRef idx="minor">
            <a:schemeClr val="tx1"/>
          </a:fontRef>
        </p:style>
      </p:cxnSp>
      <p:cxnSp>
        <p:nvCxnSpPr>
          <p:cNvPr id="24" name="직선 연결선 23"/>
          <p:cNvCxnSpPr/>
          <p:nvPr/>
        </p:nvCxnSpPr>
        <p:spPr>
          <a:xfrm rot="5400000">
            <a:off x="2831306" y="3326607"/>
            <a:ext cx="1042987" cy="0"/>
          </a:xfrm>
          <a:prstGeom prst="line">
            <a:avLst/>
          </a:prstGeom>
          <a:ln w="25400"/>
        </p:spPr>
        <p:style>
          <a:lnRef idx="1">
            <a:schemeClr val="accent1"/>
          </a:lnRef>
          <a:fillRef idx="0">
            <a:schemeClr val="accent1"/>
          </a:fillRef>
          <a:effectRef idx="0">
            <a:schemeClr val="accent1"/>
          </a:effectRef>
          <a:fontRef idx="minor">
            <a:schemeClr val="tx1"/>
          </a:fontRef>
        </p:style>
      </p:cxnSp>
      <p:cxnSp>
        <p:nvCxnSpPr>
          <p:cNvPr id="72" name="직선 연결선 71"/>
          <p:cNvCxnSpPr/>
          <p:nvPr/>
        </p:nvCxnSpPr>
        <p:spPr>
          <a:xfrm>
            <a:off x="2590800" y="2795588"/>
            <a:ext cx="1752600" cy="0"/>
          </a:xfrm>
          <a:prstGeom prst="line">
            <a:avLst/>
          </a:prstGeom>
          <a:ln w="25400"/>
        </p:spPr>
        <p:style>
          <a:lnRef idx="1">
            <a:schemeClr val="accent1"/>
          </a:lnRef>
          <a:fillRef idx="0">
            <a:schemeClr val="accent1"/>
          </a:fillRef>
          <a:effectRef idx="0">
            <a:schemeClr val="accent1"/>
          </a:effectRef>
          <a:fontRef idx="minor">
            <a:schemeClr val="tx1"/>
          </a:fontRef>
        </p:style>
      </p:cxnSp>
      <p:sp>
        <p:nvSpPr>
          <p:cNvPr id="76" name="타원 75"/>
          <p:cNvSpPr/>
          <p:nvPr/>
        </p:nvSpPr>
        <p:spPr>
          <a:xfrm>
            <a:off x="3317875" y="2770188"/>
            <a:ext cx="73025" cy="762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ko-KR" altLang="en-US">
              <a:solidFill>
                <a:srgbClr val="FFFFFF"/>
              </a:solidFill>
              <a:ea typeface="굴림" charset="-127"/>
              <a:cs typeface="Arial" charset="0"/>
            </a:endParaRPr>
          </a:p>
        </p:txBody>
      </p:sp>
      <p:sp>
        <p:nvSpPr>
          <p:cNvPr id="22538" name="TextBox 16"/>
          <p:cNvSpPr txBox="1">
            <a:spLocks noChangeArrowheads="1"/>
          </p:cNvSpPr>
          <p:nvPr/>
        </p:nvSpPr>
        <p:spPr bwMode="auto">
          <a:xfrm>
            <a:off x="5791200" y="2371725"/>
            <a:ext cx="573088" cy="461963"/>
          </a:xfrm>
          <a:prstGeom prst="rect">
            <a:avLst/>
          </a:prstGeom>
          <a:noFill/>
          <a:ln w="9525">
            <a:noFill/>
            <a:miter lim="800000"/>
            <a:headEnd/>
            <a:tailEnd/>
          </a:ln>
        </p:spPr>
        <p:txBody>
          <a:bodyPr wrap="none">
            <a:spAutoFit/>
          </a:bodyPr>
          <a:lstStyle/>
          <a:p>
            <a:r>
              <a:rPr lang="en-US" altLang="ko-KR" sz="2400">
                <a:solidFill>
                  <a:srgbClr val="0070C0"/>
                </a:solidFill>
                <a:latin typeface="Calibri" pitchFamily="34" charset="0"/>
                <a:ea typeface="굴림" charset="-127"/>
              </a:rPr>
              <a:t>0.1</a:t>
            </a:r>
          </a:p>
        </p:txBody>
      </p:sp>
      <p:sp>
        <p:nvSpPr>
          <p:cNvPr id="22539" name="TextBox 17"/>
          <p:cNvSpPr txBox="1">
            <a:spLocks noChangeArrowheads="1"/>
          </p:cNvSpPr>
          <p:nvPr/>
        </p:nvSpPr>
        <p:spPr bwMode="auto">
          <a:xfrm>
            <a:off x="4681538" y="2371725"/>
            <a:ext cx="728662" cy="461963"/>
          </a:xfrm>
          <a:prstGeom prst="rect">
            <a:avLst/>
          </a:prstGeom>
          <a:noFill/>
          <a:ln w="9525">
            <a:noFill/>
            <a:miter lim="800000"/>
            <a:headEnd/>
            <a:tailEnd/>
          </a:ln>
        </p:spPr>
        <p:txBody>
          <a:bodyPr wrap="none">
            <a:spAutoFit/>
          </a:bodyPr>
          <a:lstStyle/>
          <a:p>
            <a:r>
              <a:rPr lang="en-US" altLang="ko-KR" sz="2400">
                <a:solidFill>
                  <a:srgbClr val="0070C0"/>
                </a:solidFill>
                <a:latin typeface="Calibri" pitchFamily="34" charset="0"/>
                <a:ea typeface="굴림" charset="-127"/>
              </a:rPr>
              <a:t>0.21</a:t>
            </a:r>
          </a:p>
        </p:txBody>
      </p:sp>
      <p:sp>
        <p:nvSpPr>
          <p:cNvPr id="22540" name="TextBox 18"/>
          <p:cNvSpPr txBox="1">
            <a:spLocks noChangeArrowheads="1"/>
          </p:cNvSpPr>
          <p:nvPr/>
        </p:nvSpPr>
        <p:spPr bwMode="auto">
          <a:xfrm>
            <a:off x="3581400" y="2371725"/>
            <a:ext cx="728663" cy="461963"/>
          </a:xfrm>
          <a:prstGeom prst="rect">
            <a:avLst/>
          </a:prstGeom>
          <a:noFill/>
          <a:ln w="9525">
            <a:noFill/>
            <a:miter lim="800000"/>
            <a:headEnd/>
            <a:tailEnd/>
          </a:ln>
        </p:spPr>
        <p:txBody>
          <a:bodyPr wrap="none">
            <a:spAutoFit/>
          </a:bodyPr>
          <a:lstStyle/>
          <a:p>
            <a:r>
              <a:rPr lang="en-US" altLang="ko-KR" sz="2400">
                <a:solidFill>
                  <a:srgbClr val="0070C0"/>
                </a:solidFill>
                <a:latin typeface="Calibri" pitchFamily="34" charset="0"/>
                <a:ea typeface="굴림" charset="-127"/>
              </a:rPr>
              <a:t>0.22</a:t>
            </a:r>
          </a:p>
        </p:txBody>
      </p:sp>
      <p:sp>
        <p:nvSpPr>
          <p:cNvPr id="22541" name="TextBox 19"/>
          <p:cNvSpPr txBox="1">
            <a:spLocks noChangeArrowheads="1"/>
          </p:cNvSpPr>
          <p:nvPr/>
        </p:nvSpPr>
        <p:spPr bwMode="auto">
          <a:xfrm>
            <a:off x="2551113" y="2384425"/>
            <a:ext cx="573087" cy="461963"/>
          </a:xfrm>
          <a:prstGeom prst="rect">
            <a:avLst/>
          </a:prstGeom>
          <a:noFill/>
          <a:ln w="9525">
            <a:noFill/>
            <a:miter lim="800000"/>
            <a:headEnd/>
            <a:tailEnd/>
          </a:ln>
        </p:spPr>
        <p:txBody>
          <a:bodyPr wrap="none">
            <a:spAutoFit/>
          </a:bodyPr>
          <a:lstStyle/>
          <a:p>
            <a:r>
              <a:rPr lang="en-US" altLang="ko-KR" sz="2400">
                <a:solidFill>
                  <a:srgbClr val="0070C0"/>
                </a:solidFill>
                <a:latin typeface="Calibri" pitchFamily="34" charset="0"/>
                <a:ea typeface="굴림" charset="-127"/>
              </a:rPr>
              <a:t>0.3</a:t>
            </a:r>
          </a:p>
        </p:txBody>
      </p:sp>
      <p:sp>
        <p:nvSpPr>
          <p:cNvPr id="22542" name="TextBox 20"/>
          <p:cNvSpPr txBox="1">
            <a:spLocks noChangeArrowheads="1"/>
          </p:cNvSpPr>
          <p:nvPr/>
        </p:nvSpPr>
        <p:spPr bwMode="auto">
          <a:xfrm>
            <a:off x="3352800" y="3409950"/>
            <a:ext cx="573088" cy="461963"/>
          </a:xfrm>
          <a:prstGeom prst="rect">
            <a:avLst/>
          </a:prstGeom>
          <a:noFill/>
          <a:ln w="9525">
            <a:noFill/>
            <a:miter lim="800000"/>
            <a:headEnd/>
            <a:tailEnd/>
          </a:ln>
        </p:spPr>
        <p:txBody>
          <a:bodyPr wrap="none">
            <a:spAutoFit/>
          </a:bodyPr>
          <a:lstStyle/>
          <a:p>
            <a:r>
              <a:rPr lang="en-US" altLang="ko-KR" sz="2400">
                <a:solidFill>
                  <a:srgbClr val="0070C0"/>
                </a:solidFill>
                <a:latin typeface="Calibri" pitchFamily="34" charset="0"/>
                <a:ea typeface="굴림" charset="-127"/>
              </a:rPr>
              <a:t>0.4</a:t>
            </a:r>
          </a:p>
        </p:txBody>
      </p:sp>
      <p:sp>
        <p:nvSpPr>
          <p:cNvPr id="22543" name="TextBox 28"/>
          <p:cNvSpPr txBox="1">
            <a:spLocks noChangeArrowheads="1"/>
          </p:cNvSpPr>
          <p:nvPr/>
        </p:nvSpPr>
        <p:spPr bwMode="auto">
          <a:xfrm>
            <a:off x="3124200" y="4572000"/>
            <a:ext cx="517525" cy="523875"/>
          </a:xfrm>
          <a:prstGeom prst="rect">
            <a:avLst/>
          </a:prstGeom>
          <a:noFill/>
          <a:ln w="9525">
            <a:noFill/>
            <a:miter lim="800000"/>
            <a:headEnd/>
            <a:tailEnd/>
          </a:ln>
        </p:spPr>
        <p:txBody>
          <a:bodyPr wrap="none">
            <a:spAutoFit/>
          </a:bodyPr>
          <a:lstStyle/>
          <a:p>
            <a:r>
              <a:rPr lang="en-US" altLang="ko-KR" sz="2800">
                <a:latin typeface="Calibri" pitchFamily="34" charset="0"/>
                <a:ea typeface="굴림" charset="-127"/>
              </a:rPr>
              <a:t>L4</a:t>
            </a:r>
          </a:p>
        </p:txBody>
      </p:sp>
      <p:sp>
        <p:nvSpPr>
          <p:cNvPr id="22544" name="TextBox 29"/>
          <p:cNvSpPr txBox="1">
            <a:spLocks noChangeArrowheads="1"/>
          </p:cNvSpPr>
          <p:nvPr/>
        </p:nvSpPr>
        <p:spPr bwMode="auto">
          <a:xfrm>
            <a:off x="6324600" y="1914525"/>
            <a:ext cx="517525" cy="523875"/>
          </a:xfrm>
          <a:prstGeom prst="rect">
            <a:avLst/>
          </a:prstGeom>
          <a:noFill/>
          <a:ln w="9525">
            <a:noFill/>
            <a:miter lim="800000"/>
            <a:headEnd/>
            <a:tailEnd/>
          </a:ln>
        </p:spPr>
        <p:txBody>
          <a:bodyPr wrap="none">
            <a:spAutoFit/>
          </a:bodyPr>
          <a:lstStyle/>
          <a:p>
            <a:r>
              <a:rPr lang="en-US" altLang="ko-KR" sz="2800">
                <a:latin typeface="Calibri" pitchFamily="34" charset="0"/>
                <a:ea typeface="굴림" charset="-127"/>
              </a:rPr>
              <a:t>L1</a:t>
            </a:r>
          </a:p>
        </p:txBody>
      </p:sp>
      <p:sp>
        <p:nvSpPr>
          <p:cNvPr id="22545" name="TextBox 30"/>
          <p:cNvSpPr txBox="1">
            <a:spLocks noChangeArrowheads="1"/>
          </p:cNvSpPr>
          <p:nvPr/>
        </p:nvSpPr>
        <p:spPr bwMode="auto">
          <a:xfrm>
            <a:off x="4191000" y="1914525"/>
            <a:ext cx="517525" cy="523875"/>
          </a:xfrm>
          <a:prstGeom prst="rect">
            <a:avLst/>
          </a:prstGeom>
          <a:noFill/>
          <a:ln w="9525">
            <a:noFill/>
            <a:miter lim="800000"/>
            <a:headEnd/>
            <a:tailEnd/>
          </a:ln>
        </p:spPr>
        <p:txBody>
          <a:bodyPr wrap="none">
            <a:spAutoFit/>
          </a:bodyPr>
          <a:lstStyle/>
          <a:p>
            <a:r>
              <a:rPr lang="en-US" altLang="ko-KR" sz="2800">
                <a:latin typeface="Calibri" pitchFamily="34" charset="0"/>
                <a:ea typeface="굴림" charset="-127"/>
              </a:rPr>
              <a:t>L2</a:t>
            </a:r>
          </a:p>
        </p:txBody>
      </p:sp>
      <p:sp>
        <p:nvSpPr>
          <p:cNvPr id="22546" name="TextBox 31"/>
          <p:cNvSpPr txBox="1">
            <a:spLocks noChangeArrowheads="1"/>
          </p:cNvSpPr>
          <p:nvPr/>
        </p:nvSpPr>
        <p:spPr bwMode="auto">
          <a:xfrm>
            <a:off x="2057400" y="1914525"/>
            <a:ext cx="517525" cy="523875"/>
          </a:xfrm>
          <a:prstGeom prst="rect">
            <a:avLst/>
          </a:prstGeom>
          <a:noFill/>
          <a:ln w="9525">
            <a:noFill/>
            <a:miter lim="800000"/>
            <a:headEnd/>
            <a:tailEnd/>
          </a:ln>
        </p:spPr>
        <p:txBody>
          <a:bodyPr wrap="none">
            <a:spAutoFit/>
          </a:bodyPr>
          <a:lstStyle/>
          <a:p>
            <a:r>
              <a:rPr lang="en-US" altLang="ko-KR" sz="2800">
                <a:latin typeface="Calibri" pitchFamily="34" charset="0"/>
                <a:ea typeface="굴림" charset="-127"/>
              </a:rPr>
              <a:t>L3</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TextBox 4"/>
          <p:cNvSpPr txBox="1">
            <a:spLocks noChangeArrowheads="1"/>
          </p:cNvSpPr>
          <p:nvPr/>
        </p:nvSpPr>
        <p:spPr bwMode="auto">
          <a:xfrm>
            <a:off x="152400" y="304800"/>
            <a:ext cx="7848600" cy="646113"/>
          </a:xfrm>
          <a:prstGeom prst="rect">
            <a:avLst/>
          </a:prstGeom>
          <a:noFill/>
          <a:ln w="9525">
            <a:noFill/>
            <a:miter lim="800000"/>
            <a:headEnd/>
            <a:tailEnd/>
          </a:ln>
        </p:spPr>
        <p:txBody>
          <a:bodyPr>
            <a:spAutoFit/>
          </a:bodyPr>
          <a:lstStyle/>
          <a:p>
            <a:r>
              <a:rPr lang="en-US" altLang="ko-KR" sz="3600">
                <a:latin typeface="Calibri" pitchFamily="34" charset="0"/>
                <a:ea typeface="굴림" charset="-127"/>
              </a:rPr>
              <a:t>Experiment  2 : Changing topology</a:t>
            </a:r>
          </a:p>
        </p:txBody>
      </p:sp>
      <p:pic>
        <p:nvPicPr>
          <p:cNvPr id="24578" name="Picture 2"/>
          <p:cNvPicPr>
            <a:picLocks noChangeAspect="1" noChangeArrowheads="1"/>
          </p:cNvPicPr>
          <p:nvPr/>
        </p:nvPicPr>
        <p:blipFill>
          <a:blip r:embed="rId3"/>
          <a:srcRect/>
          <a:stretch>
            <a:fillRect/>
          </a:stretch>
        </p:blipFill>
        <p:spPr bwMode="auto">
          <a:xfrm>
            <a:off x="4286250" y="2490788"/>
            <a:ext cx="742950" cy="661987"/>
          </a:xfrm>
          <a:prstGeom prst="rect">
            <a:avLst/>
          </a:prstGeom>
          <a:noFill/>
          <a:ln w="9525">
            <a:noFill/>
            <a:miter lim="800000"/>
            <a:headEnd/>
            <a:tailEnd/>
          </a:ln>
        </p:spPr>
      </p:pic>
      <p:pic>
        <p:nvPicPr>
          <p:cNvPr id="24579" name="Picture 2"/>
          <p:cNvPicPr>
            <a:picLocks noChangeAspect="1" noChangeArrowheads="1"/>
          </p:cNvPicPr>
          <p:nvPr/>
        </p:nvPicPr>
        <p:blipFill>
          <a:blip r:embed="rId4"/>
          <a:srcRect/>
          <a:stretch>
            <a:fillRect/>
          </a:stretch>
        </p:blipFill>
        <p:spPr bwMode="auto">
          <a:xfrm>
            <a:off x="2152650" y="2490788"/>
            <a:ext cx="742950" cy="661987"/>
          </a:xfrm>
          <a:prstGeom prst="rect">
            <a:avLst/>
          </a:prstGeom>
          <a:noFill/>
          <a:ln w="9525">
            <a:noFill/>
            <a:miter lim="800000"/>
            <a:headEnd/>
            <a:tailEnd/>
          </a:ln>
        </p:spPr>
      </p:pic>
      <p:pic>
        <p:nvPicPr>
          <p:cNvPr id="24580" name="Picture 2"/>
          <p:cNvPicPr>
            <a:picLocks noChangeAspect="1" noChangeArrowheads="1"/>
          </p:cNvPicPr>
          <p:nvPr/>
        </p:nvPicPr>
        <p:blipFill>
          <a:blip r:embed="rId4"/>
          <a:srcRect/>
          <a:stretch>
            <a:fillRect/>
          </a:stretch>
        </p:blipFill>
        <p:spPr bwMode="auto">
          <a:xfrm>
            <a:off x="6419850" y="2490788"/>
            <a:ext cx="742950" cy="661987"/>
          </a:xfrm>
          <a:prstGeom prst="rect">
            <a:avLst/>
          </a:prstGeom>
          <a:noFill/>
          <a:ln w="9525">
            <a:noFill/>
            <a:miter lim="800000"/>
            <a:headEnd/>
            <a:tailEnd/>
          </a:ln>
        </p:spPr>
      </p:pic>
      <p:cxnSp>
        <p:nvCxnSpPr>
          <p:cNvPr id="16" name="직선 연결선 15"/>
          <p:cNvCxnSpPr/>
          <p:nvPr/>
        </p:nvCxnSpPr>
        <p:spPr>
          <a:xfrm>
            <a:off x="4724400" y="2795588"/>
            <a:ext cx="1752600" cy="0"/>
          </a:xfrm>
          <a:prstGeom prst="line">
            <a:avLst/>
          </a:prstGeom>
          <a:ln w="25400"/>
        </p:spPr>
        <p:style>
          <a:lnRef idx="1">
            <a:schemeClr val="accent1"/>
          </a:lnRef>
          <a:fillRef idx="0">
            <a:schemeClr val="accent1"/>
          </a:fillRef>
          <a:effectRef idx="0">
            <a:schemeClr val="accent1"/>
          </a:effectRef>
          <a:fontRef idx="minor">
            <a:schemeClr val="tx1"/>
          </a:fontRef>
        </p:style>
      </p:cxnSp>
      <p:cxnSp>
        <p:nvCxnSpPr>
          <p:cNvPr id="72" name="직선 연결선 71"/>
          <p:cNvCxnSpPr/>
          <p:nvPr/>
        </p:nvCxnSpPr>
        <p:spPr>
          <a:xfrm>
            <a:off x="2590800" y="2795588"/>
            <a:ext cx="1752600" cy="0"/>
          </a:xfrm>
          <a:prstGeom prst="line">
            <a:avLst/>
          </a:prstGeom>
          <a:ln w="25400"/>
        </p:spPr>
        <p:style>
          <a:lnRef idx="1">
            <a:schemeClr val="accent1"/>
          </a:lnRef>
          <a:fillRef idx="0">
            <a:schemeClr val="accent1"/>
          </a:fillRef>
          <a:effectRef idx="0">
            <a:schemeClr val="accent1"/>
          </a:effectRef>
          <a:fontRef idx="minor">
            <a:schemeClr val="tx1"/>
          </a:fontRef>
        </p:style>
      </p:cxnSp>
      <p:sp>
        <p:nvSpPr>
          <p:cNvPr id="24583" name="TextBox 16"/>
          <p:cNvSpPr txBox="1">
            <a:spLocks noChangeArrowheads="1"/>
          </p:cNvSpPr>
          <p:nvPr/>
        </p:nvSpPr>
        <p:spPr bwMode="auto">
          <a:xfrm>
            <a:off x="5791200" y="2371725"/>
            <a:ext cx="573088" cy="461963"/>
          </a:xfrm>
          <a:prstGeom prst="rect">
            <a:avLst/>
          </a:prstGeom>
          <a:noFill/>
          <a:ln w="9525">
            <a:noFill/>
            <a:miter lim="800000"/>
            <a:headEnd/>
            <a:tailEnd/>
          </a:ln>
        </p:spPr>
        <p:txBody>
          <a:bodyPr wrap="none">
            <a:spAutoFit/>
          </a:bodyPr>
          <a:lstStyle/>
          <a:p>
            <a:r>
              <a:rPr lang="en-US" altLang="ko-KR" sz="2400">
                <a:solidFill>
                  <a:srgbClr val="0070C0"/>
                </a:solidFill>
                <a:latin typeface="Calibri" pitchFamily="34" charset="0"/>
                <a:ea typeface="굴림" charset="-127"/>
              </a:rPr>
              <a:t>0.1</a:t>
            </a:r>
          </a:p>
        </p:txBody>
      </p:sp>
      <p:sp>
        <p:nvSpPr>
          <p:cNvPr id="24584" name="TextBox 17"/>
          <p:cNvSpPr txBox="1">
            <a:spLocks noChangeArrowheads="1"/>
          </p:cNvSpPr>
          <p:nvPr/>
        </p:nvSpPr>
        <p:spPr bwMode="auto">
          <a:xfrm>
            <a:off x="4681538" y="2371725"/>
            <a:ext cx="728662" cy="461963"/>
          </a:xfrm>
          <a:prstGeom prst="rect">
            <a:avLst/>
          </a:prstGeom>
          <a:noFill/>
          <a:ln w="9525">
            <a:noFill/>
            <a:miter lim="800000"/>
            <a:headEnd/>
            <a:tailEnd/>
          </a:ln>
        </p:spPr>
        <p:txBody>
          <a:bodyPr wrap="none">
            <a:spAutoFit/>
          </a:bodyPr>
          <a:lstStyle/>
          <a:p>
            <a:r>
              <a:rPr lang="en-US" altLang="ko-KR" sz="2400">
                <a:solidFill>
                  <a:srgbClr val="0070C0"/>
                </a:solidFill>
                <a:latin typeface="Calibri" pitchFamily="34" charset="0"/>
                <a:ea typeface="굴림" charset="-127"/>
              </a:rPr>
              <a:t>0.21</a:t>
            </a:r>
          </a:p>
        </p:txBody>
      </p:sp>
      <p:sp>
        <p:nvSpPr>
          <p:cNvPr id="24585" name="TextBox 18"/>
          <p:cNvSpPr txBox="1">
            <a:spLocks noChangeArrowheads="1"/>
          </p:cNvSpPr>
          <p:nvPr/>
        </p:nvSpPr>
        <p:spPr bwMode="auto">
          <a:xfrm>
            <a:off x="3581400" y="2371725"/>
            <a:ext cx="728663" cy="461963"/>
          </a:xfrm>
          <a:prstGeom prst="rect">
            <a:avLst/>
          </a:prstGeom>
          <a:noFill/>
          <a:ln w="9525">
            <a:noFill/>
            <a:miter lim="800000"/>
            <a:headEnd/>
            <a:tailEnd/>
          </a:ln>
        </p:spPr>
        <p:txBody>
          <a:bodyPr wrap="none">
            <a:spAutoFit/>
          </a:bodyPr>
          <a:lstStyle/>
          <a:p>
            <a:r>
              <a:rPr lang="en-US" altLang="ko-KR" sz="2400">
                <a:solidFill>
                  <a:srgbClr val="0070C0"/>
                </a:solidFill>
                <a:latin typeface="Calibri" pitchFamily="34" charset="0"/>
                <a:ea typeface="굴림" charset="-127"/>
              </a:rPr>
              <a:t>0.22</a:t>
            </a:r>
          </a:p>
        </p:txBody>
      </p:sp>
      <p:sp>
        <p:nvSpPr>
          <p:cNvPr id="24586" name="TextBox 19"/>
          <p:cNvSpPr txBox="1">
            <a:spLocks noChangeArrowheads="1"/>
          </p:cNvSpPr>
          <p:nvPr/>
        </p:nvSpPr>
        <p:spPr bwMode="auto">
          <a:xfrm>
            <a:off x="2551113" y="2384425"/>
            <a:ext cx="573087" cy="461963"/>
          </a:xfrm>
          <a:prstGeom prst="rect">
            <a:avLst/>
          </a:prstGeom>
          <a:noFill/>
          <a:ln w="9525">
            <a:noFill/>
            <a:miter lim="800000"/>
            <a:headEnd/>
            <a:tailEnd/>
          </a:ln>
        </p:spPr>
        <p:txBody>
          <a:bodyPr wrap="none">
            <a:spAutoFit/>
          </a:bodyPr>
          <a:lstStyle/>
          <a:p>
            <a:r>
              <a:rPr lang="en-US" altLang="ko-KR" sz="2400">
                <a:solidFill>
                  <a:srgbClr val="0070C0"/>
                </a:solidFill>
                <a:latin typeface="Calibri" pitchFamily="34" charset="0"/>
                <a:ea typeface="굴림" charset="-127"/>
              </a:rPr>
              <a:t>0.3</a:t>
            </a:r>
          </a:p>
        </p:txBody>
      </p:sp>
      <p:sp>
        <p:nvSpPr>
          <p:cNvPr id="24587" name="TextBox 29"/>
          <p:cNvSpPr txBox="1">
            <a:spLocks noChangeArrowheads="1"/>
          </p:cNvSpPr>
          <p:nvPr/>
        </p:nvSpPr>
        <p:spPr bwMode="auto">
          <a:xfrm>
            <a:off x="6324600" y="1914525"/>
            <a:ext cx="517525" cy="523875"/>
          </a:xfrm>
          <a:prstGeom prst="rect">
            <a:avLst/>
          </a:prstGeom>
          <a:noFill/>
          <a:ln w="9525">
            <a:noFill/>
            <a:miter lim="800000"/>
            <a:headEnd/>
            <a:tailEnd/>
          </a:ln>
        </p:spPr>
        <p:txBody>
          <a:bodyPr wrap="none">
            <a:spAutoFit/>
          </a:bodyPr>
          <a:lstStyle/>
          <a:p>
            <a:r>
              <a:rPr lang="en-US" altLang="ko-KR" sz="2800">
                <a:latin typeface="Calibri" pitchFamily="34" charset="0"/>
                <a:ea typeface="굴림" charset="-127"/>
              </a:rPr>
              <a:t>L1</a:t>
            </a:r>
          </a:p>
        </p:txBody>
      </p:sp>
      <p:sp>
        <p:nvSpPr>
          <p:cNvPr id="24588" name="TextBox 30"/>
          <p:cNvSpPr txBox="1">
            <a:spLocks noChangeArrowheads="1"/>
          </p:cNvSpPr>
          <p:nvPr/>
        </p:nvSpPr>
        <p:spPr bwMode="auto">
          <a:xfrm>
            <a:off x="4191000" y="1914525"/>
            <a:ext cx="517525" cy="523875"/>
          </a:xfrm>
          <a:prstGeom prst="rect">
            <a:avLst/>
          </a:prstGeom>
          <a:noFill/>
          <a:ln w="9525">
            <a:noFill/>
            <a:miter lim="800000"/>
            <a:headEnd/>
            <a:tailEnd/>
          </a:ln>
        </p:spPr>
        <p:txBody>
          <a:bodyPr wrap="none">
            <a:spAutoFit/>
          </a:bodyPr>
          <a:lstStyle/>
          <a:p>
            <a:r>
              <a:rPr lang="en-US" altLang="ko-KR" sz="2800">
                <a:latin typeface="Calibri" pitchFamily="34" charset="0"/>
                <a:ea typeface="굴림" charset="-127"/>
              </a:rPr>
              <a:t>L2</a:t>
            </a:r>
          </a:p>
        </p:txBody>
      </p:sp>
      <p:sp>
        <p:nvSpPr>
          <p:cNvPr id="24589" name="TextBox 31"/>
          <p:cNvSpPr txBox="1">
            <a:spLocks noChangeArrowheads="1"/>
          </p:cNvSpPr>
          <p:nvPr/>
        </p:nvSpPr>
        <p:spPr bwMode="auto">
          <a:xfrm>
            <a:off x="2057400" y="1914525"/>
            <a:ext cx="517525" cy="523875"/>
          </a:xfrm>
          <a:prstGeom prst="rect">
            <a:avLst/>
          </a:prstGeom>
          <a:noFill/>
          <a:ln w="9525">
            <a:noFill/>
            <a:miter lim="800000"/>
            <a:headEnd/>
            <a:tailEnd/>
          </a:ln>
        </p:spPr>
        <p:txBody>
          <a:bodyPr wrap="none">
            <a:spAutoFit/>
          </a:bodyPr>
          <a:lstStyle/>
          <a:p>
            <a:r>
              <a:rPr lang="en-US" altLang="ko-KR" sz="2800">
                <a:latin typeface="Calibri" pitchFamily="34" charset="0"/>
                <a:ea typeface="굴림" charset="-127"/>
              </a:rPr>
              <a:t>L3</a:t>
            </a:r>
          </a:p>
        </p:txBody>
      </p:sp>
      <p:pic>
        <p:nvPicPr>
          <p:cNvPr id="24590" name="Picture 2"/>
          <p:cNvPicPr>
            <a:picLocks noChangeAspect="1" noChangeArrowheads="1"/>
          </p:cNvPicPr>
          <p:nvPr/>
        </p:nvPicPr>
        <p:blipFill>
          <a:blip r:embed="rId3"/>
          <a:srcRect/>
          <a:stretch>
            <a:fillRect/>
          </a:stretch>
        </p:blipFill>
        <p:spPr bwMode="auto">
          <a:xfrm>
            <a:off x="5334000" y="3795713"/>
            <a:ext cx="742950" cy="661987"/>
          </a:xfrm>
          <a:prstGeom prst="rect">
            <a:avLst/>
          </a:prstGeom>
          <a:noFill/>
          <a:ln w="9525">
            <a:noFill/>
            <a:miter lim="800000"/>
            <a:headEnd/>
            <a:tailEnd/>
          </a:ln>
        </p:spPr>
      </p:pic>
      <p:cxnSp>
        <p:nvCxnSpPr>
          <p:cNvPr id="23" name="직선 연결선 22"/>
          <p:cNvCxnSpPr/>
          <p:nvPr/>
        </p:nvCxnSpPr>
        <p:spPr>
          <a:xfrm rot="5400000">
            <a:off x="5041106" y="3298032"/>
            <a:ext cx="1042987" cy="0"/>
          </a:xfrm>
          <a:prstGeom prst="line">
            <a:avLst/>
          </a:prstGeom>
          <a:ln w="25400"/>
        </p:spPr>
        <p:style>
          <a:lnRef idx="1">
            <a:schemeClr val="accent1"/>
          </a:lnRef>
          <a:fillRef idx="0">
            <a:schemeClr val="accent1"/>
          </a:fillRef>
          <a:effectRef idx="0">
            <a:schemeClr val="accent1"/>
          </a:effectRef>
          <a:fontRef idx="minor">
            <a:schemeClr val="tx1"/>
          </a:fontRef>
        </p:style>
      </p:cxnSp>
      <p:sp>
        <p:nvSpPr>
          <p:cNvPr id="25" name="타원 24"/>
          <p:cNvSpPr/>
          <p:nvPr/>
        </p:nvSpPr>
        <p:spPr>
          <a:xfrm>
            <a:off x="5527675" y="2743200"/>
            <a:ext cx="73025" cy="762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ko-KR" altLang="en-US">
              <a:solidFill>
                <a:srgbClr val="FFFFFF"/>
              </a:solidFill>
              <a:ea typeface="굴림" charset="-127"/>
              <a:cs typeface="Arial" charset="0"/>
            </a:endParaRPr>
          </a:p>
        </p:txBody>
      </p:sp>
      <p:sp>
        <p:nvSpPr>
          <p:cNvPr id="24593" name="TextBox 25"/>
          <p:cNvSpPr txBox="1">
            <a:spLocks noChangeArrowheads="1"/>
          </p:cNvSpPr>
          <p:nvPr/>
        </p:nvSpPr>
        <p:spPr bwMode="auto">
          <a:xfrm>
            <a:off x="5562600" y="3381375"/>
            <a:ext cx="573088" cy="461963"/>
          </a:xfrm>
          <a:prstGeom prst="rect">
            <a:avLst/>
          </a:prstGeom>
          <a:noFill/>
          <a:ln w="9525">
            <a:noFill/>
            <a:miter lim="800000"/>
            <a:headEnd/>
            <a:tailEnd/>
          </a:ln>
        </p:spPr>
        <p:txBody>
          <a:bodyPr wrap="none">
            <a:spAutoFit/>
          </a:bodyPr>
          <a:lstStyle/>
          <a:p>
            <a:r>
              <a:rPr lang="en-US" altLang="ko-KR" sz="2400">
                <a:solidFill>
                  <a:srgbClr val="0070C0"/>
                </a:solidFill>
                <a:latin typeface="Calibri" pitchFamily="34" charset="0"/>
                <a:ea typeface="굴림" charset="-127"/>
              </a:rPr>
              <a:t>0.4</a:t>
            </a:r>
          </a:p>
        </p:txBody>
      </p:sp>
      <p:sp>
        <p:nvSpPr>
          <p:cNvPr id="24594" name="TextBox 26"/>
          <p:cNvSpPr txBox="1">
            <a:spLocks noChangeArrowheads="1"/>
          </p:cNvSpPr>
          <p:nvPr/>
        </p:nvSpPr>
        <p:spPr bwMode="auto">
          <a:xfrm>
            <a:off x="5334000" y="4545013"/>
            <a:ext cx="517525" cy="522287"/>
          </a:xfrm>
          <a:prstGeom prst="rect">
            <a:avLst/>
          </a:prstGeom>
          <a:noFill/>
          <a:ln w="9525">
            <a:noFill/>
            <a:miter lim="800000"/>
            <a:headEnd/>
            <a:tailEnd/>
          </a:ln>
        </p:spPr>
        <p:txBody>
          <a:bodyPr wrap="none">
            <a:spAutoFit/>
          </a:bodyPr>
          <a:lstStyle/>
          <a:p>
            <a:r>
              <a:rPr lang="en-US" altLang="ko-KR" sz="2800">
                <a:latin typeface="Calibri" pitchFamily="34" charset="0"/>
                <a:ea typeface="굴림" charset="-127"/>
              </a:rPr>
              <a:t>L4</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TextBox 4"/>
          <p:cNvSpPr txBox="1">
            <a:spLocks noChangeArrowheads="1"/>
          </p:cNvSpPr>
          <p:nvPr/>
        </p:nvSpPr>
        <p:spPr bwMode="auto">
          <a:xfrm>
            <a:off x="152400" y="304800"/>
            <a:ext cx="7848600" cy="646113"/>
          </a:xfrm>
          <a:prstGeom prst="rect">
            <a:avLst/>
          </a:prstGeom>
          <a:noFill/>
          <a:ln w="9525">
            <a:noFill/>
            <a:miter lim="800000"/>
            <a:headEnd/>
            <a:tailEnd/>
          </a:ln>
        </p:spPr>
        <p:txBody>
          <a:bodyPr>
            <a:spAutoFit/>
          </a:bodyPr>
          <a:lstStyle/>
          <a:p>
            <a:r>
              <a:rPr lang="en-US" altLang="ko-KR" sz="3600">
                <a:latin typeface="Calibri" pitchFamily="34" charset="0"/>
                <a:ea typeface="굴림" charset="-127"/>
              </a:rPr>
              <a:t>Experiment  3 : Adding mobile phones</a:t>
            </a:r>
          </a:p>
        </p:txBody>
      </p:sp>
      <p:pic>
        <p:nvPicPr>
          <p:cNvPr id="26626" name="Picture 2"/>
          <p:cNvPicPr>
            <a:picLocks noChangeAspect="1" noChangeArrowheads="1"/>
          </p:cNvPicPr>
          <p:nvPr/>
        </p:nvPicPr>
        <p:blipFill>
          <a:blip r:embed="rId3"/>
          <a:srcRect/>
          <a:stretch>
            <a:fillRect/>
          </a:stretch>
        </p:blipFill>
        <p:spPr bwMode="auto">
          <a:xfrm>
            <a:off x="4286250" y="2490788"/>
            <a:ext cx="742950" cy="661987"/>
          </a:xfrm>
          <a:prstGeom prst="rect">
            <a:avLst/>
          </a:prstGeom>
          <a:noFill/>
          <a:ln w="9525">
            <a:noFill/>
            <a:miter lim="800000"/>
            <a:headEnd/>
            <a:tailEnd/>
          </a:ln>
        </p:spPr>
      </p:pic>
      <p:pic>
        <p:nvPicPr>
          <p:cNvPr id="26627" name="Picture 2"/>
          <p:cNvPicPr>
            <a:picLocks noChangeAspect="1" noChangeArrowheads="1"/>
          </p:cNvPicPr>
          <p:nvPr/>
        </p:nvPicPr>
        <p:blipFill>
          <a:blip r:embed="rId4"/>
          <a:srcRect/>
          <a:stretch>
            <a:fillRect/>
          </a:stretch>
        </p:blipFill>
        <p:spPr bwMode="auto">
          <a:xfrm>
            <a:off x="2152650" y="2490788"/>
            <a:ext cx="742950" cy="661987"/>
          </a:xfrm>
          <a:prstGeom prst="rect">
            <a:avLst/>
          </a:prstGeom>
          <a:noFill/>
          <a:ln w="9525">
            <a:noFill/>
            <a:miter lim="800000"/>
            <a:headEnd/>
            <a:tailEnd/>
          </a:ln>
        </p:spPr>
      </p:pic>
      <p:pic>
        <p:nvPicPr>
          <p:cNvPr id="26628" name="Picture 2"/>
          <p:cNvPicPr>
            <a:picLocks noChangeAspect="1" noChangeArrowheads="1"/>
          </p:cNvPicPr>
          <p:nvPr/>
        </p:nvPicPr>
        <p:blipFill>
          <a:blip r:embed="rId4"/>
          <a:srcRect/>
          <a:stretch>
            <a:fillRect/>
          </a:stretch>
        </p:blipFill>
        <p:spPr bwMode="auto">
          <a:xfrm>
            <a:off x="6419850" y="2490788"/>
            <a:ext cx="742950" cy="661987"/>
          </a:xfrm>
          <a:prstGeom prst="rect">
            <a:avLst/>
          </a:prstGeom>
          <a:noFill/>
          <a:ln w="9525">
            <a:noFill/>
            <a:miter lim="800000"/>
            <a:headEnd/>
            <a:tailEnd/>
          </a:ln>
        </p:spPr>
      </p:pic>
      <p:cxnSp>
        <p:nvCxnSpPr>
          <p:cNvPr id="16" name="직선 연결선 15"/>
          <p:cNvCxnSpPr/>
          <p:nvPr/>
        </p:nvCxnSpPr>
        <p:spPr>
          <a:xfrm>
            <a:off x="4724400" y="2795588"/>
            <a:ext cx="1752600" cy="0"/>
          </a:xfrm>
          <a:prstGeom prst="line">
            <a:avLst/>
          </a:prstGeom>
          <a:ln w="25400"/>
        </p:spPr>
        <p:style>
          <a:lnRef idx="1">
            <a:schemeClr val="accent1"/>
          </a:lnRef>
          <a:fillRef idx="0">
            <a:schemeClr val="accent1"/>
          </a:fillRef>
          <a:effectRef idx="0">
            <a:schemeClr val="accent1"/>
          </a:effectRef>
          <a:fontRef idx="minor">
            <a:schemeClr val="tx1"/>
          </a:fontRef>
        </p:style>
      </p:cxnSp>
      <p:cxnSp>
        <p:nvCxnSpPr>
          <p:cNvPr id="72" name="직선 연결선 71"/>
          <p:cNvCxnSpPr/>
          <p:nvPr/>
        </p:nvCxnSpPr>
        <p:spPr>
          <a:xfrm>
            <a:off x="2590800" y="2795588"/>
            <a:ext cx="1752600" cy="0"/>
          </a:xfrm>
          <a:prstGeom prst="line">
            <a:avLst/>
          </a:prstGeom>
          <a:ln w="25400"/>
        </p:spPr>
        <p:style>
          <a:lnRef idx="1">
            <a:schemeClr val="accent1"/>
          </a:lnRef>
          <a:fillRef idx="0">
            <a:schemeClr val="accent1"/>
          </a:fillRef>
          <a:effectRef idx="0">
            <a:schemeClr val="accent1"/>
          </a:effectRef>
          <a:fontRef idx="minor">
            <a:schemeClr val="tx1"/>
          </a:fontRef>
        </p:style>
      </p:cxnSp>
      <p:sp>
        <p:nvSpPr>
          <p:cNvPr id="26631" name="TextBox 16"/>
          <p:cNvSpPr txBox="1">
            <a:spLocks noChangeArrowheads="1"/>
          </p:cNvSpPr>
          <p:nvPr/>
        </p:nvSpPr>
        <p:spPr bwMode="auto">
          <a:xfrm>
            <a:off x="5791200" y="2371725"/>
            <a:ext cx="573088" cy="461963"/>
          </a:xfrm>
          <a:prstGeom prst="rect">
            <a:avLst/>
          </a:prstGeom>
          <a:noFill/>
          <a:ln w="9525">
            <a:noFill/>
            <a:miter lim="800000"/>
            <a:headEnd/>
            <a:tailEnd/>
          </a:ln>
        </p:spPr>
        <p:txBody>
          <a:bodyPr wrap="none">
            <a:spAutoFit/>
          </a:bodyPr>
          <a:lstStyle/>
          <a:p>
            <a:r>
              <a:rPr lang="en-US" altLang="ko-KR" sz="2400">
                <a:solidFill>
                  <a:srgbClr val="0070C0"/>
                </a:solidFill>
                <a:latin typeface="Calibri" pitchFamily="34" charset="0"/>
                <a:ea typeface="굴림" charset="-127"/>
              </a:rPr>
              <a:t>0.1</a:t>
            </a:r>
          </a:p>
        </p:txBody>
      </p:sp>
      <p:sp>
        <p:nvSpPr>
          <p:cNvPr id="26632" name="TextBox 17"/>
          <p:cNvSpPr txBox="1">
            <a:spLocks noChangeArrowheads="1"/>
          </p:cNvSpPr>
          <p:nvPr/>
        </p:nvSpPr>
        <p:spPr bwMode="auto">
          <a:xfrm>
            <a:off x="4681538" y="2371725"/>
            <a:ext cx="728662" cy="461963"/>
          </a:xfrm>
          <a:prstGeom prst="rect">
            <a:avLst/>
          </a:prstGeom>
          <a:noFill/>
          <a:ln w="9525">
            <a:noFill/>
            <a:miter lim="800000"/>
            <a:headEnd/>
            <a:tailEnd/>
          </a:ln>
        </p:spPr>
        <p:txBody>
          <a:bodyPr wrap="none">
            <a:spAutoFit/>
          </a:bodyPr>
          <a:lstStyle/>
          <a:p>
            <a:r>
              <a:rPr lang="en-US" altLang="ko-KR" sz="2400">
                <a:solidFill>
                  <a:srgbClr val="0070C0"/>
                </a:solidFill>
                <a:latin typeface="Calibri" pitchFamily="34" charset="0"/>
                <a:ea typeface="굴림" charset="-127"/>
              </a:rPr>
              <a:t>0.21</a:t>
            </a:r>
          </a:p>
        </p:txBody>
      </p:sp>
      <p:sp>
        <p:nvSpPr>
          <p:cNvPr id="26633" name="TextBox 18"/>
          <p:cNvSpPr txBox="1">
            <a:spLocks noChangeArrowheads="1"/>
          </p:cNvSpPr>
          <p:nvPr/>
        </p:nvSpPr>
        <p:spPr bwMode="auto">
          <a:xfrm>
            <a:off x="3581400" y="2371725"/>
            <a:ext cx="728663" cy="461963"/>
          </a:xfrm>
          <a:prstGeom prst="rect">
            <a:avLst/>
          </a:prstGeom>
          <a:noFill/>
          <a:ln w="9525">
            <a:noFill/>
            <a:miter lim="800000"/>
            <a:headEnd/>
            <a:tailEnd/>
          </a:ln>
        </p:spPr>
        <p:txBody>
          <a:bodyPr wrap="none">
            <a:spAutoFit/>
          </a:bodyPr>
          <a:lstStyle/>
          <a:p>
            <a:r>
              <a:rPr lang="en-US" altLang="ko-KR" sz="2400">
                <a:solidFill>
                  <a:srgbClr val="0070C0"/>
                </a:solidFill>
                <a:latin typeface="Calibri" pitchFamily="34" charset="0"/>
                <a:ea typeface="굴림" charset="-127"/>
              </a:rPr>
              <a:t>0.22</a:t>
            </a:r>
          </a:p>
        </p:txBody>
      </p:sp>
      <p:sp>
        <p:nvSpPr>
          <p:cNvPr id="26634" name="TextBox 19"/>
          <p:cNvSpPr txBox="1">
            <a:spLocks noChangeArrowheads="1"/>
          </p:cNvSpPr>
          <p:nvPr/>
        </p:nvSpPr>
        <p:spPr bwMode="auto">
          <a:xfrm>
            <a:off x="2551113" y="2384425"/>
            <a:ext cx="573087" cy="461963"/>
          </a:xfrm>
          <a:prstGeom prst="rect">
            <a:avLst/>
          </a:prstGeom>
          <a:noFill/>
          <a:ln w="9525">
            <a:noFill/>
            <a:miter lim="800000"/>
            <a:headEnd/>
            <a:tailEnd/>
          </a:ln>
        </p:spPr>
        <p:txBody>
          <a:bodyPr wrap="none">
            <a:spAutoFit/>
          </a:bodyPr>
          <a:lstStyle/>
          <a:p>
            <a:r>
              <a:rPr lang="en-US" altLang="ko-KR" sz="2400">
                <a:solidFill>
                  <a:srgbClr val="0070C0"/>
                </a:solidFill>
                <a:latin typeface="Calibri" pitchFamily="34" charset="0"/>
                <a:ea typeface="굴림" charset="-127"/>
              </a:rPr>
              <a:t>0.3</a:t>
            </a:r>
          </a:p>
        </p:txBody>
      </p:sp>
      <p:sp>
        <p:nvSpPr>
          <p:cNvPr id="26635" name="TextBox 29"/>
          <p:cNvSpPr txBox="1">
            <a:spLocks noChangeArrowheads="1"/>
          </p:cNvSpPr>
          <p:nvPr/>
        </p:nvSpPr>
        <p:spPr bwMode="auto">
          <a:xfrm>
            <a:off x="6324600" y="1914525"/>
            <a:ext cx="517525" cy="523875"/>
          </a:xfrm>
          <a:prstGeom prst="rect">
            <a:avLst/>
          </a:prstGeom>
          <a:noFill/>
          <a:ln w="9525">
            <a:noFill/>
            <a:miter lim="800000"/>
            <a:headEnd/>
            <a:tailEnd/>
          </a:ln>
        </p:spPr>
        <p:txBody>
          <a:bodyPr wrap="none">
            <a:spAutoFit/>
          </a:bodyPr>
          <a:lstStyle/>
          <a:p>
            <a:r>
              <a:rPr lang="en-US" altLang="ko-KR" sz="2800">
                <a:latin typeface="Calibri" pitchFamily="34" charset="0"/>
                <a:ea typeface="굴림" charset="-127"/>
              </a:rPr>
              <a:t>L1</a:t>
            </a:r>
          </a:p>
        </p:txBody>
      </p:sp>
      <p:sp>
        <p:nvSpPr>
          <p:cNvPr id="26636" name="TextBox 30"/>
          <p:cNvSpPr txBox="1">
            <a:spLocks noChangeArrowheads="1"/>
          </p:cNvSpPr>
          <p:nvPr/>
        </p:nvSpPr>
        <p:spPr bwMode="auto">
          <a:xfrm>
            <a:off x="4191000" y="1914525"/>
            <a:ext cx="517525" cy="523875"/>
          </a:xfrm>
          <a:prstGeom prst="rect">
            <a:avLst/>
          </a:prstGeom>
          <a:noFill/>
          <a:ln w="9525">
            <a:noFill/>
            <a:miter lim="800000"/>
            <a:headEnd/>
            <a:tailEnd/>
          </a:ln>
        </p:spPr>
        <p:txBody>
          <a:bodyPr wrap="none">
            <a:spAutoFit/>
          </a:bodyPr>
          <a:lstStyle/>
          <a:p>
            <a:r>
              <a:rPr lang="en-US" altLang="ko-KR" sz="2800">
                <a:latin typeface="Calibri" pitchFamily="34" charset="0"/>
                <a:ea typeface="굴림" charset="-127"/>
              </a:rPr>
              <a:t>L2</a:t>
            </a:r>
          </a:p>
        </p:txBody>
      </p:sp>
      <p:sp>
        <p:nvSpPr>
          <p:cNvPr id="26637" name="TextBox 31"/>
          <p:cNvSpPr txBox="1">
            <a:spLocks noChangeArrowheads="1"/>
          </p:cNvSpPr>
          <p:nvPr/>
        </p:nvSpPr>
        <p:spPr bwMode="auto">
          <a:xfrm>
            <a:off x="2057400" y="1914525"/>
            <a:ext cx="517525" cy="523875"/>
          </a:xfrm>
          <a:prstGeom prst="rect">
            <a:avLst/>
          </a:prstGeom>
          <a:noFill/>
          <a:ln w="9525">
            <a:noFill/>
            <a:miter lim="800000"/>
            <a:headEnd/>
            <a:tailEnd/>
          </a:ln>
        </p:spPr>
        <p:txBody>
          <a:bodyPr wrap="none">
            <a:spAutoFit/>
          </a:bodyPr>
          <a:lstStyle/>
          <a:p>
            <a:r>
              <a:rPr lang="en-US" altLang="ko-KR" sz="2800">
                <a:latin typeface="Calibri" pitchFamily="34" charset="0"/>
                <a:ea typeface="굴림" charset="-127"/>
              </a:rPr>
              <a:t>L3</a:t>
            </a:r>
          </a:p>
        </p:txBody>
      </p:sp>
      <p:pic>
        <p:nvPicPr>
          <p:cNvPr id="26638" name="Picture 2"/>
          <p:cNvPicPr>
            <a:picLocks noChangeAspect="1" noChangeArrowheads="1"/>
          </p:cNvPicPr>
          <p:nvPr/>
        </p:nvPicPr>
        <p:blipFill>
          <a:blip r:embed="rId3"/>
          <a:srcRect/>
          <a:stretch>
            <a:fillRect/>
          </a:stretch>
        </p:blipFill>
        <p:spPr bwMode="auto">
          <a:xfrm>
            <a:off x="5334000" y="3795713"/>
            <a:ext cx="742950" cy="661987"/>
          </a:xfrm>
          <a:prstGeom prst="rect">
            <a:avLst/>
          </a:prstGeom>
          <a:noFill/>
          <a:ln w="9525">
            <a:noFill/>
            <a:miter lim="800000"/>
            <a:headEnd/>
            <a:tailEnd/>
          </a:ln>
        </p:spPr>
      </p:pic>
      <p:cxnSp>
        <p:nvCxnSpPr>
          <p:cNvPr id="23" name="직선 연결선 22"/>
          <p:cNvCxnSpPr/>
          <p:nvPr/>
        </p:nvCxnSpPr>
        <p:spPr>
          <a:xfrm rot="5400000">
            <a:off x="5041106" y="3298032"/>
            <a:ext cx="1042987" cy="0"/>
          </a:xfrm>
          <a:prstGeom prst="line">
            <a:avLst/>
          </a:prstGeom>
          <a:ln w="25400"/>
        </p:spPr>
        <p:style>
          <a:lnRef idx="1">
            <a:schemeClr val="accent1"/>
          </a:lnRef>
          <a:fillRef idx="0">
            <a:schemeClr val="accent1"/>
          </a:fillRef>
          <a:effectRef idx="0">
            <a:schemeClr val="accent1"/>
          </a:effectRef>
          <a:fontRef idx="minor">
            <a:schemeClr val="tx1"/>
          </a:fontRef>
        </p:style>
      </p:cxnSp>
      <p:sp>
        <p:nvSpPr>
          <p:cNvPr id="25" name="타원 24"/>
          <p:cNvSpPr/>
          <p:nvPr/>
        </p:nvSpPr>
        <p:spPr>
          <a:xfrm>
            <a:off x="5527675" y="2743200"/>
            <a:ext cx="73025" cy="762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ko-KR" altLang="en-US">
              <a:solidFill>
                <a:srgbClr val="FFFFFF"/>
              </a:solidFill>
              <a:ea typeface="굴림" charset="-127"/>
              <a:cs typeface="Arial" charset="0"/>
            </a:endParaRPr>
          </a:p>
        </p:txBody>
      </p:sp>
      <p:sp>
        <p:nvSpPr>
          <p:cNvPr id="26641" name="TextBox 25"/>
          <p:cNvSpPr txBox="1">
            <a:spLocks noChangeArrowheads="1"/>
          </p:cNvSpPr>
          <p:nvPr/>
        </p:nvSpPr>
        <p:spPr bwMode="auto">
          <a:xfrm>
            <a:off x="5562600" y="3381375"/>
            <a:ext cx="573088" cy="461963"/>
          </a:xfrm>
          <a:prstGeom prst="rect">
            <a:avLst/>
          </a:prstGeom>
          <a:noFill/>
          <a:ln w="9525">
            <a:noFill/>
            <a:miter lim="800000"/>
            <a:headEnd/>
            <a:tailEnd/>
          </a:ln>
        </p:spPr>
        <p:txBody>
          <a:bodyPr wrap="none">
            <a:spAutoFit/>
          </a:bodyPr>
          <a:lstStyle/>
          <a:p>
            <a:r>
              <a:rPr lang="en-US" altLang="ko-KR" sz="2400">
                <a:solidFill>
                  <a:srgbClr val="0070C0"/>
                </a:solidFill>
                <a:latin typeface="Calibri" pitchFamily="34" charset="0"/>
                <a:ea typeface="굴림" charset="-127"/>
              </a:rPr>
              <a:t>0.4</a:t>
            </a:r>
          </a:p>
        </p:txBody>
      </p:sp>
      <p:sp>
        <p:nvSpPr>
          <p:cNvPr id="26642" name="TextBox 26"/>
          <p:cNvSpPr txBox="1">
            <a:spLocks noChangeArrowheads="1"/>
          </p:cNvSpPr>
          <p:nvPr/>
        </p:nvSpPr>
        <p:spPr bwMode="auto">
          <a:xfrm>
            <a:off x="5334000" y="4545013"/>
            <a:ext cx="517525" cy="522287"/>
          </a:xfrm>
          <a:prstGeom prst="rect">
            <a:avLst/>
          </a:prstGeom>
          <a:noFill/>
          <a:ln w="9525">
            <a:noFill/>
            <a:miter lim="800000"/>
            <a:headEnd/>
            <a:tailEnd/>
          </a:ln>
        </p:spPr>
        <p:txBody>
          <a:bodyPr wrap="none">
            <a:spAutoFit/>
          </a:bodyPr>
          <a:lstStyle/>
          <a:p>
            <a:r>
              <a:rPr lang="en-US" altLang="ko-KR" sz="2800">
                <a:latin typeface="Calibri" pitchFamily="34" charset="0"/>
                <a:ea typeface="굴림" charset="-127"/>
              </a:rPr>
              <a:t>L4</a:t>
            </a:r>
          </a:p>
        </p:txBody>
      </p:sp>
      <p:pic>
        <p:nvPicPr>
          <p:cNvPr id="26643" name="Picture 3"/>
          <p:cNvPicPr>
            <a:picLocks noChangeAspect="1" noChangeArrowheads="1"/>
          </p:cNvPicPr>
          <p:nvPr/>
        </p:nvPicPr>
        <p:blipFill>
          <a:blip r:embed="rId5"/>
          <a:srcRect/>
          <a:stretch>
            <a:fillRect/>
          </a:stretch>
        </p:blipFill>
        <p:spPr bwMode="auto">
          <a:xfrm>
            <a:off x="8610600" y="2514600"/>
            <a:ext cx="228600" cy="496888"/>
          </a:xfrm>
          <a:prstGeom prst="rect">
            <a:avLst/>
          </a:prstGeom>
          <a:noFill/>
          <a:ln w="9525">
            <a:noFill/>
            <a:miter lim="800000"/>
            <a:headEnd/>
            <a:tailEnd/>
          </a:ln>
        </p:spPr>
      </p:pic>
      <p:pic>
        <p:nvPicPr>
          <p:cNvPr id="26644" name="Picture 3"/>
          <p:cNvPicPr>
            <a:picLocks noChangeAspect="1" noChangeArrowheads="1"/>
          </p:cNvPicPr>
          <p:nvPr/>
        </p:nvPicPr>
        <p:blipFill>
          <a:blip r:embed="rId5"/>
          <a:srcRect/>
          <a:stretch>
            <a:fillRect/>
          </a:stretch>
        </p:blipFill>
        <p:spPr bwMode="auto">
          <a:xfrm>
            <a:off x="228600" y="2514600"/>
            <a:ext cx="228600" cy="496888"/>
          </a:xfrm>
          <a:prstGeom prst="rect">
            <a:avLst/>
          </a:prstGeom>
          <a:noFill/>
          <a:ln w="9525">
            <a:noFill/>
            <a:miter lim="800000"/>
            <a:headEnd/>
            <a:tailEnd/>
          </a:ln>
        </p:spPr>
      </p:pic>
      <p:cxnSp>
        <p:nvCxnSpPr>
          <p:cNvPr id="28" name="직선 연결선 27"/>
          <p:cNvCxnSpPr/>
          <p:nvPr/>
        </p:nvCxnSpPr>
        <p:spPr>
          <a:xfrm flipV="1">
            <a:off x="7162800" y="2819400"/>
            <a:ext cx="1371600" cy="1588"/>
          </a:xfrm>
          <a:prstGeom prst="line">
            <a:avLst/>
          </a:prstGeom>
          <a:ln w="38100">
            <a:solidFill>
              <a:srgbClr val="17B10F"/>
            </a:solidFill>
            <a:prstDash val="dash"/>
          </a:ln>
        </p:spPr>
        <p:style>
          <a:lnRef idx="1">
            <a:schemeClr val="accent1"/>
          </a:lnRef>
          <a:fillRef idx="0">
            <a:schemeClr val="accent1"/>
          </a:fillRef>
          <a:effectRef idx="0">
            <a:schemeClr val="accent1"/>
          </a:effectRef>
          <a:fontRef idx="minor">
            <a:schemeClr val="tx1"/>
          </a:fontRef>
        </p:style>
      </p:cxnSp>
      <p:cxnSp>
        <p:nvCxnSpPr>
          <p:cNvPr id="29" name="직선 연결선 28"/>
          <p:cNvCxnSpPr/>
          <p:nvPr/>
        </p:nvCxnSpPr>
        <p:spPr>
          <a:xfrm>
            <a:off x="609600" y="2819400"/>
            <a:ext cx="1447800" cy="0"/>
          </a:xfrm>
          <a:prstGeom prst="line">
            <a:avLst/>
          </a:prstGeom>
          <a:ln w="38100" cmpd="sng">
            <a:solidFill>
              <a:srgbClr val="FF0000"/>
            </a:solidFill>
            <a:prstDash val="dash"/>
          </a:ln>
        </p:spPr>
        <p:style>
          <a:lnRef idx="1">
            <a:schemeClr val="accent1"/>
          </a:lnRef>
          <a:fillRef idx="0">
            <a:schemeClr val="accent1"/>
          </a:fillRef>
          <a:effectRef idx="0">
            <a:schemeClr val="accent1"/>
          </a:effectRef>
          <a:fontRef idx="minor">
            <a:schemeClr val="tx1"/>
          </a:fontRef>
        </p:style>
      </p:cxnSp>
      <p:sp>
        <p:nvSpPr>
          <p:cNvPr id="26647" name="TextBox 32"/>
          <p:cNvSpPr txBox="1">
            <a:spLocks noChangeArrowheads="1"/>
          </p:cNvSpPr>
          <p:nvPr/>
        </p:nvSpPr>
        <p:spPr bwMode="auto">
          <a:xfrm>
            <a:off x="6815138" y="2362200"/>
            <a:ext cx="728662" cy="461963"/>
          </a:xfrm>
          <a:prstGeom prst="rect">
            <a:avLst/>
          </a:prstGeom>
          <a:noFill/>
          <a:ln w="9525">
            <a:noFill/>
            <a:miter lim="800000"/>
            <a:headEnd/>
            <a:tailEnd/>
          </a:ln>
        </p:spPr>
        <p:txBody>
          <a:bodyPr wrap="none">
            <a:spAutoFit/>
          </a:bodyPr>
          <a:lstStyle/>
          <a:p>
            <a:r>
              <a:rPr lang="en-US" altLang="ko-KR" sz="2400">
                <a:solidFill>
                  <a:srgbClr val="17B10F"/>
                </a:solidFill>
                <a:latin typeface="Calibri" pitchFamily="34" charset="0"/>
                <a:ea typeface="굴림" charset="-127"/>
              </a:rPr>
              <a:t>10.1</a:t>
            </a:r>
          </a:p>
        </p:txBody>
      </p:sp>
      <p:sp>
        <p:nvSpPr>
          <p:cNvPr id="26648" name="TextBox 33"/>
          <p:cNvSpPr txBox="1">
            <a:spLocks noChangeArrowheads="1"/>
          </p:cNvSpPr>
          <p:nvPr/>
        </p:nvSpPr>
        <p:spPr bwMode="auto">
          <a:xfrm>
            <a:off x="7772400" y="2362200"/>
            <a:ext cx="884238" cy="461963"/>
          </a:xfrm>
          <a:prstGeom prst="rect">
            <a:avLst/>
          </a:prstGeom>
          <a:noFill/>
          <a:ln w="9525">
            <a:noFill/>
            <a:miter lim="800000"/>
            <a:headEnd/>
            <a:tailEnd/>
          </a:ln>
        </p:spPr>
        <p:txBody>
          <a:bodyPr wrap="none">
            <a:spAutoFit/>
          </a:bodyPr>
          <a:lstStyle/>
          <a:p>
            <a:r>
              <a:rPr lang="en-US" altLang="ko-KR" sz="2400">
                <a:solidFill>
                  <a:srgbClr val="17B10F"/>
                </a:solidFill>
                <a:latin typeface="Calibri" pitchFamily="34" charset="0"/>
                <a:ea typeface="굴림" charset="-127"/>
              </a:rPr>
              <a:t>10.10</a:t>
            </a:r>
          </a:p>
        </p:txBody>
      </p:sp>
      <p:sp>
        <p:nvSpPr>
          <p:cNvPr id="26649" name="TextBox 34"/>
          <p:cNvSpPr txBox="1">
            <a:spLocks noChangeArrowheads="1"/>
          </p:cNvSpPr>
          <p:nvPr/>
        </p:nvSpPr>
        <p:spPr bwMode="auto">
          <a:xfrm>
            <a:off x="1404938" y="2384425"/>
            <a:ext cx="728662" cy="461963"/>
          </a:xfrm>
          <a:prstGeom prst="rect">
            <a:avLst/>
          </a:prstGeom>
          <a:noFill/>
          <a:ln w="9525">
            <a:noFill/>
            <a:miter lim="800000"/>
            <a:headEnd/>
            <a:tailEnd/>
          </a:ln>
        </p:spPr>
        <p:txBody>
          <a:bodyPr wrap="none">
            <a:spAutoFit/>
          </a:bodyPr>
          <a:lstStyle/>
          <a:p>
            <a:r>
              <a:rPr lang="en-US" altLang="ko-KR" sz="2400">
                <a:solidFill>
                  <a:srgbClr val="FF0000"/>
                </a:solidFill>
                <a:latin typeface="Calibri" pitchFamily="34" charset="0"/>
                <a:ea typeface="굴림" charset="-127"/>
              </a:rPr>
              <a:t>20.1</a:t>
            </a:r>
          </a:p>
        </p:txBody>
      </p:sp>
      <p:sp>
        <p:nvSpPr>
          <p:cNvPr id="26650" name="TextBox 35"/>
          <p:cNvSpPr txBox="1">
            <a:spLocks noChangeArrowheads="1"/>
          </p:cNvSpPr>
          <p:nvPr/>
        </p:nvSpPr>
        <p:spPr bwMode="auto">
          <a:xfrm>
            <a:off x="411163" y="2384425"/>
            <a:ext cx="884237" cy="461963"/>
          </a:xfrm>
          <a:prstGeom prst="rect">
            <a:avLst/>
          </a:prstGeom>
          <a:noFill/>
          <a:ln w="9525">
            <a:noFill/>
            <a:miter lim="800000"/>
            <a:headEnd/>
            <a:tailEnd/>
          </a:ln>
        </p:spPr>
        <p:txBody>
          <a:bodyPr wrap="none">
            <a:spAutoFit/>
          </a:bodyPr>
          <a:lstStyle/>
          <a:p>
            <a:r>
              <a:rPr lang="en-US" altLang="ko-KR" sz="2400">
                <a:solidFill>
                  <a:srgbClr val="FF0000"/>
                </a:solidFill>
                <a:latin typeface="Calibri" pitchFamily="34" charset="0"/>
                <a:ea typeface="굴림" charset="-127"/>
              </a:rPr>
              <a:t>20.10</a:t>
            </a:r>
          </a:p>
        </p:txBody>
      </p:sp>
      <p:sp>
        <p:nvSpPr>
          <p:cNvPr id="26651" name="TextBox 36"/>
          <p:cNvSpPr txBox="1">
            <a:spLocks noChangeArrowheads="1"/>
          </p:cNvSpPr>
          <p:nvPr/>
        </p:nvSpPr>
        <p:spPr bwMode="auto">
          <a:xfrm>
            <a:off x="8458200" y="1914525"/>
            <a:ext cx="554038" cy="523875"/>
          </a:xfrm>
          <a:prstGeom prst="rect">
            <a:avLst/>
          </a:prstGeom>
          <a:noFill/>
          <a:ln w="9525">
            <a:noFill/>
            <a:miter lim="800000"/>
            <a:headEnd/>
            <a:tailEnd/>
          </a:ln>
        </p:spPr>
        <p:txBody>
          <a:bodyPr wrap="none">
            <a:spAutoFit/>
          </a:bodyPr>
          <a:lstStyle/>
          <a:p>
            <a:r>
              <a:rPr lang="en-US" altLang="ko-KR" sz="2800">
                <a:latin typeface="Calibri" pitchFamily="34" charset="0"/>
                <a:ea typeface="굴림" charset="-127"/>
              </a:rPr>
              <a:t>P1</a:t>
            </a:r>
          </a:p>
        </p:txBody>
      </p:sp>
      <p:sp>
        <p:nvSpPr>
          <p:cNvPr id="26652" name="TextBox 37"/>
          <p:cNvSpPr txBox="1">
            <a:spLocks noChangeArrowheads="1"/>
          </p:cNvSpPr>
          <p:nvPr/>
        </p:nvSpPr>
        <p:spPr bwMode="auto">
          <a:xfrm>
            <a:off x="131763" y="1914525"/>
            <a:ext cx="554037" cy="523875"/>
          </a:xfrm>
          <a:prstGeom prst="rect">
            <a:avLst/>
          </a:prstGeom>
          <a:noFill/>
          <a:ln w="9525">
            <a:noFill/>
            <a:miter lim="800000"/>
            <a:headEnd/>
            <a:tailEnd/>
          </a:ln>
        </p:spPr>
        <p:txBody>
          <a:bodyPr wrap="none">
            <a:spAutoFit/>
          </a:bodyPr>
          <a:lstStyle/>
          <a:p>
            <a:r>
              <a:rPr lang="en-US" altLang="ko-KR" sz="2800">
                <a:latin typeface="Calibri" pitchFamily="34" charset="0"/>
                <a:ea typeface="굴림" charset="-127"/>
              </a:rPr>
              <a:t>P2</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TextBox 4"/>
          <p:cNvSpPr txBox="1">
            <a:spLocks noChangeArrowheads="1"/>
          </p:cNvSpPr>
          <p:nvPr/>
        </p:nvSpPr>
        <p:spPr bwMode="auto">
          <a:xfrm>
            <a:off x="152400" y="304800"/>
            <a:ext cx="8534400" cy="646113"/>
          </a:xfrm>
          <a:prstGeom prst="rect">
            <a:avLst/>
          </a:prstGeom>
          <a:noFill/>
          <a:ln w="9525">
            <a:noFill/>
            <a:miter lim="800000"/>
            <a:headEnd/>
            <a:tailEnd/>
          </a:ln>
        </p:spPr>
        <p:txBody>
          <a:bodyPr>
            <a:spAutoFit/>
          </a:bodyPr>
          <a:lstStyle/>
          <a:p>
            <a:r>
              <a:rPr lang="en-US" altLang="ko-KR" sz="3600">
                <a:latin typeface="Calibri" pitchFamily="34" charset="0"/>
                <a:ea typeface="굴림" charset="-127"/>
              </a:rPr>
              <a:t>Experiment  4 : multi-hop communication</a:t>
            </a:r>
          </a:p>
        </p:txBody>
      </p:sp>
      <p:pic>
        <p:nvPicPr>
          <p:cNvPr id="28674" name="Picture 2"/>
          <p:cNvPicPr>
            <a:picLocks noChangeAspect="1" noChangeArrowheads="1"/>
          </p:cNvPicPr>
          <p:nvPr/>
        </p:nvPicPr>
        <p:blipFill>
          <a:blip r:embed="rId3"/>
          <a:srcRect/>
          <a:stretch>
            <a:fillRect/>
          </a:stretch>
        </p:blipFill>
        <p:spPr bwMode="auto">
          <a:xfrm>
            <a:off x="4286250" y="2490788"/>
            <a:ext cx="742950" cy="661987"/>
          </a:xfrm>
          <a:prstGeom prst="rect">
            <a:avLst/>
          </a:prstGeom>
          <a:noFill/>
          <a:ln w="9525">
            <a:noFill/>
            <a:miter lim="800000"/>
            <a:headEnd/>
            <a:tailEnd/>
          </a:ln>
        </p:spPr>
      </p:pic>
      <p:pic>
        <p:nvPicPr>
          <p:cNvPr id="28675" name="Picture 2"/>
          <p:cNvPicPr>
            <a:picLocks noChangeAspect="1" noChangeArrowheads="1"/>
          </p:cNvPicPr>
          <p:nvPr/>
        </p:nvPicPr>
        <p:blipFill>
          <a:blip r:embed="rId4"/>
          <a:srcRect/>
          <a:stretch>
            <a:fillRect/>
          </a:stretch>
        </p:blipFill>
        <p:spPr bwMode="auto">
          <a:xfrm>
            <a:off x="2152650" y="2490788"/>
            <a:ext cx="742950" cy="661987"/>
          </a:xfrm>
          <a:prstGeom prst="rect">
            <a:avLst/>
          </a:prstGeom>
          <a:noFill/>
          <a:ln w="9525">
            <a:noFill/>
            <a:miter lim="800000"/>
            <a:headEnd/>
            <a:tailEnd/>
          </a:ln>
        </p:spPr>
      </p:pic>
      <p:pic>
        <p:nvPicPr>
          <p:cNvPr id="28676" name="Picture 2"/>
          <p:cNvPicPr>
            <a:picLocks noChangeAspect="1" noChangeArrowheads="1"/>
          </p:cNvPicPr>
          <p:nvPr/>
        </p:nvPicPr>
        <p:blipFill>
          <a:blip r:embed="rId4"/>
          <a:srcRect/>
          <a:stretch>
            <a:fillRect/>
          </a:stretch>
        </p:blipFill>
        <p:spPr bwMode="auto">
          <a:xfrm>
            <a:off x="6419850" y="2490788"/>
            <a:ext cx="742950" cy="661987"/>
          </a:xfrm>
          <a:prstGeom prst="rect">
            <a:avLst/>
          </a:prstGeom>
          <a:noFill/>
          <a:ln w="9525">
            <a:noFill/>
            <a:miter lim="800000"/>
            <a:headEnd/>
            <a:tailEnd/>
          </a:ln>
        </p:spPr>
      </p:pic>
      <p:cxnSp>
        <p:nvCxnSpPr>
          <p:cNvPr id="16" name="직선 연결선 15"/>
          <p:cNvCxnSpPr/>
          <p:nvPr/>
        </p:nvCxnSpPr>
        <p:spPr>
          <a:xfrm>
            <a:off x="4724400" y="2795588"/>
            <a:ext cx="1752600" cy="0"/>
          </a:xfrm>
          <a:prstGeom prst="line">
            <a:avLst/>
          </a:prstGeom>
          <a:ln w="25400"/>
        </p:spPr>
        <p:style>
          <a:lnRef idx="1">
            <a:schemeClr val="accent1"/>
          </a:lnRef>
          <a:fillRef idx="0">
            <a:schemeClr val="accent1"/>
          </a:fillRef>
          <a:effectRef idx="0">
            <a:schemeClr val="accent1"/>
          </a:effectRef>
          <a:fontRef idx="minor">
            <a:schemeClr val="tx1"/>
          </a:fontRef>
        </p:style>
      </p:cxnSp>
      <p:cxnSp>
        <p:nvCxnSpPr>
          <p:cNvPr id="72" name="직선 연결선 71"/>
          <p:cNvCxnSpPr/>
          <p:nvPr/>
        </p:nvCxnSpPr>
        <p:spPr>
          <a:xfrm>
            <a:off x="2590800" y="2795588"/>
            <a:ext cx="1752600" cy="0"/>
          </a:xfrm>
          <a:prstGeom prst="line">
            <a:avLst/>
          </a:prstGeom>
          <a:ln w="25400"/>
        </p:spPr>
        <p:style>
          <a:lnRef idx="1">
            <a:schemeClr val="accent1"/>
          </a:lnRef>
          <a:fillRef idx="0">
            <a:schemeClr val="accent1"/>
          </a:fillRef>
          <a:effectRef idx="0">
            <a:schemeClr val="accent1"/>
          </a:effectRef>
          <a:fontRef idx="minor">
            <a:schemeClr val="tx1"/>
          </a:fontRef>
        </p:style>
      </p:cxnSp>
      <p:sp>
        <p:nvSpPr>
          <p:cNvPr id="28679" name="TextBox 16"/>
          <p:cNvSpPr txBox="1">
            <a:spLocks noChangeArrowheads="1"/>
          </p:cNvSpPr>
          <p:nvPr/>
        </p:nvSpPr>
        <p:spPr bwMode="auto">
          <a:xfrm>
            <a:off x="5791200" y="2371725"/>
            <a:ext cx="573088" cy="461963"/>
          </a:xfrm>
          <a:prstGeom prst="rect">
            <a:avLst/>
          </a:prstGeom>
          <a:noFill/>
          <a:ln w="9525">
            <a:noFill/>
            <a:miter lim="800000"/>
            <a:headEnd/>
            <a:tailEnd/>
          </a:ln>
        </p:spPr>
        <p:txBody>
          <a:bodyPr wrap="none">
            <a:spAutoFit/>
          </a:bodyPr>
          <a:lstStyle/>
          <a:p>
            <a:r>
              <a:rPr lang="en-US" altLang="ko-KR" sz="2400">
                <a:solidFill>
                  <a:srgbClr val="0070C0"/>
                </a:solidFill>
                <a:latin typeface="Calibri" pitchFamily="34" charset="0"/>
                <a:ea typeface="굴림" charset="-127"/>
              </a:rPr>
              <a:t>0.1</a:t>
            </a:r>
          </a:p>
        </p:txBody>
      </p:sp>
      <p:sp>
        <p:nvSpPr>
          <p:cNvPr id="28680" name="TextBox 17"/>
          <p:cNvSpPr txBox="1">
            <a:spLocks noChangeArrowheads="1"/>
          </p:cNvSpPr>
          <p:nvPr/>
        </p:nvSpPr>
        <p:spPr bwMode="auto">
          <a:xfrm>
            <a:off x="4681538" y="2371725"/>
            <a:ext cx="728662" cy="461963"/>
          </a:xfrm>
          <a:prstGeom prst="rect">
            <a:avLst/>
          </a:prstGeom>
          <a:noFill/>
          <a:ln w="9525">
            <a:noFill/>
            <a:miter lim="800000"/>
            <a:headEnd/>
            <a:tailEnd/>
          </a:ln>
        </p:spPr>
        <p:txBody>
          <a:bodyPr wrap="none">
            <a:spAutoFit/>
          </a:bodyPr>
          <a:lstStyle/>
          <a:p>
            <a:r>
              <a:rPr lang="en-US" altLang="ko-KR" sz="2400">
                <a:solidFill>
                  <a:srgbClr val="0070C0"/>
                </a:solidFill>
                <a:latin typeface="Calibri" pitchFamily="34" charset="0"/>
                <a:ea typeface="굴림" charset="-127"/>
              </a:rPr>
              <a:t>0.21</a:t>
            </a:r>
          </a:p>
        </p:txBody>
      </p:sp>
      <p:sp>
        <p:nvSpPr>
          <p:cNvPr id="28681" name="TextBox 18"/>
          <p:cNvSpPr txBox="1">
            <a:spLocks noChangeArrowheads="1"/>
          </p:cNvSpPr>
          <p:nvPr/>
        </p:nvSpPr>
        <p:spPr bwMode="auto">
          <a:xfrm>
            <a:off x="3581400" y="2371725"/>
            <a:ext cx="728663" cy="461963"/>
          </a:xfrm>
          <a:prstGeom prst="rect">
            <a:avLst/>
          </a:prstGeom>
          <a:noFill/>
          <a:ln w="9525">
            <a:noFill/>
            <a:miter lim="800000"/>
            <a:headEnd/>
            <a:tailEnd/>
          </a:ln>
        </p:spPr>
        <p:txBody>
          <a:bodyPr wrap="none">
            <a:spAutoFit/>
          </a:bodyPr>
          <a:lstStyle/>
          <a:p>
            <a:r>
              <a:rPr lang="en-US" altLang="ko-KR" sz="2400">
                <a:solidFill>
                  <a:srgbClr val="0070C0"/>
                </a:solidFill>
                <a:latin typeface="Calibri" pitchFamily="34" charset="0"/>
                <a:ea typeface="굴림" charset="-127"/>
              </a:rPr>
              <a:t>0.22</a:t>
            </a:r>
          </a:p>
        </p:txBody>
      </p:sp>
      <p:sp>
        <p:nvSpPr>
          <p:cNvPr id="28682" name="TextBox 19"/>
          <p:cNvSpPr txBox="1">
            <a:spLocks noChangeArrowheads="1"/>
          </p:cNvSpPr>
          <p:nvPr/>
        </p:nvSpPr>
        <p:spPr bwMode="auto">
          <a:xfrm>
            <a:off x="2551113" y="2384425"/>
            <a:ext cx="573087" cy="461963"/>
          </a:xfrm>
          <a:prstGeom prst="rect">
            <a:avLst/>
          </a:prstGeom>
          <a:noFill/>
          <a:ln w="9525">
            <a:noFill/>
            <a:miter lim="800000"/>
            <a:headEnd/>
            <a:tailEnd/>
          </a:ln>
        </p:spPr>
        <p:txBody>
          <a:bodyPr wrap="none">
            <a:spAutoFit/>
          </a:bodyPr>
          <a:lstStyle/>
          <a:p>
            <a:r>
              <a:rPr lang="en-US" altLang="ko-KR" sz="2400">
                <a:solidFill>
                  <a:srgbClr val="0070C0"/>
                </a:solidFill>
                <a:latin typeface="Calibri" pitchFamily="34" charset="0"/>
                <a:ea typeface="굴림" charset="-127"/>
              </a:rPr>
              <a:t>0.3</a:t>
            </a:r>
          </a:p>
        </p:txBody>
      </p:sp>
      <p:sp>
        <p:nvSpPr>
          <p:cNvPr id="28683" name="TextBox 29"/>
          <p:cNvSpPr txBox="1">
            <a:spLocks noChangeArrowheads="1"/>
          </p:cNvSpPr>
          <p:nvPr/>
        </p:nvSpPr>
        <p:spPr bwMode="auto">
          <a:xfrm>
            <a:off x="6324600" y="1914525"/>
            <a:ext cx="517525" cy="523875"/>
          </a:xfrm>
          <a:prstGeom prst="rect">
            <a:avLst/>
          </a:prstGeom>
          <a:noFill/>
          <a:ln w="9525">
            <a:noFill/>
            <a:miter lim="800000"/>
            <a:headEnd/>
            <a:tailEnd/>
          </a:ln>
        </p:spPr>
        <p:txBody>
          <a:bodyPr wrap="none">
            <a:spAutoFit/>
          </a:bodyPr>
          <a:lstStyle/>
          <a:p>
            <a:r>
              <a:rPr lang="en-US" altLang="ko-KR" sz="2800">
                <a:latin typeface="Calibri" pitchFamily="34" charset="0"/>
                <a:ea typeface="굴림" charset="-127"/>
              </a:rPr>
              <a:t>L1</a:t>
            </a:r>
          </a:p>
        </p:txBody>
      </p:sp>
      <p:sp>
        <p:nvSpPr>
          <p:cNvPr id="28684" name="TextBox 30"/>
          <p:cNvSpPr txBox="1">
            <a:spLocks noChangeArrowheads="1"/>
          </p:cNvSpPr>
          <p:nvPr/>
        </p:nvSpPr>
        <p:spPr bwMode="auto">
          <a:xfrm>
            <a:off x="4191000" y="1914525"/>
            <a:ext cx="517525" cy="523875"/>
          </a:xfrm>
          <a:prstGeom prst="rect">
            <a:avLst/>
          </a:prstGeom>
          <a:noFill/>
          <a:ln w="9525">
            <a:noFill/>
            <a:miter lim="800000"/>
            <a:headEnd/>
            <a:tailEnd/>
          </a:ln>
        </p:spPr>
        <p:txBody>
          <a:bodyPr wrap="none">
            <a:spAutoFit/>
          </a:bodyPr>
          <a:lstStyle/>
          <a:p>
            <a:r>
              <a:rPr lang="en-US" altLang="ko-KR" sz="2800">
                <a:latin typeface="Calibri" pitchFamily="34" charset="0"/>
                <a:ea typeface="굴림" charset="-127"/>
              </a:rPr>
              <a:t>L2</a:t>
            </a:r>
          </a:p>
        </p:txBody>
      </p:sp>
      <p:sp>
        <p:nvSpPr>
          <p:cNvPr id="28685" name="TextBox 31"/>
          <p:cNvSpPr txBox="1">
            <a:spLocks noChangeArrowheads="1"/>
          </p:cNvSpPr>
          <p:nvPr/>
        </p:nvSpPr>
        <p:spPr bwMode="auto">
          <a:xfrm>
            <a:off x="2057400" y="1914525"/>
            <a:ext cx="517525" cy="523875"/>
          </a:xfrm>
          <a:prstGeom prst="rect">
            <a:avLst/>
          </a:prstGeom>
          <a:noFill/>
          <a:ln w="9525">
            <a:noFill/>
            <a:miter lim="800000"/>
            <a:headEnd/>
            <a:tailEnd/>
          </a:ln>
        </p:spPr>
        <p:txBody>
          <a:bodyPr wrap="none">
            <a:spAutoFit/>
          </a:bodyPr>
          <a:lstStyle/>
          <a:p>
            <a:r>
              <a:rPr lang="en-US" altLang="ko-KR" sz="2800">
                <a:latin typeface="Calibri" pitchFamily="34" charset="0"/>
                <a:ea typeface="굴림" charset="-127"/>
              </a:rPr>
              <a:t>L3</a:t>
            </a:r>
          </a:p>
        </p:txBody>
      </p:sp>
      <p:pic>
        <p:nvPicPr>
          <p:cNvPr id="28686" name="Picture 2"/>
          <p:cNvPicPr>
            <a:picLocks noChangeAspect="1" noChangeArrowheads="1"/>
          </p:cNvPicPr>
          <p:nvPr/>
        </p:nvPicPr>
        <p:blipFill>
          <a:blip r:embed="rId3"/>
          <a:srcRect/>
          <a:stretch>
            <a:fillRect/>
          </a:stretch>
        </p:blipFill>
        <p:spPr bwMode="auto">
          <a:xfrm>
            <a:off x="5334000" y="4367213"/>
            <a:ext cx="742950" cy="661987"/>
          </a:xfrm>
          <a:prstGeom prst="rect">
            <a:avLst/>
          </a:prstGeom>
          <a:noFill/>
          <a:ln w="9525">
            <a:noFill/>
            <a:miter lim="800000"/>
            <a:headEnd/>
            <a:tailEnd/>
          </a:ln>
        </p:spPr>
      </p:pic>
      <p:cxnSp>
        <p:nvCxnSpPr>
          <p:cNvPr id="23" name="직선 연결선 22"/>
          <p:cNvCxnSpPr/>
          <p:nvPr/>
        </p:nvCxnSpPr>
        <p:spPr>
          <a:xfrm rot="5400000">
            <a:off x="4741069" y="3598069"/>
            <a:ext cx="1643062" cy="0"/>
          </a:xfrm>
          <a:prstGeom prst="line">
            <a:avLst/>
          </a:prstGeom>
          <a:ln w="25400"/>
        </p:spPr>
        <p:style>
          <a:lnRef idx="1">
            <a:schemeClr val="accent1"/>
          </a:lnRef>
          <a:fillRef idx="0">
            <a:schemeClr val="accent1"/>
          </a:fillRef>
          <a:effectRef idx="0">
            <a:schemeClr val="accent1"/>
          </a:effectRef>
          <a:fontRef idx="minor">
            <a:schemeClr val="tx1"/>
          </a:fontRef>
        </p:style>
      </p:cxnSp>
      <p:sp>
        <p:nvSpPr>
          <p:cNvPr id="25" name="타원 24"/>
          <p:cNvSpPr/>
          <p:nvPr/>
        </p:nvSpPr>
        <p:spPr>
          <a:xfrm>
            <a:off x="5527675" y="2743200"/>
            <a:ext cx="73025" cy="762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ko-KR" altLang="en-US">
              <a:solidFill>
                <a:srgbClr val="FFFFFF"/>
              </a:solidFill>
              <a:ea typeface="굴림" charset="-127"/>
              <a:cs typeface="Arial" charset="0"/>
            </a:endParaRPr>
          </a:p>
        </p:txBody>
      </p:sp>
      <p:sp>
        <p:nvSpPr>
          <p:cNvPr id="28689" name="TextBox 25"/>
          <p:cNvSpPr txBox="1">
            <a:spLocks noChangeArrowheads="1"/>
          </p:cNvSpPr>
          <p:nvPr/>
        </p:nvSpPr>
        <p:spPr bwMode="auto">
          <a:xfrm>
            <a:off x="5562600" y="3952875"/>
            <a:ext cx="573088" cy="461963"/>
          </a:xfrm>
          <a:prstGeom prst="rect">
            <a:avLst/>
          </a:prstGeom>
          <a:noFill/>
          <a:ln w="9525">
            <a:noFill/>
            <a:miter lim="800000"/>
            <a:headEnd/>
            <a:tailEnd/>
          </a:ln>
        </p:spPr>
        <p:txBody>
          <a:bodyPr wrap="none">
            <a:spAutoFit/>
          </a:bodyPr>
          <a:lstStyle/>
          <a:p>
            <a:r>
              <a:rPr lang="en-US" altLang="ko-KR" sz="2400">
                <a:solidFill>
                  <a:srgbClr val="0070C0"/>
                </a:solidFill>
                <a:latin typeface="Calibri" pitchFamily="34" charset="0"/>
                <a:ea typeface="굴림" charset="-127"/>
              </a:rPr>
              <a:t>0.4</a:t>
            </a:r>
          </a:p>
        </p:txBody>
      </p:sp>
      <p:sp>
        <p:nvSpPr>
          <p:cNvPr id="28690" name="TextBox 26"/>
          <p:cNvSpPr txBox="1">
            <a:spLocks noChangeArrowheads="1"/>
          </p:cNvSpPr>
          <p:nvPr/>
        </p:nvSpPr>
        <p:spPr bwMode="auto">
          <a:xfrm>
            <a:off x="5334000" y="5114925"/>
            <a:ext cx="517525" cy="523875"/>
          </a:xfrm>
          <a:prstGeom prst="rect">
            <a:avLst/>
          </a:prstGeom>
          <a:noFill/>
          <a:ln w="9525">
            <a:noFill/>
            <a:miter lim="800000"/>
            <a:headEnd/>
            <a:tailEnd/>
          </a:ln>
        </p:spPr>
        <p:txBody>
          <a:bodyPr wrap="none">
            <a:spAutoFit/>
          </a:bodyPr>
          <a:lstStyle/>
          <a:p>
            <a:r>
              <a:rPr lang="en-US" altLang="ko-KR" sz="2800">
                <a:latin typeface="Calibri" pitchFamily="34" charset="0"/>
                <a:ea typeface="굴림" charset="-127"/>
              </a:rPr>
              <a:t>L4</a:t>
            </a:r>
          </a:p>
        </p:txBody>
      </p:sp>
      <p:pic>
        <p:nvPicPr>
          <p:cNvPr id="28691" name="Picture 3"/>
          <p:cNvPicPr>
            <a:picLocks noChangeAspect="1" noChangeArrowheads="1"/>
          </p:cNvPicPr>
          <p:nvPr/>
        </p:nvPicPr>
        <p:blipFill>
          <a:blip r:embed="rId5"/>
          <a:srcRect/>
          <a:stretch>
            <a:fillRect/>
          </a:stretch>
        </p:blipFill>
        <p:spPr bwMode="auto">
          <a:xfrm>
            <a:off x="8686800" y="2514600"/>
            <a:ext cx="228600" cy="496888"/>
          </a:xfrm>
          <a:prstGeom prst="rect">
            <a:avLst/>
          </a:prstGeom>
          <a:noFill/>
          <a:ln w="9525">
            <a:noFill/>
            <a:miter lim="800000"/>
            <a:headEnd/>
            <a:tailEnd/>
          </a:ln>
        </p:spPr>
      </p:pic>
      <p:pic>
        <p:nvPicPr>
          <p:cNvPr id="28692" name="Picture 3"/>
          <p:cNvPicPr>
            <a:picLocks noChangeAspect="1" noChangeArrowheads="1"/>
          </p:cNvPicPr>
          <p:nvPr/>
        </p:nvPicPr>
        <p:blipFill>
          <a:blip r:embed="rId5"/>
          <a:srcRect/>
          <a:stretch>
            <a:fillRect/>
          </a:stretch>
        </p:blipFill>
        <p:spPr bwMode="auto">
          <a:xfrm>
            <a:off x="228600" y="2514600"/>
            <a:ext cx="228600" cy="496888"/>
          </a:xfrm>
          <a:prstGeom prst="rect">
            <a:avLst/>
          </a:prstGeom>
          <a:noFill/>
          <a:ln w="9525">
            <a:noFill/>
            <a:miter lim="800000"/>
            <a:headEnd/>
            <a:tailEnd/>
          </a:ln>
        </p:spPr>
      </p:pic>
      <p:cxnSp>
        <p:nvCxnSpPr>
          <p:cNvPr id="28" name="직선 연결선 27"/>
          <p:cNvCxnSpPr/>
          <p:nvPr/>
        </p:nvCxnSpPr>
        <p:spPr>
          <a:xfrm flipV="1">
            <a:off x="7162800" y="2819400"/>
            <a:ext cx="1371600" cy="1588"/>
          </a:xfrm>
          <a:prstGeom prst="line">
            <a:avLst/>
          </a:prstGeom>
          <a:ln w="38100">
            <a:solidFill>
              <a:srgbClr val="17B10F"/>
            </a:solidFill>
            <a:prstDash val="dash"/>
          </a:ln>
        </p:spPr>
        <p:style>
          <a:lnRef idx="1">
            <a:schemeClr val="accent1"/>
          </a:lnRef>
          <a:fillRef idx="0">
            <a:schemeClr val="accent1"/>
          </a:fillRef>
          <a:effectRef idx="0">
            <a:schemeClr val="accent1"/>
          </a:effectRef>
          <a:fontRef idx="minor">
            <a:schemeClr val="tx1"/>
          </a:fontRef>
        </p:style>
      </p:cxnSp>
      <p:cxnSp>
        <p:nvCxnSpPr>
          <p:cNvPr id="29" name="직선 연결선 28"/>
          <p:cNvCxnSpPr/>
          <p:nvPr/>
        </p:nvCxnSpPr>
        <p:spPr>
          <a:xfrm>
            <a:off x="609600" y="2819400"/>
            <a:ext cx="1447800" cy="0"/>
          </a:xfrm>
          <a:prstGeom prst="line">
            <a:avLst/>
          </a:prstGeom>
          <a:ln w="38100" cmpd="sng">
            <a:solidFill>
              <a:srgbClr val="FF0000"/>
            </a:solidFill>
            <a:prstDash val="dash"/>
          </a:ln>
        </p:spPr>
        <p:style>
          <a:lnRef idx="1">
            <a:schemeClr val="accent1"/>
          </a:lnRef>
          <a:fillRef idx="0">
            <a:schemeClr val="accent1"/>
          </a:fillRef>
          <a:effectRef idx="0">
            <a:schemeClr val="accent1"/>
          </a:effectRef>
          <a:fontRef idx="minor">
            <a:schemeClr val="tx1"/>
          </a:fontRef>
        </p:style>
      </p:cxnSp>
      <p:sp>
        <p:nvSpPr>
          <p:cNvPr id="28695" name="TextBox 32"/>
          <p:cNvSpPr txBox="1">
            <a:spLocks noChangeArrowheads="1"/>
          </p:cNvSpPr>
          <p:nvPr/>
        </p:nvSpPr>
        <p:spPr bwMode="auto">
          <a:xfrm>
            <a:off x="6815138" y="2362200"/>
            <a:ext cx="728662" cy="461963"/>
          </a:xfrm>
          <a:prstGeom prst="rect">
            <a:avLst/>
          </a:prstGeom>
          <a:noFill/>
          <a:ln w="9525">
            <a:noFill/>
            <a:miter lim="800000"/>
            <a:headEnd/>
            <a:tailEnd/>
          </a:ln>
        </p:spPr>
        <p:txBody>
          <a:bodyPr wrap="none">
            <a:spAutoFit/>
          </a:bodyPr>
          <a:lstStyle/>
          <a:p>
            <a:r>
              <a:rPr lang="en-US" altLang="ko-KR" sz="2400">
                <a:solidFill>
                  <a:srgbClr val="17B10F"/>
                </a:solidFill>
                <a:latin typeface="Calibri" pitchFamily="34" charset="0"/>
                <a:ea typeface="굴림" charset="-127"/>
              </a:rPr>
              <a:t>10.1</a:t>
            </a:r>
          </a:p>
        </p:txBody>
      </p:sp>
      <p:sp>
        <p:nvSpPr>
          <p:cNvPr id="28696" name="TextBox 33"/>
          <p:cNvSpPr txBox="1">
            <a:spLocks noChangeArrowheads="1"/>
          </p:cNvSpPr>
          <p:nvPr/>
        </p:nvSpPr>
        <p:spPr bwMode="auto">
          <a:xfrm>
            <a:off x="7772400" y="2362200"/>
            <a:ext cx="884238" cy="461963"/>
          </a:xfrm>
          <a:prstGeom prst="rect">
            <a:avLst/>
          </a:prstGeom>
          <a:noFill/>
          <a:ln w="9525">
            <a:noFill/>
            <a:miter lim="800000"/>
            <a:headEnd/>
            <a:tailEnd/>
          </a:ln>
        </p:spPr>
        <p:txBody>
          <a:bodyPr wrap="none">
            <a:spAutoFit/>
          </a:bodyPr>
          <a:lstStyle/>
          <a:p>
            <a:r>
              <a:rPr lang="en-US" altLang="ko-KR" sz="2400">
                <a:solidFill>
                  <a:srgbClr val="17B10F"/>
                </a:solidFill>
                <a:latin typeface="Calibri" pitchFamily="34" charset="0"/>
                <a:ea typeface="굴림" charset="-127"/>
              </a:rPr>
              <a:t>10.10</a:t>
            </a:r>
          </a:p>
        </p:txBody>
      </p:sp>
      <p:sp>
        <p:nvSpPr>
          <p:cNvPr id="28697" name="TextBox 34"/>
          <p:cNvSpPr txBox="1">
            <a:spLocks noChangeArrowheads="1"/>
          </p:cNvSpPr>
          <p:nvPr/>
        </p:nvSpPr>
        <p:spPr bwMode="auto">
          <a:xfrm>
            <a:off x="1404938" y="2384425"/>
            <a:ext cx="728662" cy="461963"/>
          </a:xfrm>
          <a:prstGeom prst="rect">
            <a:avLst/>
          </a:prstGeom>
          <a:noFill/>
          <a:ln w="9525">
            <a:noFill/>
            <a:miter lim="800000"/>
            <a:headEnd/>
            <a:tailEnd/>
          </a:ln>
        </p:spPr>
        <p:txBody>
          <a:bodyPr wrap="none">
            <a:spAutoFit/>
          </a:bodyPr>
          <a:lstStyle/>
          <a:p>
            <a:r>
              <a:rPr lang="en-US" altLang="ko-KR" sz="2400">
                <a:solidFill>
                  <a:srgbClr val="FF0000"/>
                </a:solidFill>
                <a:latin typeface="Calibri" pitchFamily="34" charset="0"/>
                <a:ea typeface="굴림" charset="-127"/>
              </a:rPr>
              <a:t>20.1</a:t>
            </a:r>
          </a:p>
        </p:txBody>
      </p:sp>
      <p:sp>
        <p:nvSpPr>
          <p:cNvPr id="28698" name="TextBox 35"/>
          <p:cNvSpPr txBox="1">
            <a:spLocks noChangeArrowheads="1"/>
          </p:cNvSpPr>
          <p:nvPr/>
        </p:nvSpPr>
        <p:spPr bwMode="auto">
          <a:xfrm>
            <a:off x="411163" y="2384425"/>
            <a:ext cx="884237" cy="461963"/>
          </a:xfrm>
          <a:prstGeom prst="rect">
            <a:avLst/>
          </a:prstGeom>
          <a:noFill/>
          <a:ln w="9525">
            <a:noFill/>
            <a:miter lim="800000"/>
            <a:headEnd/>
            <a:tailEnd/>
          </a:ln>
        </p:spPr>
        <p:txBody>
          <a:bodyPr wrap="none">
            <a:spAutoFit/>
          </a:bodyPr>
          <a:lstStyle/>
          <a:p>
            <a:r>
              <a:rPr lang="en-US" altLang="ko-KR" sz="2400">
                <a:solidFill>
                  <a:srgbClr val="FF0000"/>
                </a:solidFill>
                <a:latin typeface="Calibri" pitchFamily="34" charset="0"/>
                <a:ea typeface="굴림" charset="-127"/>
              </a:rPr>
              <a:t>20.10</a:t>
            </a:r>
          </a:p>
        </p:txBody>
      </p:sp>
      <p:sp>
        <p:nvSpPr>
          <p:cNvPr id="28699" name="TextBox 36"/>
          <p:cNvSpPr txBox="1">
            <a:spLocks noChangeArrowheads="1"/>
          </p:cNvSpPr>
          <p:nvPr/>
        </p:nvSpPr>
        <p:spPr bwMode="auto">
          <a:xfrm>
            <a:off x="8513763" y="1914525"/>
            <a:ext cx="554037" cy="523875"/>
          </a:xfrm>
          <a:prstGeom prst="rect">
            <a:avLst/>
          </a:prstGeom>
          <a:noFill/>
          <a:ln w="9525">
            <a:noFill/>
            <a:miter lim="800000"/>
            <a:headEnd/>
            <a:tailEnd/>
          </a:ln>
        </p:spPr>
        <p:txBody>
          <a:bodyPr wrap="none">
            <a:spAutoFit/>
          </a:bodyPr>
          <a:lstStyle/>
          <a:p>
            <a:r>
              <a:rPr lang="en-US" altLang="ko-KR" sz="2800">
                <a:latin typeface="Calibri" pitchFamily="34" charset="0"/>
                <a:ea typeface="굴림" charset="-127"/>
              </a:rPr>
              <a:t>P1</a:t>
            </a:r>
          </a:p>
        </p:txBody>
      </p:sp>
      <p:sp>
        <p:nvSpPr>
          <p:cNvPr id="28700" name="TextBox 37"/>
          <p:cNvSpPr txBox="1">
            <a:spLocks noChangeArrowheads="1"/>
          </p:cNvSpPr>
          <p:nvPr/>
        </p:nvSpPr>
        <p:spPr bwMode="auto">
          <a:xfrm>
            <a:off x="131763" y="1914525"/>
            <a:ext cx="554037" cy="523875"/>
          </a:xfrm>
          <a:prstGeom prst="rect">
            <a:avLst/>
          </a:prstGeom>
          <a:noFill/>
          <a:ln w="9525">
            <a:noFill/>
            <a:miter lim="800000"/>
            <a:headEnd/>
            <a:tailEnd/>
          </a:ln>
        </p:spPr>
        <p:txBody>
          <a:bodyPr wrap="none">
            <a:spAutoFit/>
          </a:bodyPr>
          <a:lstStyle/>
          <a:p>
            <a:r>
              <a:rPr lang="en-US" altLang="ko-KR" sz="2800">
                <a:latin typeface="Calibri" pitchFamily="34" charset="0"/>
                <a:ea typeface="굴림" charset="-127"/>
              </a:rPr>
              <a:t>P2</a:t>
            </a:r>
          </a:p>
        </p:txBody>
      </p:sp>
      <p:sp>
        <p:nvSpPr>
          <p:cNvPr id="53" name="자유형 52"/>
          <p:cNvSpPr/>
          <p:nvPr/>
        </p:nvSpPr>
        <p:spPr>
          <a:xfrm>
            <a:off x="457200" y="3200400"/>
            <a:ext cx="1870075" cy="720725"/>
          </a:xfrm>
          <a:custGeom>
            <a:avLst/>
            <a:gdLst>
              <a:gd name="connsiteX0" fmla="*/ 0 w 1870364"/>
              <a:gd name="connsiteY0" fmla="*/ 83128 h 720437"/>
              <a:gd name="connsiteX1" fmla="*/ 1011382 w 1870364"/>
              <a:gd name="connsiteY1" fmla="*/ 706582 h 720437"/>
              <a:gd name="connsiteX2" fmla="*/ 1870364 w 1870364"/>
              <a:gd name="connsiteY2" fmla="*/ 0 h 720437"/>
            </a:gdLst>
            <a:ahLst/>
            <a:cxnLst>
              <a:cxn ang="0">
                <a:pos x="connsiteX0" y="connsiteY0"/>
              </a:cxn>
              <a:cxn ang="0">
                <a:pos x="connsiteX1" y="connsiteY1"/>
              </a:cxn>
              <a:cxn ang="0">
                <a:pos x="connsiteX2" y="connsiteY2"/>
              </a:cxn>
            </a:cxnLst>
            <a:rect l="l" t="t" r="r" b="b"/>
            <a:pathLst>
              <a:path w="1870364" h="720437">
                <a:moveTo>
                  <a:pt x="0" y="83128"/>
                </a:moveTo>
                <a:cubicBezTo>
                  <a:pt x="349827" y="401782"/>
                  <a:pt x="699655" y="720437"/>
                  <a:pt x="1011382" y="706582"/>
                </a:cubicBezTo>
                <a:cubicBezTo>
                  <a:pt x="1323109" y="692727"/>
                  <a:pt x="1596736" y="346363"/>
                  <a:pt x="1870364" y="0"/>
                </a:cubicBezTo>
              </a:path>
            </a:pathLst>
          </a:custGeom>
          <a:ln w="28575">
            <a:solidFill>
              <a:srgbClr val="FF0000"/>
            </a:solidFill>
            <a:prstDash val="dash"/>
            <a:headEnd type="none" w="med" len="med"/>
            <a:tailEnd type="arrow" w="med" len="med"/>
          </a:ln>
        </p:spPr>
        <p:style>
          <a:lnRef idx="1">
            <a:schemeClr val="accent1"/>
          </a:lnRef>
          <a:fillRef idx="0">
            <a:schemeClr val="accent1"/>
          </a:fillRef>
          <a:effectRef idx="0">
            <a:schemeClr val="accent1"/>
          </a:effectRef>
          <a:fontRef idx="minor">
            <a:schemeClr val="tx1"/>
          </a:fontRef>
        </p:style>
        <p:txBody>
          <a:bodyPr anchor="ctr"/>
          <a:lstStyle/>
          <a:p>
            <a:pPr algn="ctr" fontAlgn="auto">
              <a:spcBef>
                <a:spcPts val="0"/>
              </a:spcBef>
              <a:spcAft>
                <a:spcPts val="0"/>
              </a:spcAft>
              <a:defRPr/>
            </a:pPr>
            <a:endParaRPr lang="en-US"/>
          </a:p>
        </p:txBody>
      </p:sp>
      <p:sp>
        <p:nvSpPr>
          <p:cNvPr id="54" name="자유형 53"/>
          <p:cNvSpPr/>
          <p:nvPr/>
        </p:nvSpPr>
        <p:spPr>
          <a:xfrm>
            <a:off x="2625725" y="3200400"/>
            <a:ext cx="1870075" cy="720725"/>
          </a:xfrm>
          <a:custGeom>
            <a:avLst/>
            <a:gdLst>
              <a:gd name="connsiteX0" fmla="*/ 0 w 1870364"/>
              <a:gd name="connsiteY0" fmla="*/ 83128 h 720437"/>
              <a:gd name="connsiteX1" fmla="*/ 1011382 w 1870364"/>
              <a:gd name="connsiteY1" fmla="*/ 706582 h 720437"/>
              <a:gd name="connsiteX2" fmla="*/ 1870364 w 1870364"/>
              <a:gd name="connsiteY2" fmla="*/ 0 h 720437"/>
            </a:gdLst>
            <a:ahLst/>
            <a:cxnLst>
              <a:cxn ang="0">
                <a:pos x="connsiteX0" y="connsiteY0"/>
              </a:cxn>
              <a:cxn ang="0">
                <a:pos x="connsiteX1" y="connsiteY1"/>
              </a:cxn>
              <a:cxn ang="0">
                <a:pos x="connsiteX2" y="connsiteY2"/>
              </a:cxn>
            </a:cxnLst>
            <a:rect l="l" t="t" r="r" b="b"/>
            <a:pathLst>
              <a:path w="1870364" h="720437">
                <a:moveTo>
                  <a:pt x="0" y="83128"/>
                </a:moveTo>
                <a:cubicBezTo>
                  <a:pt x="349827" y="401782"/>
                  <a:pt x="699655" y="720437"/>
                  <a:pt x="1011382" y="706582"/>
                </a:cubicBezTo>
                <a:cubicBezTo>
                  <a:pt x="1323109" y="692727"/>
                  <a:pt x="1596736" y="346363"/>
                  <a:pt x="1870364" y="0"/>
                </a:cubicBezTo>
              </a:path>
            </a:pathLst>
          </a:custGeom>
          <a:ln w="28575">
            <a:solidFill>
              <a:srgbClr val="0070C0"/>
            </a:solidFill>
            <a:headEnd type="none" w="med" len="med"/>
            <a:tailEnd type="arrow" w="med" len="med"/>
          </a:ln>
        </p:spPr>
        <p:style>
          <a:lnRef idx="1">
            <a:schemeClr val="accent1"/>
          </a:lnRef>
          <a:fillRef idx="0">
            <a:schemeClr val="accent1"/>
          </a:fillRef>
          <a:effectRef idx="0">
            <a:schemeClr val="accent1"/>
          </a:effectRef>
          <a:fontRef idx="minor">
            <a:schemeClr val="tx1"/>
          </a:fontRef>
        </p:style>
        <p:txBody>
          <a:bodyPr anchor="ctr"/>
          <a:lstStyle/>
          <a:p>
            <a:pPr algn="ctr" fontAlgn="auto">
              <a:spcBef>
                <a:spcPts val="0"/>
              </a:spcBef>
              <a:spcAft>
                <a:spcPts val="0"/>
              </a:spcAft>
              <a:defRPr/>
            </a:pPr>
            <a:endParaRPr lang="en-US"/>
          </a:p>
        </p:txBody>
      </p:sp>
      <p:sp>
        <p:nvSpPr>
          <p:cNvPr id="55" name="자유형 54"/>
          <p:cNvSpPr/>
          <p:nvPr/>
        </p:nvSpPr>
        <p:spPr>
          <a:xfrm>
            <a:off x="4876800" y="3200400"/>
            <a:ext cx="1870075" cy="720725"/>
          </a:xfrm>
          <a:custGeom>
            <a:avLst/>
            <a:gdLst>
              <a:gd name="connsiteX0" fmla="*/ 0 w 1870364"/>
              <a:gd name="connsiteY0" fmla="*/ 83128 h 720437"/>
              <a:gd name="connsiteX1" fmla="*/ 1011382 w 1870364"/>
              <a:gd name="connsiteY1" fmla="*/ 706582 h 720437"/>
              <a:gd name="connsiteX2" fmla="*/ 1870364 w 1870364"/>
              <a:gd name="connsiteY2" fmla="*/ 0 h 720437"/>
            </a:gdLst>
            <a:ahLst/>
            <a:cxnLst>
              <a:cxn ang="0">
                <a:pos x="connsiteX0" y="connsiteY0"/>
              </a:cxn>
              <a:cxn ang="0">
                <a:pos x="connsiteX1" y="connsiteY1"/>
              </a:cxn>
              <a:cxn ang="0">
                <a:pos x="connsiteX2" y="connsiteY2"/>
              </a:cxn>
            </a:cxnLst>
            <a:rect l="l" t="t" r="r" b="b"/>
            <a:pathLst>
              <a:path w="1870364" h="720437">
                <a:moveTo>
                  <a:pt x="0" y="83128"/>
                </a:moveTo>
                <a:cubicBezTo>
                  <a:pt x="349827" y="401782"/>
                  <a:pt x="699655" y="720437"/>
                  <a:pt x="1011382" y="706582"/>
                </a:cubicBezTo>
                <a:cubicBezTo>
                  <a:pt x="1323109" y="692727"/>
                  <a:pt x="1596736" y="346363"/>
                  <a:pt x="1870364" y="0"/>
                </a:cubicBezTo>
              </a:path>
            </a:pathLst>
          </a:custGeom>
          <a:ln w="28575">
            <a:solidFill>
              <a:srgbClr val="0070C0"/>
            </a:solidFill>
            <a:headEnd type="none" w="med" len="med"/>
            <a:tailEnd type="arrow" w="med" len="med"/>
          </a:ln>
        </p:spPr>
        <p:style>
          <a:lnRef idx="1">
            <a:schemeClr val="accent1"/>
          </a:lnRef>
          <a:fillRef idx="0">
            <a:schemeClr val="accent1"/>
          </a:fillRef>
          <a:effectRef idx="0">
            <a:schemeClr val="accent1"/>
          </a:effectRef>
          <a:fontRef idx="minor">
            <a:schemeClr val="tx1"/>
          </a:fontRef>
        </p:style>
        <p:txBody>
          <a:bodyPr anchor="ctr"/>
          <a:lstStyle/>
          <a:p>
            <a:pPr algn="ctr" fontAlgn="auto">
              <a:spcBef>
                <a:spcPts val="0"/>
              </a:spcBef>
              <a:spcAft>
                <a:spcPts val="0"/>
              </a:spcAft>
              <a:defRPr/>
            </a:pPr>
            <a:endParaRPr lang="en-US"/>
          </a:p>
        </p:txBody>
      </p:sp>
      <p:sp>
        <p:nvSpPr>
          <p:cNvPr id="56" name="자유형 55"/>
          <p:cNvSpPr/>
          <p:nvPr/>
        </p:nvSpPr>
        <p:spPr>
          <a:xfrm>
            <a:off x="6934200" y="3124200"/>
            <a:ext cx="1870075" cy="720725"/>
          </a:xfrm>
          <a:custGeom>
            <a:avLst/>
            <a:gdLst>
              <a:gd name="connsiteX0" fmla="*/ 0 w 1870364"/>
              <a:gd name="connsiteY0" fmla="*/ 83128 h 720437"/>
              <a:gd name="connsiteX1" fmla="*/ 1011382 w 1870364"/>
              <a:gd name="connsiteY1" fmla="*/ 706582 h 720437"/>
              <a:gd name="connsiteX2" fmla="*/ 1870364 w 1870364"/>
              <a:gd name="connsiteY2" fmla="*/ 0 h 720437"/>
            </a:gdLst>
            <a:ahLst/>
            <a:cxnLst>
              <a:cxn ang="0">
                <a:pos x="connsiteX0" y="connsiteY0"/>
              </a:cxn>
              <a:cxn ang="0">
                <a:pos x="connsiteX1" y="connsiteY1"/>
              </a:cxn>
              <a:cxn ang="0">
                <a:pos x="connsiteX2" y="connsiteY2"/>
              </a:cxn>
            </a:cxnLst>
            <a:rect l="l" t="t" r="r" b="b"/>
            <a:pathLst>
              <a:path w="1870364" h="720437">
                <a:moveTo>
                  <a:pt x="0" y="83128"/>
                </a:moveTo>
                <a:cubicBezTo>
                  <a:pt x="349827" y="401782"/>
                  <a:pt x="699655" y="720437"/>
                  <a:pt x="1011382" y="706582"/>
                </a:cubicBezTo>
                <a:cubicBezTo>
                  <a:pt x="1323109" y="692727"/>
                  <a:pt x="1596736" y="346363"/>
                  <a:pt x="1870364" y="0"/>
                </a:cubicBezTo>
              </a:path>
            </a:pathLst>
          </a:custGeom>
          <a:ln w="28575">
            <a:solidFill>
              <a:srgbClr val="17B10F"/>
            </a:solidFill>
            <a:prstDash val="dash"/>
            <a:headEnd type="none" w="med" len="med"/>
            <a:tailEnd type="arrow" w="med" len="med"/>
          </a:ln>
        </p:spPr>
        <p:style>
          <a:lnRef idx="1">
            <a:schemeClr val="accent1"/>
          </a:lnRef>
          <a:fillRef idx="0">
            <a:schemeClr val="accent1"/>
          </a:fillRef>
          <a:effectRef idx="0">
            <a:schemeClr val="accent1"/>
          </a:effectRef>
          <a:fontRef idx="minor">
            <a:schemeClr val="tx1"/>
          </a:fontRef>
        </p:style>
        <p:txBody>
          <a:bodyPr anchor="ctr"/>
          <a:lstStyle/>
          <a:p>
            <a:pPr algn="ctr" fontAlgn="auto">
              <a:spcBef>
                <a:spcPts val="0"/>
              </a:spcBef>
              <a:spcAft>
                <a:spcPts val="0"/>
              </a:spcAft>
              <a:defRPr/>
            </a:pPr>
            <a:endParaRPr lang="en-US"/>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테마">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테마">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985</TotalTime>
  <Words>461</Words>
  <Application>Microsoft Office PowerPoint</Application>
  <PresentationFormat>On-screen Show (4:3)</PresentationFormat>
  <Paragraphs>157</Paragraphs>
  <Slides>12</Slides>
  <Notes>10</Notes>
  <HiddenSlides>2</HiddenSlides>
  <MMClips>0</MMClips>
  <ScaleCrop>false</ScaleCrop>
  <HeadingPairs>
    <vt:vector size="6" baseType="variant">
      <vt:variant>
        <vt:lpstr>Fonts Used</vt:lpstr>
      </vt:variant>
      <vt:variant>
        <vt:i4>3</vt:i4>
      </vt:variant>
      <vt:variant>
        <vt:lpstr>Design Template</vt:lpstr>
      </vt:variant>
      <vt:variant>
        <vt:i4>1</vt:i4>
      </vt:variant>
      <vt:variant>
        <vt:lpstr>Slide Titles</vt:lpstr>
      </vt:variant>
      <vt:variant>
        <vt:i4>12</vt:i4>
      </vt:variant>
    </vt:vector>
  </HeadingPairs>
  <TitlesOfParts>
    <vt:vector size="16" baseType="lpstr">
      <vt:lpstr>Calibri</vt:lpstr>
      <vt:lpstr>Arial</vt:lpstr>
      <vt:lpstr>굴림</vt:lpstr>
      <vt:lpstr>Office 테마</vt:lpstr>
      <vt:lpstr>CBR Demo Show</vt:lpstr>
      <vt:lpstr>Slide 2</vt:lpstr>
      <vt:lpstr>Slide 3</vt:lpstr>
      <vt:lpstr>Slide 4</vt:lpstr>
      <vt:lpstr>Slide 5</vt:lpstr>
      <vt:lpstr>Slide 6</vt:lpstr>
      <vt:lpstr>Slide 7</vt:lpstr>
      <vt:lpstr>Slide 8</vt:lpstr>
      <vt:lpstr>Slide 9</vt:lpstr>
      <vt:lpstr>Slide 10</vt:lpstr>
      <vt:lpstr>Slide 11</vt:lpstr>
      <vt:lpstr>Slide 12</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Demo Show</dc:title>
  <dc:creator>netgod</dc:creator>
  <cp:lastModifiedBy>309-58</cp:lastModifiedBy>
  <cp:revision>92</cp:revision>
  <dcterms:created xsi:type="dcterms:W3CDTF">2009-12-12T20:58:58Z</dcterms:created>
  <dcterms:modified xsi:type="dcterms:W3CDTF">2011-10-05T00:50:16Z</dcterms:modified>
</cp:coreProperties>
</file>