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84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</p:sldIdLst>
  <p:sldSz cx="9144000" cy="6858000" type="screen4x3"/>
  <p:notesSz cx="6858000" cy="9144000"/>
  <p:custDataLst>
    <p:tags r:id="rId3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5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98074E-C804-47B8-96B0-0F35F5D8EC52}" type="datetimeFigureOut">
              <a:rPr lang="en-US" smtClean="0"/>
              <a:pPr/>
              <a:t>9/27/2011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3E2665-BDF7-42B5-98C6-3732041BB44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3E2665-BDF7-42B5-98C6-3732041BB44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3E2665-BDF7-42B5-98C6-3732041BB44E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3E2665-BDF7-42B5-98C6-3732041BB44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3E2665-BDF7-42B5-98C6-3732041BB44E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3E2665-BDF7-42B5-98C6-3732041BB44E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3E2665-BDF7-42B5-98C6-3732041BB44E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3E2665-BDF7-42B5-98C6-3732041BB44E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3E2665-BDF7-42B5-98C6-3732041BB44E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3E2665-BDF7-42B5-98C6-3732041BB44E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3E2665-BDF7-42B5-98C6-3732041BB44E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3E2665-BDF7-42B5-98C6-3732041BB44E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3E2665-BDF7-42B5-98C6-3732041BB44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3E2665-BDF7-42B5-98C6-3732041BB44E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3E2665-BDF7-42B5-98C6-3732041BB44E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3E2665-BDF7-42B5-98C6-3732041BB44E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3E2665-BDF7-42B5-98C6-3732041BB44E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3E2665-BDF7-42B5-98C6-3732041BB44E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3E2665-BDF7-42B5-98C6-3732041BB44E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3E2665-BDF7-42B5-98C6-3732041BB44E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3E2665-BDF7-42B5-98C6-3732041BB44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3E2665-BDF7-42B5-98C6-3732041BB44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3E2665-BDF7-42B5-98C6-3732041BB44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3E2665-BDF7-42B5-98C6-3732041BB44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3E2665-BDF7-42B5-98C6-3732041BB44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3E2665-BDF7-42B5-98C6-3732041BB44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3E2665-BDF7-42B5-98C6-3732041BB44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EF1FF-0393-489B-92C4-27DB35EDB938}" type="datetimeFigureOut">
              <a:rPr lang="en-US" smtClean="0"/>
              <a:pPr/>
              <a:t>9/27/2011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E835-0BB6-4351-A77B-757627D38D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EF1FF-0393-489B-92C4-27DB35EDB938}" type="datetimeFigureOut">
              <a:rPr lang="en-US" smtClean="0"/>
              <a:pPr/>
              <a:t>9/27/2011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E835-0BB6-4351-A77B-757627D38D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EF1FF-0393-489B-92C4-27DB35EDB938}" type="datetimeFigureOut">
              <a:rPr lang="en-US" smtClean="0"/>
              <a:pPr/>
              <a:t>9/27/2011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E835-0BB6-4351-A77B-757627D38D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EF1FF-0393-489B-92C4-27DB35EDB938}" type="datetimeFigureOut">
              <a:rPr lang="en-US" smtClean="0"/>
              <a:pPr/>
              <a:t>9/27/2011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E835-0BB6-4351-A77B-757627D38D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EF1FF-0393-489B-92C4-27DB35EDB938}" type="datetimeFigureOut">
              <a:rPr lang="en-US" smtClean="0"/>
              <a:pPr/>
              <a:t>9/27/2011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E835-0BB6-4351-A77B-757627D38D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EF1FF-0393-489B-92C4-27DB35EDB938}" type="datetimeFigureOut">
              <a:rPr lang="en-US" smtClean="0"/>
              <a:pPr/>
              <a:t>9/27/2011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E835-0BB6-4351-A77B-757627D38D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EF1FF-0393-489B-92C4-27DB35EDB938}" type="datetimeFigureOut">
              <a:rPr lang="en-US" smtClean="0"/>
              <a:pPr/>
              <a:t>9/27/2011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E835-0BB6-4351-A77B-757627D38D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EF1FF-0393-489B-92C4-27DB35EDB938}" type="datetimeFigureOut">
              <a:rPr lang="en-US" smtClean="0"/>
              <a:pPr/>
              <a:t>9/27/2011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E835-0BB6-4351-A77B-757627D38D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EF1FF-0393-489B-92C4-27DB35EDB938}" type="datetimeFigureOut">
              <a:rPr lang="en-US" smtClean="0"/>
              <a:pPr/>
              <a:t>9/27/2011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E835-0BB6-4351-A77B-757627D38D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EF1FF-0393-489B-92C4-27DB35EDB938}" type="datetimeFigureOut">
              <a:rPr lang="en-US" smtClean="0"/>
              <a:pPr/>
              <a:t>9/27/2011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E835-0BB6-4351-A77B-757627D38D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EF1FF-0393-489B-92C4-27DB35EDB938}" type="datetimeFigureOut">
              <a:rPr lang="en-US" smtClean="0"/>
              <a:pPr/>
              <a:t>9/27/2011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E835-0BB6-4351-A77B-757627D38D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DEF1FF-0393-489B-92C4-27DB35EDB938}" type="datetimeFigureOut">
              <a:rPr lang="en-US" smtClean="0"/>
              <a:pPr/>
              <a:t>9/27/2011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9BE835-0BB6-4351-A77B-757627D38DE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3schools.com/sql/default.asp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SQLite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 three buttons</a:t>
            </a:r>
          </a:p>
          <a:p>
            <a:pPr lvl="1"/>
            <a:r>
              <a:rPr lang="en-US" dirty="0" smtClean="0"/>
              <a:t>Record</a:t>
            </a:r>
          </a:p>
          <a:p>
            <a:pPr lvl="1"/>
            <a:r>
              <a:rPr lang="en-US" dirty="0" smtClean="0"/>
              <a:t>Stop</a:t>
            </a:r>
          </a:p>
          <a:p>
            <a:pPr lvl="1"/>
            <a:r>
              <a:rPr lang="en-US" dirty="0" smtClean="0"/>
              <a:t>Play</a:t>
            </a:r>
          </a:p>
          <a:p>
            <a:r>
              <a:rPr lang="en-US" dirty="0" smtClean="0"/>
              <a:t>Allow record audio, location, internet, camera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5794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Next filename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609601"/>
            <a:ext cx="8229600" cy="19812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We will save the recorded data with name id.mp4, where id is the id from the database</a:t>
            </a:r>
          </a:p>
          <a:p>
            <a:r>
              <a:rPr lang="en-US" sz="2400" dirty="0" smtClean="0"/>
              <a:t>So, to determine the filename, we need to get the next id</a:t>
            </a:r>
          </a:p>
          <a:p>
            <a:r>
              <a:rPr lang="en-US" sz="2400" dirty="0" smtClean="0"/>
              <a:t>Or, insert a partial row, get the id and update the row</a:t>
            </a:r>
            <a:endParaRPr lang="en-US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8599" y="2438400"/>
          <a:ext cx="8915401" cy="1198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800"/>
                <a:gridCol w="533400"/>
                <a:gridCol w="838200"/>
                <a:gridCol w="533400"/>
                <a:gridCol w="457200"/>
                <a:gridCol w="483556"/>
                <a:gridCol w="804397"/>
                <a:gridCol w="871430"/>
                <a:gridCol w="964817"/>
                <a:gridCol w="838200"/>
                <a:gridCol w="1219200"/>
                <a:gridCol w="533400"/>
                <a:gridCol w="53340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id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type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filename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File</a:t>
                      </a:r>
                      <a:r>
                        <a:rPr lang="en-US" sz="1200" baseline="0" dirty="0" smtClean="0"/>
                        <a:t> state 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lat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long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Recorded date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Recorded</a:t>
                      </a:r>
                      <a:r>
                        <a:rPr lang="en-US" sz="1200" baseline="0" dirty="0" smtClean="0"/>
                        <a:t> time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author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score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Last played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Tag</a:t>
                      </a:r>
                      <a:r>
                        <a:rPr lang="en-US" sz="1200" baseline="0" dirty="0" smtClean="0"/>
                        <a:t> 1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Tag 2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audio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1.mp4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here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75..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36..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5/2/2010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1:01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stephan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100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5/3/2010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tree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bird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audio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rgbClr val="FF0000"/>
                          </a:solidFill>
                        </a:rPr>
                        <a:t>null</a:t>
                      </a:r>
                      <a:endParaRPr lang="en-US" sz="12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here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76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24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5/3/2010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2:02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stephan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99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5/4/2010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sing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song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28599" y="4876800"/>
          <a:ext cx="8915401" cy="1198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800"/>
                <a:gridCol w="533400"/>
                <a:gridCol w="838200"/>
                <a:gridCol w="533400"/>
                <a:gridCol w="457200"/>
                <a:gridCol w="483556"/>
                <a:gridCol w="804397"/>
                <a:gridCol w="871430"/>
                <a:gridCol w="964817"/>
                <a:gridCol w="838200"/>
                <a:gridCol w="1219200"/>
                <a:gridCol w="533400"/>
                <a:gridCol w="53340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id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type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filename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File</a:t>
                      </a:r>
                      <a:r>
                        <a:rPr lang="en-US" sz="1200" baseline="0" dirty="0" smtClean="0"/>
                        <a:t> state 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lat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long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Recorded date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Recorded</a:t>
                      </a:r>
                      <a:r>
                        <a:rPr lang="en-US" sz="1200" baseline="0" dirty="0" smtClean="0"/>
                        <a:t> time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author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score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Last played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Tag</a:t>
                      </a:r>
                      <a:r>
                        <a:rPr lang="en-US" sz="1200" baseline="0" dirty="0" smtClean="0"/>
                        <a:t> 1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Tag 2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audio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1.mp4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here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75..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36..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5/2/2010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1:01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stephan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100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5/3/2010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tree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bird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audio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rgbClr val="FF0000"/>
                          </a:solidFill>
                        </a:rPr>
                        <a:t>2.mp4</a:t>
                      </a:r>
                      <a:endParaRPr lang="en-US" sz="12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here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76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24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5/3/2010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2:02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stephan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99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5/4/2010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sing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song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Down Arrow 5"/>
          <p:cNvSpPr/>
          <p:nvPr/>
        </p:nvSpPr>
        <p:spPr>
          <a:xfrm>
            <a:off x="3886200" y="3962400"/>
            <a:ext cx="457200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1600200"/>
            <a:ext cx="9144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   </a:t>
            </a:r>
            <a:r>
              <a:rPr lang="en-US" sz="1400" dirty="0" err="1" smtClean="0"/>
              <a:t>ContentValues</a:t>
            </a:r>
            <a:r>
              <a:rPr lang="en-US" sz="1400" dirty="0" smtClean="0"/>
              <a:t> </a:t>
            </a:r>
            <a:r>
              <a:rPr lang="en-US" sz="1400" dirty="0"/>
              <a:t>values = new </a:t>
            </a:r>
            <a:r>
              <a:rPr lang="en-US" sz="1400" dirty="0" err="1"/>
              <a:t>ContentValues</a:t>
            </a:r>
            <a:r>
              <a:rPr lang="en-US" sz="1400" dirty="0"/>
              <a:t>();</a:t>
            </a:r>
          </a:p>
          <a:p>
            <a:r>
              <a:rPr lang="en-US" sz="1400" dirty="0"/>
              <a:t>   </a:t>
            </a:r>
            <a:r>
              <a:rPr lang="en-US" sz="1400" dirty="0" err="1"/>
              <a:t>values.put</a:t>
            </a:r>
            <a:r>
              <a:rPr lang="en-US" sz="1400" dirty="0"/>
              <a:t>("type", "audio</a:t>
            </a:r>
            <a:r>
              <a:rPr lang="en-US" sz="1400" dirty="0" smtClean="0"/>
              <a:t>");   </a:t>
            </a:r>
            <a:endParaRPr lang="en-US" sz="1400" dirty="0"/>
          </a:p>
          <a:p>
            <a:r>
              <a:rPr lang="en-US" sz="1400" dirty="0"/>
              <a:t>   </a:t>
            </a:r>
            <a:r>
              <a:rPr lang="en-US" sz="1400" dirty="0" err="1"/>
              <a:t>values.put</a:t>
            </a:r>
            <a:r>
              <a:rPr lang="en-US" sz="1400" dirty="0"/>
              <a:t>("</a:t>
            </a:r>
            <a:r>
              <a:rPr lang="en-US" sz="1400" dirty="0" smtClean="0"/>
              <a:t>lat“, 36000000);</a:t>
            </a:r>
            <a:endParaRPr lang="en-US" sz="1400" dirty="0"/>
          </a:p>
          <a:p>
            <a:r>
              <a:rPr lang="en-US" sz="1400" dirty="0"/>
              <a:t>   </a:t>
            </a:r>
            <a:r>
              <a:rPr lang="en-US" sz="1400" dirty="0" err="1"/>
              <a:t>values.put</a:t>
            </a:r>
            <a:r>
              <a:rPr lang="en-US" sz="1400" dirty="0"/>
              <a:t>("</a:t>
            </a:r>
            <a:r>
              <a:rPr lang="en-US" sz="1400" dirty="0" smtClean="0"/>
              <a:t>long“,74000000);   </a:t>
            </a:r>
            <a:endParaRPr lang="en-US" sz="1400" dirty="0"/>
          </a:p>
          <a:p>
            <a:r>
              <a:rPr lang="en-US" sz="1400" dirty="0"/>
              <a:t>   long </a:t>
            </a:r>
            <a:r>
              <a:rPr lang="en-US" sz="1400" dirty="0" err="1"/>
              <a:t>newId</a:t>
            </a:r>
            <a:r>
              <a:rPr lang="en-US" sz="1400" dirty="0"/>
              <a:t> = </a:t>
            </a:r>
            <a:r>
              <a:rPr lang="en-US" sz="1400" dirty="0" err="1"/>
              <a:t>myDatabase.insert</a:t>
            </a:r>
            <a:r>
              <a:rPr lang="en-US" sz="1400" dirty="0"/>
              <a:t>("things", null, values);</a:t>
            </a:r>
          </a:p>
          <a:p>
            <a:r>
              <a:rPr lang="en-US" sz="1400" dirty="0"/>
              <a:t>   </a:t>
            </a:r>
            <a:r>
              <a:rPr lang="en-US" sz="1400" dirty="0" err="1"/>
              <a:t>Log.d</a:t>
            </a:r>
            <a:r>
              <a:rPr lang="en-US" sz="1400" dirty="0" smtClean="0"/>
              <a:t>(“</a:t>
            </a:r>
            <a:r>
              <a:rPr lang="en-US" sz="1400" dirty="0" err="1" smtClean="0"/>
              <a:t>SQLPlay","</a:t>
            </a:r>
            <a:r>
              <a:rPr lang="en-US" sz="1400" dirty="0" err="1"/>
              <a:t>newId</a:t>
            </a:r>
            <a:r>
              <a:rPr lang="en-US" sz="1400" dirty="0"/>
              <a:t>="+</a:t>
            </a:r>
            <a:r>
              <a:rPr lang="en-US" sz="1400" dirty="0" err="1"/>
              <a:t>newId</a:t>
            </a:r>
            <a:r>
              <a:rPr lang="en-US" sz="1400" dirty="0"/>
              <a:t>);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3733800"/>
            <a:ext cx="63246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   String </a:t>
            </a:r>
            <a:r>
              <a:rPr lang="en-US" sz="1400" dirty="0"/>
              <a:t>filename = </a:t>
            </a:r>
            <a:r>
              <a:rPr lang="en-US" sz="1400" dirty="0" err="1"/>
              <a:t>newId</a:t>
            </a:r>
            <a:r>
              <a:rPr lang="en-US" sz="1400" dirty="0"/>
              <a:t>+".mp4</a:t>
            </a:r>
            <a:r>
              <a:rPr lang="en-US" sz="1400" dirty="0" smtClean="0"/>
              <a:t>";</a:t>
            </a:r>
          </a:p>
          <a:p>
            <a:endParaRPr lang="en-US" sz="1400" dirty="0"/>
          </a:p>
          <a:p>
            <a:r>
              <a:rPr lang="en-US" sz="1400" dirty="0"/>
              <a:t>   </a:t>
            </a:r>
            <a:r>
              <a:rPr lang="en-US" sz="1400" dirty="0" err="1"/>
              <a:t>ContentValues</a:t>
            </a:r>
            <a:r>
              <a:rPr lang="en-US" sz="1400" dirty="0"/>
              <a:t> values2 = new </a:t>
            </a:r>
            <a:r>
              <a:rPr lang="en-US" sz="1400" dirty="0" err="1"/>
              <a:t>ContentValues</a:t>
            </a:r>
            <a:r>
              <a:rPr lang="en-US" sz="1400" dirty="0"/>
              <a:t>();</a:t>
            </a:r>
          </a:p>
          <a:p>
            <a:r>
              <a:rPr lang="en-US" sz="1400" dirty="0"/>
              <a:t>   values2.put("filename", </a:t>
            </a:r>
            <a:r>
              <a:rPr lang="en-US" sz="1400" dirty="0" err="1"/>
              <a:t>Long.toString</a:t>
            </a:r>
            <a:r>
              <a:rPr lang="en-US" sz="1400" dirty="0"/>
              <a:t>(</a:t>
            </a:r>
            <a:r>
              <a:rPr lang="en-US" sz="1400" dirty="0" err="1"/>
              <a:t>newId</a:t>
            </a:r>
            <a:r>
              <a:rPr lang="en-US" sz="1400" dirty="0"/>
              <a:t>)+".mp4</a:t>
            </a:r>
            <a:r>
              <a:rPr lang="en-US" sz="1400" dirty="0" smtClean="0"/>
              <a:t>");</a:t>
            </a:r>
          </a:p>
          <a:p>
            <a:endParaRPr lang="en-US" sz="1400" dirty="0"/>
          </a:p>
          <a:p>
            <a:endParaRPr lang="en-US" sz="1400" dirty="0"/>
          </a:p>
          <a:p>
            <a:r>
              <a:rPr lang="en-US" sz="1400" dirty="0"/>
              <a:t>   String </a:t>
            </a:r>
            <a:r>
              <a:rPr lang="en-US" sz="1400" dirty="0" err="1"/>
              <a:t>wheres</a:t>
            </a:r>
            <a:r>
              <a:rPr lang="en-US" sz="1400" dirty="0"/>
              <a:t>[] = new String[1];</a:t>
            </a:r>
          </a:p>
          <a:p>
            <a:r>
              <a:rPr lang="en-US" sz="1400" dirty="0"/>
              <a:t>   </a:t>
            </a:r>
            <a:r>
              <a:rPr lang="en-US" sz="1400" dirty="0" err="1"/>
              <a:t>wheres</a:t>
            </a:r>
            <a:r>
              <a:rPr lang="en-US" sz="1400" dirty="0"/>
              <a:t>[0] = </a:t>
            </a:r>
            <a:r>
              <a:rPr lang="en-US" sz="1400" dirty="0" err="1"/>
              <a:t>Long.toString</a:t>
            </a:r>
            <a:r>
              <a:rPr lang="en-US" sz="1400" dirty="0"/>
              <a:t>(</a:t>
            </a:r>
            <a:r>
              <a:rPr lang="en-US" sz="1400" dirty="0" err="1"/>
              <a:t>newId</a:t>
            </a:r>
            <a:r>
              <a:rPr lang="en-US" sz="1400" dirty="0"/>
              <a:t>);</a:t>
            </a:r>
          </a:p>
          <a:p>
            <a:r>
              <a:rPr lang="en-US" sz="1400" dirty="0"/>
              <a:t>   </a:t>
            </a:r>
            <a:r>
              <a:rPr lang="en-US" sz="1400" dirty="0" err="1"/>
              <a:t>myDatabase.update</a:t>
            </a:r>
            <a:r>
              <a:rPr lang="en-US" sz="1400" dirty="0"/>
              <a:t>("things", values2, "id=?", </a:t>
            </a:r>
            <a:r>
              <a:rPr lang="en-US" sz="1400" dirty="0" err="1"/>
              <a:t>wheres</a:t>
            </a:r>
            <a:r>
              <a:rPr lang="en-US" sz="1400" dirty="0"/>
              <a:t>);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343400" y="1981200"/>
            <a:ext cx="44367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Make a new column with the filename empty (null)</a:t>
            </a:r>
            <a:endParaRPr lang="en-US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4495800" y="3581400"/>
            <a:ext cx="14684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Make file name</a:t>
            </a:r>
            <a:endParaRPr lang="en-US" sz="1600" dirty="0"/>
          </a:p>
        </p:txBody>
      </p:sp>
      <p:cxnSp>
        <p:nvCxnSpPr>
          <p:cNvPr id="9" name="Straight Arrow Connector 8"/>
          <p:cNvCxnSpPr/>
          <p:nvPr/>
        </p:nvCxnSpPr>
        <p:spPr>
          <a:xfrm rot="10800000" flipV="1">
            <a:off x="2819400" y="3733800"/>
            <a:ext cx="16002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953000" y="4267200"/>
            <a:ext cx="40023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Make filename column (value pairs like insert)</a:t>
            </a:r>
            <a:endParaRPr lang="en-US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5257800" y="5181600"/>
            <a:ext cx="7720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update</a:t>
            </a:r>
            <a:endParaRPr lang="en-US" sz="1600" dirty="0"/>
          </a:p>
        </p:txBody>
      </p:sp>
      <p:cxnSp>
        <p:nvCxnSpPr>
          <p:cNvPr id="13" name="Straight Arrow Connector 12"/>
          <p:cNvCxnSpPr>
            <a:stCxn id="11" idx="1"/>
          </p:cNvCxnSpPr>
          <p:nvPr/>
        </p:nvCxnSpPr>
        <p:spPr>
          <a:xfrm rot="10800000">
            <a:off x="4495800" y="5334001"/>
            <a:ext cx="762000" cy="1687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533401"/>
            <a:ext cx="8229600" cy="1600199"/>
          </a:xfrm>
        </p:spPr>
        <p:txBody>
          <a:bodyPr>
            <a:normAutofit fontScale="85000" lnSpcReduction="20000"/>
          </a:bodyPr>
          <a:lstStyle/>
          <a:p>
            <a:r>
              <a:rPr lang="en-US" sz="2400" dirty="0" smtClean="0"/>
              <a:t>From previous lectures on location</a:t>
            </a:r>
          </a:p>
          <a:p>
            <a:r>
              <a:rPr lang="en-US" sz="2400" dirty="0" smtClean="0"/>
              <a:t>Add class </a:t>
            </a:r>
            <a:r>
              <a:rPr lang="en-US" sz="2400" dirty="0" err="1" smtClean="0"/>
              <a:t>attribtues</a:t>
            </a:r>
            <a:endParaRPr lang="en-US" sz="2400" dirty="0" smtClean="0"/>
          </a:p>
          <a:p>
            <a:pPr lvl="1"/>
            <a:r>
              <a:rPr lang="en-US" sz="2000" dirty="0" err="1" smtClean="0"/>
              <a:t>LocationManager</a:t>
            </a:r>
            <a:r>
              <a:rPr lang="en-US" sz="2000" dirty="0" smtClean="0"/>
              <a:t> </a:t>
            </a:r>
            <a:r>
              <a:rPr lang="en-US" sz="2000" dirty="0" err="1"/>
              <a:t>locationManager</a:t>
            </a:r>
            <a:r>
              <a:rPr lang="en-US" sz="2000" dirty="0" smtClean="0"/>
              <a:t>; </a:t>
            </a:r>
          </a:p>
          <a:p>
            <a:pPr lvl="1"/>
            <a:r>
              <a:rPr lang="en-US" sz="2000" dirty="0"/>
              <a:t>String provider</a:t>
            </a:r>
            <a:r>
              <a:rPr lang="en-US" sz="2000" dirty="0" smtClean="0"/>
              <a:t>;</a:t>
            </a:r>
          </a:p>
          <a:p>
            <a:r>
              <a:rPr lang="en-US" sz="2400" dirty="0" smtClean="0"/>
              <a:t>Make </a:t>
            </a:r>
            <a:r>
              <a:rPr lang="en-US" sz="2400" dirty="0" err="1" smtClean="0"/>
              <a:t>setUpLocation</a:t>
            </a:r>
            <a:r>
              <a:rPr lang="en-US" sz="2400" dirty="0" smtClean="0"/>
              <a:t> and call from </a:t>
            </a:r>
            <a:r>
              <a:rPr lang="en-US" sz="2400" dirty="0" err="1" smtClean="0"/>
              <a:t>onCreate</a:t>
            </a:r>
            <a:r>
              <a:rPr lang="en-US" sz="2400" dirty="0" smtClean="0"/>
              <a:t>, after </a:t>
            </a:r>
            <a:r>
              <a:rPr lang="en-US" sz="2400" dirty="0" err="1" smtClean="0"/>
              <a:t>createDatabase</a:t>
            </a:r>
            <a:endParaRPr lang="en-US" sz="2400" dirty="0" smtClean="0"/>
          </a:p>
          <a:p>
            <a:endParaRPr lang="en-US" sz="2400" dirty="0" smtClean="0"/>
          </a:p>
          <a:p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228600" y="2209800"/>
            <a:ext cx="8610600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 public void </a:t>
            </a:r>
            <a:r>
              <a:rPr lang="en-US" sz="1200" dirty="0" err="1" smtClean="0"/>
              <a:t>setUpLocation</a:t>
            </a:r>
            <a:r>
              <a:rPr lang="en-US" sz="1200" dirty="0" smtClean="0"/>
              <a:t>() {</a:t>
            </a:r>
          </a:p>
          <a:p>
            <a:r>
              <a:rPr lang="en-US" sz="1200" dirty="0" smtClean="0"/>
              <a:t>   Criteria </a:t>
            </a:r>
            <a:r>
              <a:rPr lang="en-US" sz="1200" dirty="0" err="1" smtClean="0"/>
              <a:t>criteria</a:t>
            </a:r>
            <a:r>
              <a:rPr lang="en-US" sz="1200" dirty="0" smtClean="0"/>
              <a:t> = new Criteria();</a:t>
            </a:r>
          </a:p>
          <a:p>
            <a:r>
              <a:rPr lang="en-US" sz="1200" dirty="0" smtClean="0"/>
              <a:t>       </a:t>
            </a:r>
            <a:r>
              <a:rPr lang="en-US" sz="1200" dirty="0" err="1" smtClean="0"/>
              <a:t>criteria.setAccuracy</a:t>
            </a:r>
            <a:r>
              <a:rPr lang="en-US" sz="1200" dirty="0" smtClean="0"/>
              <a:t>(</a:t>
            </a:r>
            <a:r>
              <a:rPr lang="en-US" sz="1200" dirty="0" err="1" smtClean="0"/>
              <a:t>Criteria.ACCURACY_FINE</a:t>
            </a:r>
            <a:r>
              <a:rPr lang="en-US" sz="1200" dirty="0" smtClean="0"/>
              <a:t>);</a:t>
            </a:r>
          </a:p>
          <a:p>
            <a:r>
              <a:rPr lang="en-US" sz="1200" dirty="0" smtClean="0"/>
              <a:t>       </a:t>
            </a:r>
            <a:r>
              <a:rPr lang="en-US" sz="1200" dirty="0" err="1" smtClean="0"/>
              <a:t>criteria.setPowerRequirement</a:t>
            </a:r>
            <a:r>
              <a:rPr lang="en-US" sz="1200" dirty="0" smtClean="0"/>
              <a:t>(</a:t>
            </a:r>
            <a:r>
              <a:rPr lang="en-US" sz="1200" dirty="0" err="1" smtClean="0"/>
              <a:t>Criteria.NO_REQUIREMENT</a:t>
            </a:r>
            <a:r>
              <a:rPr lang="en-US" sz="1200" dirty="0" smtClean="0"/>
              <a:t>);</a:t>
            </a:r>
          </a:p>
          <a:p>
            <a:endParaRPr lang="en-US" sz="1200" dirty="0" smtClean="0"/>
          </a:p>
          <a:p>
            <a:r>
              <a:rPr lang="en-US" sz="1200" dirty="0" smtClean="0"/>
              <a:t>       </a:t>
            </a:r>
            <a:r>
              <a:rPr lang="en-US" sz="1200" dirty="0" err="1" smtClean="0"/>
              <a:t>locationManager</a:t>
            </a:r>
            <a:r>
              <a:rPr lang="en-US" sz="1200" dirty="0" smtClean="0"/>
              <a:t> = (</a:t>
            </a:r>
            <a:r>
              <a:rPr lang="en-US" sz="1200" dirty="0" err="1" smtClean="0"/>
              <a:t>LocationManager</a:t>
            </a:r>
            <a:r>
              <a:rPr lang="en-US" sz="1200" dirty="0" smtClean="0"/>
              <a:t>)</a:t>
            </a:r>
            <a:r>
              <a:rPr lang="en-US" sz="1200" dirty="0" err="1" smtClean="0"/>
              <a:t>getSystemService</a:t>
            </a:r>
            <a:r>
              <a:rPr lang="en-US" sz="1200" dirty="0" smtClean="0"/>
              <a:t>(</a:t>
            </a:r>
            <a:r>
              <a:rPr lang="en-US" sz="1200" dirty="0" err="1" smtClean="0"/>
              <a:t>Context.LOCATION_SERVICE</a:t>
            </a:r>
            <a:r>
              <a:rPr lang="en-US" sz="1200" dirty="0" smtClean="0"/>
              <a:t>);</a:t>
            </a:r>
          </a:p>
          <a:p>
            <a:r>
              <a:rPr lang="en-US" sz="1200" dirty="0" smtClean="0"/>
              <a:t>       provider = </a:t>
            </a:r>
            <a:r>
              <a:rPr lang="en-US" sz="1200" dirty="0" err="1" smtClean="0"/>
              <a:t>locationManager.getBestProvider</a:t>
            </a:r>
            <a:r>
              <a:rPr lang="en-US" sz="1200" dirty="0" smtClean="0"/>
              <a:t>(criteria, true);</a:t>
            </a:r>
          </a:p>
          <a:p>
            <a:r>
              <a:rPr lang="en-US" sz="1200" dirty="0" smtClean="0"/>
              <a:t>       Location </a:t>
            </a:r>
            <a:r>
              <a:rPr lang="en-US" sz="1200" dirty="0" err="1" smtClean="0"/>
              <a:t>location</a:t>
            </a:r>
            <a:r>
              <a:rPr lang="en-US" sz="1200" dirty="0" smtClean="0"/>
              <a:t> = </a:t>
            </a:r>
            <a:r>
              <a:rPr lang="en-US" sz="1200" dirty="0" err="1" smtClean="0"/>
              <a:t>locationManager.getLastKnownLocation</a:t>
            </a:r>
            <a:r>
              <a:rPr lang="en-US" sz="1200" dirty="0" smtClean="0"/>
              <a:t>(provider);</a:t>
            </a:r>
          </a:p>
          <a:p>
            <a:r>
              <a:rPr lang="en-US" sz="1200" dirty="0" smtClean="0"/>
              <a:t>       String </a:t>
            </a:r>
            <a:r>
              <a:rPr lang="en-US" sz="1200" dirty="0" err="1" smtClean="0"/>
              <a:t>locInfo</a:t>
            </a:r>
            <a:r>
              <a:rPr lang="en-US" sz="1200" dirty="0" smtClean="0"/>
              <a:t> = </a:t>
            </a:r>
            <a:r>
              <a:rPr lang="en-US" sz="1200" dirty="0" err="1" smtClean="0"/>
              <a:t>String.format</a:t>
            </a:r>
            <a:r>
              <a:rPr lang="en-US" sz="1200" dirty="0" smtClean="0"/>
              <a:t>("Initial loc = (%f, %f) @ (%f meters up)", </a:t>
            </a:r>
            <a:r>
              <a:rPr lang="en-US" sz="1200" dirty="0" err="1" smtClean="0"/>
              <a:t>location.getLatitude</a:t>
            </a:r>
            <a:r>
              <a:rPr lang="en-US" sz="1200" dirty="0" smtClean="0"/>
              <a:t>(), </a:t>
            </a:r>
            <a:r>
              <a:rPr lang="en-US" sz="1200" dirty="0" err="1" smtClean="0"/>
              <a:t>location.getLongitude</a:t>
            </a:r>
            <a:r>
              <a:rPr lang="en-US" sz="1200" dirty="0" smtClean="0"/>
              <a:t>(), </a:t>
            </a:r>
            <a:r>
              <a:rPr lang="en-US" sz="1200" dirty="0" err="1" smtClean="0"/>
              <a:t>location.getAltitude</a:t>
            </a:r>
            <a:r>
              <a:rPr lang="en-US" sz="1200" dirty="0" smtClean="0"/>
              <a:t>() );</a:t>
            </a:r>
          </a:p>
          <a:p>
            <a:r>
              <a:rPr lang="en-US" sz="1200" dirty="0" smtClean="0"/>
              <a:t>       </a:t>
            </a:r>
            <a:r>
              <a:rPr lang="en-US" sz="1200" dirty="0" err="1" smtClean="0"/>
              <a:t>Log.d</a:t>
            </a:r>
            <a:r>
              <a:rPr lang="en-US" sz="1200" dirty="0" smtClean="0"/>
              <a:t>("</a:t>
            </a:r>
            <a:r>
              <a:rPr lang="en-US" sz="1200" dirty="0" err="1" smtClean="0"/>
              <a:t>SQLPlay","starting</a:t>
            </a:r>
            <a:r>
              <a:rPr lang="en-US" sz="1200" dirty="0" smtClean="0"/>
              <a:t> loc: "+</a:t>
            </a:r>
            <a:r>
              <a:rPr lang="en-US" sz="1200" dirty="0" err="1" smtClean="0"/>
              <a:t>locInfo</a:t>
            </a:r>
            <a:r>
              <a:rPr lang="en-US" sz="1200" dirty="0" smtClean="0"/>
              <a:t>);</a:t>
            </a:r>
          </a:p>
          <a:p>
            <a:r>
              <a:rPr lang="en-US" sz="1200" dirty="0" smtClean="0"/>
              <a:t>   </a:t>
            </a:r>
          </a:p>
          <a:p>
            <a:r>
              <a:rPr lang="en-US" sz="1200" dirty="0" smtClean="0"/>
              <a:t>   }</a:t>
            </a:r>
            <a:endParaRPr lang="en-US" sz="1200" dirty="0"/>
          </a:p>
        </p:txBody>
      </p:sp>
      <p:sp>
        <p:nvSpPr>
          <p:cNvPr id="6" name="Rounded Rectangle 5"/>
          <p:cNvSpPr/>
          <p:nvPr/>
        </p:nvSpPr>
        <p:spPr>
          <a:xfrm>
            <a:off x="228600" y="3505200"/>
            <a:ext cx="7772400" cy="6096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267200" y="4724400"/>
            <a:ext cx="1327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Get location</a:t>
            </a:r>
            <a:endParaRPr lang="en-US" dirty="0"/>
          </a:p>
        </p:txBody>
      </p:sp>
      <p:cxnSp>
        <p:nvCxnSpPr>
          <p:cNvPr id="9" name="Straight Arrow Connector 8"/>
          <p:cNvCxnSpPr>
            <a:stCxn id="7" idx="0"/>
          </p:cNvCxnSpPr>
          <p:nvPr/>
        </p:nvCxnSpPr>
        <p:spPr>
          <a:xfrm rot="16200000" flipV="1">
            <a:off x="4598990" y="4392610"/>
            <a:ext cx="609600" cy="539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Location when not moving/indoors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42999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Get </a:t>
            </a:r>
            <a:r>
              <a:rPr lang="en-US" sz="2400" dirty="0" err="1" smtClean="0"/>
              <a:t>gps</a:t>
            </a:r>
            <a:r>
              <a:rPr lang="en-US" sz="2400" dirty="0" smtClean="0"/>
              <a:t> lock since last reboot. That way, .</a:t>
            </a:r>
            <a:r>
              <a:rPr lang="en-US" sz="2400" dirty="0" err="1" smtClean="0"/>
              <a:t>getLastKnownLocation</a:t>
            </a:r>
            <a:r>
              <a:rPr lang="en-US" sz="2400" dirty="0" smtClean="0"/>
              <a:t> doesn’t crash</a:t>
            </a:r>
          </a:p>
          <a:p>
            <a:r>
              <a:rPr lang="en-US" sz="2400" dirty="0" smtClean="0"/>
              <a:t>Add a random number to location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457200" y="2819400"/>
            <a:ext cx="7620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Location </a:t>
            </a:r>
            <a:r>
              <a:rPr lang="en-US" dirty="0" err="1" smtClean="0"/>
              <a:t>location</a:t>
            </a:r>
            <a:r>
              <a:rPr lang="en-US" dirty="0" smtClean="0"/>
              <a:t> = </a:t>
            </a:r>
            <a:r>
              <a:rPr lang="en-US" dirty="0" err="1" smtClean="0"/>
              <a:t>locationManager.getLastKnownLocation</a:t>
            </a:r>
            <a:r>
              <a:rPr lang="en-US" dirty="0" smtClean="0"/>
              <a:t>(provider);</a:t>
            </a:r>
          </a:p>
          <a:p>
            <a:r>
              <a:rPr lang="en-US" dirty="0" smtClean="0"/>
              <a:t>   Random generator = new Random();</a:t>
            </a:r>
          </a:p>
          <a:p>
            <a:r>
              <a:rPr lang="en-US" dirty="0" smtClean="0"/>
              <a:t>   </a:t>
            </a:r>
            <a:r>
              <a:rPr lang="en-US" dirty="0" err="1" smtClean="0"/>
              <a:t>int</a:t>
            </a:r>
            <a:r>
              <a:rPr lang="en-US" dirty="0" smtClean="0"/>
              <a:t> random1 = </a:t>
            </a:r>
            <a:r>
              <a:rPr lang="en-US" dirty="0" err="1" smtClean="0"/>
              <a:t>generator.nextInt</a:t>
            </a:r>
            <a:r>
              <a:rPr lang="en-US" dirty="0" smtClean="0"/>
              <a:t>( 1000000  );</a:t>
            </a:r>
          </a:p>
          <a:p>
            <a:r>
              <a:rPr lang="en-US" dirty="0" smtClean="0"/>
              <a:t>   </a:t>
            </a:r>
            <a:r>
              <a:rPr lang="en-US" dirty="0" err="1" smtClean="0"/>
              <a:t>int</a:t>
            </a:r>
            <a:r>
              <a:rPr lang="en-US" dirty="0" smtClean="0"/>
              <a:t> random2 = </a:t>
            </a:r>
            <a:r>
              <a:rPr lang="en-US" dirty="0" err="1" smtClean="0"/>
              <a:t>generator.nextInt</a:t>
            </a:r>
            <a:r>
              <a:rPr lang="en-US" dirty="0" smtClean="0"/>
              <a:t>( 1000000  );</a:t>
            </a:r>
          </a:p>
          <a:p>
            <a:r>
              <a:rPr lang="en-US" dirty="0" smtClean="0"/>
              <a:t>   </a:t>
            </a:r>
            <a:r>
              <a:rPr lang="en-US" dirty="0" err="1" smtClean="0"/>
              <a:t>int</a:t>
            </a:r>
            <a:r>
              <a:rPr lang="en-US" dirty="0" smtClean="0"/>
              <a:t> latitude = (</a:t>
            </a:r>
            <a:r>
              <a:rPr lang="en-US" dirty="0" err="1" smtClean="0"/>
              <a:t>int</a:t>
            </a:r>
            <a:r>
              <a:rPr lang="en-US" dirty="0" smtClean="0"/>
              <a:t>)(</a:t>
            </a:r>
            <a:r>
              <a:rPr lang="en-US" dirty="0" err="1" smtClean="0"/>
              <a:t>location.getLatitude</a:t>
            </a:r>
            <a:r>
              <a:rPr lang="en-US" dirty="0" smtClean="0"/>
              <a:t>()*1E6+random1);</a:t>
            </a:r>
          </a:p>
          <a:p>
            <a:r>
              <a:rPr lang="en-US" dirty="0" smtClean="0"/>
              <a:t>   </a:t>
            </a:r>
            <a:r>
              <a:rPr lang="en-US" dirty="0" err="1" smtClean="0"/>
              <a:t>int</a:t>
            </a:r>
            <a:r>
              <a:rPr lang="en-US" dirty="0" smtClean="0"/>
              <a:t> longitude = (</a:t>
            </a:r>
            <a:r>
              <a:rPr lang="en-US" dirty="0" err="1" smtClean="0"/>
              <a:t>int</a:t>
            </a:r>
            <a:r>
              <a:rPr lang="en-US" dirty="0" smtClean="0"/>
              <a:t>)(</a:t>
            </a:r>
            <a:r>
              <a:rPr lang="en-US" dirty="0" err="1" smtClean="0"/>
              <a:t>location.getLongitude</a:t>
            </a:r>
            <a:r>
              <a:rPr lang="en-US" dirty="0" smtClean="0"/>
              <a:t>()*1E6+random2);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81000" y="5181600"/>
            <a:ext cx="8229600" cy="114299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Put this into </a:t>
            </a:r>
            <a:r>
              <a:rPr lang="en-US" sz="2400" dirty="0" err="1" smtClean="0"/>
              <a:t>getNextfileName</a:t>
            </a:r>
            <a:r>
              <a:rPr lang="en-US" sz="2400" dirty="0" smtClean="0"/>
              <a:t>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function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rm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things.db</a:t>
            </a:r>
            <a:endParaRPr kumimoji="0" lang="en-US" sz="24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Run and make a few files. Dump database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34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Record sound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r>
              <a:rPr lang="en-US" dirty="0" smtClean="0"/>
              <a:t>From previous project, cut record sound and paste into </a:t>
            </a:r>
            <a:r>
              <a:rPr lang="en-US" dirty="0" err="1" smtClean="0"/>
              <a:t>recordSound</a:t>
            </a:r>
            <a:r>
              <a:rPr lang="en-US" dirty="0" smtClean="0"/>
              <a:t> function</a:t>
            </a:r>
          </a:p>
          <a:p>
            <a:r>
              <a:rPr lang="en-US" dirty="0" smtClean="0"/>
              <a:t>Cut and paste </a:t>
            </a:r>
            <a:r>
              <a:rPr lang="en-US" dirty="0" err="1" smtClean="0"/>
              <a:t>stopRecording</a:t>
            </a:r>
            <a:r>
              <a:rPr lang="en-US" dirty="0" smtClean="0"/>
              <a:t> into </a:t>
            </a:r>
            <a:r>
              <a:rPr lang="en-US" dirty="0" err="1" smtClean="0"/>
              <a:t>stopRecordingButton.onClick</a:t>
            </a:r>
            <a:endParaRPr lang="en-US" dirty="0" smtClean="0"/>
          </a:p>
          <a:p>
            <a:pPr lvl="1"/>
            <a:r>
              <a:rPr lang="en-US" dirty="0" smtClean="0"/>
              <a:t>Make buttons nice</a:t>
            </a:r>
          </a:p>
          <a:p>
            <a:endParaRPr lang="en-US" dirty="0"/>
          </a:p>
          <a:p>
            <a:r>
              <a:rPr lang="en-US" dirty="0" smtClean="0"/>
              <a:t>Run on device</a:t>
            </a:r>
          </a:p>
          <a:p>
            <a:r>
              <a:rPr lang="en-US" dirty="0" smtClean="0"/>
              <a:t>Make a few entries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8600" y="5486400"/>
            <a:ext cx="8382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>
              <a:spcBef>
                <a:spcPct val="20000"/>
              </a:spcBef>
            </a:pPr>
            <a:r>
              <a:rPr lang="en-US" sz="2000" dirty="0" err="1" smtClean="0"/>
              <a:t>adb</a:t>
            </a:r>
            <a:r>
              <a:rPr lang="en-US" sz="2000" dirty="0" smtClean="0"/>
              <a:t> -d pull /data/data/</a:t>
            </a:r>
            <a:r>
              <a:rPr lang="en-US" sz="2000" dirty="0" err="1" smtClean="0"/>
              <a:t>com.SQLPlay</a:t>
            </a:r>
            <a:r>
              <a:rPr lang="en-US" sz="2000" dirty="0" smtClean="0"/>
              <a:t>/files c:\audio</a:t>
            </a:r>
          </a:p>
          <a:p>
            <a:pPr marL="0" lvl="2">
              <a:spcBef>
                <a:spcPct val="20000"/>
              </a:spcBef>
            </a:pPr>
            <a:r>
              <a:rPr lang="en-US" sz="2000" dirty="0" err="1" smtClean="0"/>
              <a:t>adb</a:t>
            </a:r>
            <a:r>
              <a:rPr lang="en-US" sz="2000" dirty="0" smtClean="0"/>
              <a:t> -d pull /data/data/</a:t>
            </a:r>
            <a:r>
              <a:rPr lang="en-US" sz="2000" dirty="0" err="1" smtClean="0"/>
              <a:t>com.SQLPlay</a:t>
            </a:r>
            <a:r>
              <a:rPr lang="en-US" sz="2000" dirty="0" smtClean="0"/>
              <a:t>/databases c:\audio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Play sound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Get location (done)</a:t>
            </a:r>
          </a:p>
          <a:p>
            <a:r>
              <a:rPr lang="en-US" dirty="0" smtClean="0"/>
              <a:t>Get database entry that is nearest to current location</a:t>
            </a:r>
          </a:p>
          <a:p>
            <a:pPr lvl="1"/>
            <a:r>
              <a:rPr lang="en-US" dirty="0" smtClean="0"/>
              <a:t>Android query</a:t>
            </a:r>
          </a:p>
          <a:p>
            <a:pPr lvl="1"/>
            <a:r>
              <a:rPr lang="en-US" dirty="0" smtClean="0"/>
              <a:t>SQL SELECT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sz="2000" dirty="0" smtClean="0"/>
              <a:t>Table = “things”</a:t>
            </a:r>
          </a:p>
          <a:p>
            <a:r>
              <a:rPr lang="en-US" sz="2000" dirty="0" smtClean="0"/>
              <a:t>Columns: array of the columns to be returned</a:t>
            </a:r>
          </a:p>
          <a:p>
            <a:pPr lvl="1"/>
            <a:r>
              <a:rPr lang="en-US" sz="1800" dirty="0" smtClean="0"/>
              <a:t>E.g., null, returns all columns</a:t>
            </a:r>
          </a:p>
          <a:p>
            <a:pPr lvl="1"/>
            <a:r>
              <a:rPr lang="en-US" sz="1800" dirty="0" smtClean="0"/>
              <a:t>E.g.,  String columns[] = “filename”; returns the filename</a:t>
            </a:r>
          </a:p>
          <a:p>
            <a:r>
              <a:rPr lang="en-US" sz="2000" dirty="0" smtClean="0"/>
              <a:t>{selection </a:t>
            </a:r>
            <a:r>
              <a:rPr lang="en-US" sz="2000" dirty="0" err="1" smtClean="0"/>
              <a:t>selectionArgs</a:t>
            </a:r>
            <a:r>
              <a:rPr lang="en-US" sz="2000" dirty="0" smtClean="0"/>
              <a:t>} is also know as WHERE (in SQL, one types …. WHERE ~ {selection </a:t>
            </a:r>
            <a:r>
              <a:rPr lang="en-US" sz="2000" dirty="0" err="1" smtClean="0"/>
              <a:t>selectionArgs</a:t>
            </a:r>
            <a:r>
              <a:rPr lang="en-US" sz="2000" dirty="0" smtClean="0"/>
              <a:t>} </a:t>
            </a:r>
          </a:p>
          <a:p>
            <a:pPr lvl="1"/>
            <a:r>
              <a:rPr lang="en-US" sz="1800" dirty="0" smtClean="0"/>
              <a:t>E.g., selection = “type=?”; String </a:t>
            </a:r>
            <a:r>
              <a:rPr lang="en-US" sz="1800" dirty="0" err="1" smtClean="0"/>
              <a:t>selectionArgs</a:t>
            </a:r>
            <a:r>
              <a:rPr lang="en-US" sz="1800" dirty="0" smtClean="0"/>
              <a:t>[] = {“audio”}</a:t>
            </a:r>
          </a:p>
          <a:p>
            <a:pPr lvl="1"/>
            <a:r>
              <a:rPr lang="en-US" sz="1800" dirty="0" smtClean="0"/>
              <a:t>E.g., selection = “lat&lt;?”; String </a:t>
            </a:r>
            <a:r>
              <a:rPr lang="en-US" sz="1800" dirty="0" err="1" smtClean="0"/>
              <a:t>selectionArgs</a:t>
            </a:r>
            <a:r>
              <a:rPr lang="en-US" sz="1800" dirty="0" smtClean="0"/>
              <a:t>[] = {“90000000”}</a:t>
            </a:r>
          </a:p>
          <a:p>
            <a:pPr lvl="1"/>
            <a:r>
              <a:rPr lang="en-US" sz="1600" dirty="0" smtClean="0"/>
              <a:t>E.g., selection = “lat&lt;? AND type=?”; String </a:t>
            </a:r>
            <a:r>
              <a:rPr lang="en-US" sz="1600" dirty="0" err="1" smtClean="0"/>
              <a:t>selectionArgs</a:t>
            </a:r>
            <a:r>
              <a:rPr lang="en-US" sz="1600" dirty="0" smtClean="0"/>
              <a:t>[] = {“90000000”, “audio”}</a:t>
            </a:r>
          </a:p>
          <a:p>
            <a:pPr lvl="1"/>
            <a:endParaRPr lang="en-US" sz="1600" dirty="0" smtClean="0"/>
          </a:p>
          <a:p>
            <a:r>
              <a:rPr lang="en-US" sz="2000" dirty="0" err="1" smtClean="0"/>
              <a:t>Groupby</a:t>
            </a:r>
            <a:r>
              <a:rPr lang="en-US" sz="2000" dirty="0" smtClean="0"/>
              <a:t> and having are for grouping (we set as null)</a:t>
            </a:r>
          </a:p>
          <a:p>
            <a:r>
              <a:rPr lang="en-US" sz="2000" dirty="0" err="1" smtClean="0"/>
              <a:t>Orderby</a:t>
            </a:r>
            <a:r>
              <a:rPr lang="en-US" sz="2000" dirty="0" smtClean="0"/>
              <a:t> is to order the replies  (we set as null)</a:t>
            </a:r>
          </a:p>
          <a:p>
            <a:r>
              <a:rPr lang="en-US" sz="2000" dirty="0" smtClean="0"/>
              <a:t>Limit controls how many to return  (we set as null)</a:t>
            </a:r>
          </a:p>
          <a:p>
            <a:pPr lvl="1"/>
            <a:r>
              <a:rPr lang="en-US" sz="1800" dirty="0" smtClean="0"/>
              <a:t>If </a:t>
            </a:r>
            <a:r>
              <a:rPr lang="en-US" sz="1800" dirty="0" err="1" smtClean="0"/>
              <a:t>orderBy</a:t>
            </a:r>
            <a:r>
              <a:rPr lang="en-US" sz="1800" dirty="0" smtClean="0"/>
              <a:t> is used, then limit can be used to get the first or first few</a:t>
            </a:r>
          </a:p>
          <a:p>
            <a:pPr lvl="1"/>
            <a:r>
              <a:rPr lang="en-US" sz="1800" dirty="0" smtClean="0"/>
              <a:t>E.g., </a:t>
            </a:r>
            <a:r>
              <a:rPr lang="en-US" sz="1800" dirty="0" err="1" smtClean="0"/>
              <a:t>orderBy</a:t>
            </a:r>
            <a:r>
              <a:rPr lang="en-US" sz="1800" dirty="0" smtClean="0"/>
              <a:t> = “cost”; limit = “1”; returns the row with the highest cost</a:t>
            </a:r>
            <a:endParaRPr lang="en-US" sz="1800" dirty="0"/>
          </a:p>
        </p:txBody>
      </p:sp>
      <p:sp>
        <p:nvSpPr>
          <p:cNvPr id="5" name="Rectangle 4"/>
          <p:cNvSpPr/>
          <p:nvPr/>
        </p:nvSpPr>
        <p:spPr>
          <a:xfrm>
            <a:off x="304800" y="76200"/>
            <a:ext cx="8305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public Cursor query (String table, String[] columns, String selection, String[] </a:t>
            </a:r>
            <a:r>
              <a:rPr lang="en-US" dirty="0" err="1" smtClean="0"/>
              <a:t>selectionArgs</a:t>
            </a:r>
            <a:r>
              <a:rPr lang="en-US" dirty="0" smtClean="0"/>
              <a:t>, String </a:t>
            </a:r>
            <a:r>
              <a:rPr lang="en-US" dirty="0" err="1" smtClean="0"/>
              <a:t>groupBy</a:t>
            </a:r>
            <a:r>
              <a:rPr lang="en-US" dirty="0" smtClean="0"/>
              <a:t>, String having, String </a:t>
            </a:r>
            <a:r>
              <a:rPr lang="en-US" dirty="0" err="1" smtClean="0"/>
              <a:t>orderBy</a:t>
            </a:r>
            <a:r>
              <a:rPr lang="en-US" dirty="0" smtClean="0"/>
              <a:t>, String limit)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04800" y="5802868"/>
            <a:ext cx="8153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Cursor c = </a:t>
            </a:r>
            <a:r>
              <a:rPr lang="en-US" dirty="0" err="1" smtClean="0"/>
              <a:t>myDatabase.query</a:t>
            </a:r>
            <a:r>
              <a:rPr lang="en-US" dirty="0" smtClean="0"/>
              <a:t> (“things”, null , null, null, null, null, null, null);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5032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cursor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533401"/>
            <a:ext cx="8229600" cy="1600199"/>
          </a:xfrm>
        </p:spPr>
        <p:txBody>
          <a:bodyPr>
            <a:noAutofit/>
          </a:bodyPr>
          <a:lstStyle/>
          <a:p>
            <a:r>
              <a:rPr lang="en-US" sz="2000" dirty="0" smtClean="0"/>
              <a:t>Cursor is used to get the results, which might be </a:t>
            </a:r>
            <a:r>
              <a:rPr lang="en-US" sz="2000" dirty="0" err="1" smtClean="0"/>
              <a:t>emtpy</a:t>
            </a:r>
            <a:r>
              <a:rPr lang="en-US" sz="2000" dirty="0" smtClean="0"/>
              <a:t> or have several rows, where each row has one or more columns</a:t>
            </a:r>
          </a:p>
          <a:p>
            <a:r>
              <a:rPr lang="en-US" sz="2000" dirty="0" smtClean="0"/>
              <a:t>You can scroll through the cursor</a:t>
            </a:r>
          </a:p>
          <a:p>
            <a:pPr lvl="1"/>
            <a:r>
              <a:rPr lang="en-US" sz="1800" dirty="0" smtClean="0"/>
              <a:t>Also, you should close the cursor when done</a:t>
            </a:r>
          </a:p>
          <a:p>
            <a:pPr lvl="1"/>
            <a:r>
              <a:rPr lang="en-US" sz="1800" dirty="0" smtClean="0"/>
              <a:t>Perhaps use </a:t>
            </a:r>
            <a:r>
              <a:rPr lang="en-US" sz="1800" dirty="0" err="1" smtClean="0"/>
              <a:t>startManagingCursor</a:t>
            </a:r>
            <a:r>
              <a:rPr lang="en-US" sz="1800" dirty="0" smtClean="0"/>
              <a:t>(c);</a:t>
            </a:r>
            <a:endParaRPr lang="en-US" sz="1800" dirty="0"/>
          </a:p>
        </p:txBody>
      </p:sp>
      <p:sp>
        <p:nvSpPr>
          <p:cNvPr id="4" name="Rectangle 3"/>
          <p:cNvSpPr/>
          <p:nvPr/>
        </p:nvSpPr>
        <p:spPr>
          <a:xfrm>
            <a:off x="1219200" y="2590800"/>
            <a:ext cx="6248400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   </a:t>
            </a:r>
            <a:r>
              <a:rPr lang="en-US" sz="1600" dirty="0" err="1" smtClean="0"/>
              <a:t>c.moveToFirst</a:t>
            </a:r>
            <a:r>
              <a:rPr lang="en-US" sz="1600" dirty="0" smtClean="0"/>
              <a:t>();</a:t>
            </a:r>
          </a:p>
          <a:p>
            <a:r>
              <a:rPr lang="en-US" sz="1600" dirty="0" smtClean="0"/>
              <a:t>   while (</a:t>
            </a:r>
            <a:r>
              <a:rPr lang="en-US" sz="1600" dirty="0" err="1" smtClean="0"/>
              <a:t>c.isAfterLast</a:t>
            </a:r>
            <a:r>
              <a:rPr lang="en-US" sz="1600" dirty="0" smtClean="0"/>
              <a:t>() == false)</a:t>
            </a:r>
          </a:p>
          <a:p>
            <a:r>
              <a:rPr lang="en-US" sz="1600" dirty="0" smtClean="0"/>
              <a:t>   {</a:t>
            </a:r>
          </a:p>
          <a:p>
            <a:r>
              <a:rPr lang="en-US" sz="1600" dirty="0" smtClean="0"/>
              <a:t>   	String row = new String();</a:t>
            </a:r>
          </a:p>
          <a:p>
            <a:r>
              <a:rPr lang="en-US" sz="1600" dirty="0" smtClean="0"/>
              <a:t>	   for (</a:t>
            </a:r>
            <a:r>
              <a:rPr lang="en-US" sz="1600" dirty="0" err="1" smtClean="0"/>
              <a:t>int</a:t>
            </a:r>
            <a:r>
              <a:rPr lang="en-US" sz="1600" dirty="0" smtClean="0"/>
              <a:t> </a:t>
            </a:r>
            <a:r>
              <a:rPr lang="en-US" sz="1600" dirty="0" err="1" smtClean="0"/>
              <a:t>i</a:t>
            </a:r>
            <a:r>
              <a:rPr lang="en-US" sz="1600" dirty="0" smtClean="0"/>
              <a:t>=0; </a:t>
            </a:r>
            <a:r>
              <a:rPr lang="en-US" sz="1600" dirty="0" err="1" smtClean="0"/>
              <a:t>i</a:t>
            </a:r>
            <a:r>
              <a:rPr lang="en-US" sz="1600" dirty="0" smtClean="0"/>
              <a:t>&lt;</a:t>
            </a:r>
            <a:r>
              <a:rPr lang="en-US" sz="1600" dirty="0" err="1" smtClean="0"/>
              <a:t>c.getColumnCount</a:t>
            </a:r>
            <a:r>
              <a:rPr lang="en-US" sz="1600" dirty="0" smtClean="0"/>
              <a:t>(); </a:t>
            </a:r>
            <a:r>
              <a:rPr lang="en-US" sz="1600" dirty="0" err="1" smtClean="0"/>
              <a:t>i</a:t>
            </a:r>
            <a:r>
              <a:rPr lang="en-US" sz="1600" dirty="0" smtClean="0"/>
              <a:t>++)</a:t>
            </a:r>
          </a:p>
          <a:p>
            <a:r>
              <a:rPr lang="en-US" sz="1600" dirty="0" smtClean="0"/>
              <a:t>	   	row += </a:t>
            </a:r>
            <a:r>
              <a:rPr lang="en-US" sz="1600" dirty="0" err="1" smtClean="0"/>
              <a:t>c.getString</a:t>
            </a:r>
            <a:r>
              <a:rPr lang="en-US" sz="1600" dirty="0" smtClean="0"/>
              <a:t>(</a:t>
            </a:r>
            <a:r>
              <a:rPr lang="en-US" sz="1600" dirty="0" err="1" smtClean="0"/>
              <a:t>i</a:t>
            </a:r>
            <a:r>
              <a:rPr lang="en-US" sz="1600" dirty="0" smtClean="0"/>
              <a:t>) + " ";</a:t>
            </a:r>
          </a:p>
          <a:p>
            <a:r>
              <a:rPr lang="en-US" sz="1600" dirty="0" smtClean="0"/>
              <a:t>	   </a:t>
            </a:r>
            <a:r>
              <a:rPr lang="en-US" sz="1600" dirty="0" err="1" smtClean="0"/>
              <a:t>Log.d</a:t>
            </a:r>
            <a:r>
              <a:rPr lang="en-US" sz="1600" dirty="0" smtClean="0"/>
              <a:t>("</a:t>
            </a:r>
            <a:r>
              <a:rPr lang="en-US" sz="1600" dirty="0" err="1" smtClean="0"/>
              <a:t>SQLPlay",row</a:t>
            </a:r>
            <a:r>
              <a:rPr lang="en-US" sz="1600" dirty="0" smtClean="0"/>
              <a:t>);</a:t>
            </a:r>
          </a:p>
          <a:p>
            <a:r>
              <a:rPr lang="en-US" sz="1600" dirty="0" smtClean="0"/>
              <a:t>	   </a:t>
            </a:r>
            <a:r>
              <a:rPr lang="en-US" sz="1600" dirty="0" err="1" smtClean="0"/>
              <a:t>c.moveToNext</a:t>
            </a:r>
            <a:r>
              <a:rPr lang="en-US" sz="1600" dirty="0" smtClean="0"/>
              <a:t>();   </a:t>
            </a:r>
          </a:p>
          <a:p>
            <a:r>
              <a:rPr lang="en-US" sz="1600" dirty="0" smtClean="0"/>
              <a:t>   }</a:t>
            </a:r>
          </a:p>
          <a:p>
            <a:r>
              <a:rPr lang="en-US" sz="1600" dirty="0" smtClean="0"/>
              <a:t>   </a:t>
            </a:r>
            <a:r>
              <a:rPr lang="en-US" sz="1600" dirty="0" err="1" smtClean="0"/>
              <a:t>c.close</a:t>
            </a:r>
            <a:r>
              <a:rPr lang="en-US" sz="1600" dirty="0" smtClean="0"/>
              <a:t>();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Try 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09600"/>
            <a:ext cx="8229600" cy="1219200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Make function </a:t>
            </a:r>
            <a:r>
              <a:rPr lang="en-US" dirty="0" err="1" smtClean="0"/>
              <a:t>playAudio</a:t>
            </a:r>
            <a:r>
              <a:rPr lang="en-US" dirty="0" smtClean="0"/>
              <a:t> and call this function from </a:t>
            </a:r>
            <a:r>
              <a:rPr lang="en-US" dirty="0" err="1" smtClean="0"/>
              <a:t>playButton.onClick</a:t>
            </a:r>
            <a:endParaRPr lang="en-US" dirty="0" smtClean="0"/>
          </a:p>
          <a:p>
            <a:r>
              <a:rPr lang="en-US" dirty="0" smtClean="0"/>
              <a:t>Make function, </a:t>
            </a:r>
            <a:r>
              <a:rPr lang="en-US" dirty="0" err="1" smtClean="0"/>
              <a:t>getfilename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 err="1" smtClean="0"/>
              <a:t>playAudio</a:t>
            </a:r>
            <a:r>
              <a:rPr lang="en-US" dirty="0" smtClean="0"/>
              <a:t>, call </a:t>
            </a:r>
            <a:r>
              <a:rPr lang="en-US" dirty="0" err="1" smtClean="0"/>
              <a:t>getFilename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 err="1" smtClean="0"/>
              <a:t>getFilename</a:t>
            </a:r>
            <a:r>
              <a:rPr lang="en-US" dirty="0" smtClean="0"/>
              <a:t>, put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09600" y="1752600"/>
            <a:ext cx="8001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Cursor c = </a:t>
            </a:r>
            <a:r>
              <a:rPr lang="en-US" dirty="0" err="1" smtClean="0"/>
              <a:t>myDatabase.query</a:t>
            </a:r>
            <a:r>
              <a:rPr lang="en-US" dirty="0" smtClean="0"/>
              <a:t> (“things”, null , null, null, null, null, null, null);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066800" y="2133600"/>
            <a:ext cx="6248400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   </a:t>
            </a:r>
            <a:r>
              <a:rPr lang="en-US" sz="1600" dirty="0" err="1" smtClean="0"/>
              <a:t>c.moveToFirst</a:t>
            </a:r>
            <a:r>
              <a:rPr lang="en-US" sz="1600" dirty="0" smtClean="0"/>
              <a:t>();</a:t>
            </a:r>
          </a:p>
          <a:p>
            <a:r>
              <a:rPr lang="en-US" sz="1600" dirty="0" smtClean="0"/>
              <a:t>   while (</a:t>
            </a:r>
            <a:r>
              <a:rPr lang="en-US" sz="1600" dirty="0" err="1" smtClean="0"/>
              <a:t>c.isAfterLast</a:t>
            </a:r>
            <a:r>
              <a:rPr lang="en-US" sz="1600" dirty="0" smtClean="0"/>
              <a:t>() == false)</a:t>
            </a:r>
          </a:p>
          <a:p>
            <a:r>
              <a:rPr lang="en-US" sz="1600" dirty="0" smtClean="0"/>
              <a:t>   {</a:t>
            </a:r>
          </a:p>
          <a:p>
            <a:r>
              <a:rPr lang="en-US" sz="1600" dirty="0" smtClean="0"/>
              <a:t>   	String row = new String();</a:t>
            </a:r>
          </a:p>
          <a:p>
            <a:r>
              <a:rPr lang="en-US" sz="1600" dirty="0" smtClean="0"/>
              <a:t>	   for (</a:t>
            </a:r>
            <a:r>
              <a:rPr lang="en-US" sz="1600" dirty="0" err="1" smtClean="0"/>
              <a:t>int</a:t>
            </a:r>
            <a:r>
              <a:rPr lang="en-US" sz="1600" dirty="0" smtClean="0"/>
              <a:t> </a:t>
            </a:r>
            <a:r>
              <a:rPr lang="en-US" sz="1600" dirty="0" err="1" smtClean="0"/>
              <a:t>i</a:t>
            </a:r>
            <a:r>
              <a:rPr lang="en-US" sz="1600" dirty="0" smtClean="0"/>
              <a:t>=0; </a:t>
            </a:r>
            <a:r>
              <a:rPr lang="en-US" sz="1600" dirty="0" err="1" smtClean="0"/>
              <a:t>i</a:t>
            </a:r>
            <a:r>
              <a:rPr lang="en-US" sz="1600" dirty="0" smtClean="0"/>
              <a:t>&lt;</a:t>
            </a:r>
            <a:r>
              <a:rPr lang="en-US" sz="1600" dirty="0" err="1" smtClean="0"/>
              <a:t>c.getColumnCount</a:t>
            </a:r>
            <a:r>
              <a:rPr lang="en-US" sz="1600" dirty="0" smtClean="0"/>
              <a:t>(); </a:t>
            </a:r>
            <a:r>
              <a:rPr lang="en-US" sz="1600" dirty="0" err="1" smtClean="0"/>
              <a:t>i</a:t>
            </a:r>
            <a:r>
              <a:rPr lang="en-US" sz="1600" dirty="0" smtClean="0"/>
              <a:t>++)</a:t>
            </a:r>
          </a:p>
          <a:p>
            <a:r>
              <a:rPr lang="en-US" sz="1600" dirty="0" smtClean="0"/>
              <a:t>	   row += </a:t>
            </a:r>
            <a:r>
              <a:rPr lang="en-US" sz="1600" dirty="0" err="1" smtClean="0"/>
              <a:t>c.getString</a:t>
            </a:r>
            <a:r>
              <a:rPr lang="en-US" sz="1600" dirty="0" smtClean="0"/>
              <a:t>(</a:t>
            </a:r>
            <a:r>
              <a:rPr lang="en-US" sz="1600" dirty="0" err="1" smtClean="0"/>
              <a:t>i</a:t>
            </a:r>
            <a:r>
              <a:rPr lang="en-US" sz="1600" dirty="0" smtClean="0"/>
              <a:t>) + " ";</a:t>
            </a:r>
          </a:p>
          <a:p>
            <a:r>
              <a:rPr lang="en-US" sz="1600" dirty="0" smtClean="0"/>
              <a:t>	   </a:t>
            </a:r>
            <a:r>
              <a:rPr lang="en-US" sz="1600" dirty="0" err="1" smtClean="0"/>
              <a:t>Log.d</a:t>
            </a:r>
            <a:r>
              <a:rPr lang="en-US" sz="1600" dirty="0" smtClean="0"/>
              <a:t>("</a:t>
            </a:r>
            <a:r>
              <a:rPr lang="en-US" sz="1600" dirty="0" err="1" smtClean="0"/>
              <a:t>SQLPlay",row</a:t>
            </a:r>
            <a:r>
              <a:rPr lang="en-US" sz="1600" dirty="0" smtClean="0"/>
              <a:t>);</a:t>
            </a:r>
          </a:p>
          <a:p>
            <a:r>
              <a:rPr lang="en-US" sz="1600" dirty="0" smtClean="0"/>
              <a:t>	   </a:t>
            </a:r>
            <a:r>
              <a:rPr lang="en-US" sz="1600" dirty="0" err="1" smtClean="0"/>
              <a:t>c.moveToNext</a:t>
            </a:r>
            <a:r>
              <a:rPr lang="en-US" sz="1600" dirty="0" smtClean="0"/>
              <a:t>();   </a:t>
            </a:r>
          </a:p>
          <a:p>
            <a:r>
              <a:rPr lang="en-US" sz="1600" dirty="0" smtClean="0"/>
              <a:t>   }</a:t>
            </a:r>
          </a:p>
          <a:p>
            <a:r>
              <a:rPr lang="en-US" sz="1600" dirty="0" smtClean="0"/>
              <a:t>   </a:t>
            </a:r>
            <a:r>
              <a:rPr lang="en-US" sz="1600" dirty="0" err="1" smtClean="0"/>
              <a:t>c.close</a:t>
            </a:r>
            <a:r>
              <a:rPr lang="en-US" sz="1600" dirty="0" smtClean="0"/>
              <a:t>();</a:t>
            </a:r>
            <a:endParaRPr lang="en-US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304800" y="4800600"/>
            <a:ext cx="3237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Run, select play, and look at log.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Command line sqlite3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The command line sqlite3 is not installed on all devices</a:t>
            </a:r>
          </a:p>
          <a:p>
            <a:r>
              <a:rPr lang="en-US" dirty="0" smtClean="0"/>
              <a:t>To install, get sqlite3 from web page, and</a:t>
            </a:r>
          </a:p>
          <a:p>
            <a:r>
              <a:rPr lang="en-US" dirty="0" smtClean="0"/>
              <a:t>$ </a:t>
            </a:r>
            <a:r>
              <a:rPr lang="en-US" dirty="0" err="1" smtClean="0"/>
              <a:t>adb</a:t>
            </a:r>
            <a:r>
              <a:rPr lang="en-US" dirty="0" smtClean="0"/>
              <a:t> push sqlite3 /</a:t>
            </a:r>
            <a:r>
              <a:rPr lang="en-US" dirty="0" err="1" smtClean="0"/>
              <a:t>sdcard</a:t>
            </a:r>
            <a:r>
              <a:rPr lang="en-US" dirty="0" smtClean="0"/>
              <a:t>/</a:t>
            </a:r>
            <a:br>
              <a:rPr lang="en-US" dirty="0" smtClean="0"/>
            </a:br>
            <a:r>
              <a:rPr lang="en-US" dirty="0" smtClean="0"/>
              <a:t>$ </a:t>
            </a:r>
            <a:r>
              <a:rPr lang="en-US" dirty="0" err="1" smtClean="0"/>
              <a:t>adb</a:t>
            </a:r>
            <a:r>
              <a:rPr lang="en-US" dirty="0" smtClean="0"/>
              <a:t> shell</a:t>
            </a:r>
            <a:br>
              <a:rPr lang="en-US" dirty="0" smtClean="0"/>
            </a:br>
            <a:r>
              <a:rPr lang="en-US" dirty="0" smtClean="0"/>
              <a:t>$ </a:t>
            </a:r>
            <a:r>
              <a:rPr lang="en-US" dirty="0" err="1" smtClean="0"/>
              <a:t>su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# mount -o </a:t>
            </a:r>
            <a:r>
              <a:rPr lang="en-US" dirty="0" err="1" smtClean="0"/>
              <a:t>remount,rw</a:t>
            </a:r>
            <a:r>
              <a:rPr lang="en-US" dirty="0" smtClean="0"/>
              <a:t> -t yaffs2 /dev/block/mtdblock3 /system</a:t>
            </a:r>
            <a:br>
              <a:rPr lang="en-US" dirty="0" smtClean="0"/>
            </a:br>
            <a:r>
              <a:rPr lang="en-US" dirty="0" smtClean="0"/>
              <a:t># </a:t>
            </a:r>
            <a:r>
              <a:rPr lang="en-US" dirty="0" err="1" smtClean="0"/>
              <a:t>dd</a:t>
            </a:r>
            <a:r>
              <a:rPr lang="en-US" dirty="0" smtClean="0"/>
              <a:t> if=/</a:t>
            </a:r>
            <a:r>
              <a:rPr lang="en-US" dirty="0" err="1" smtClean="0"/>
              <a:t>sdcard</a:t>
            </a:r>
            <a:r>
              <a:rPr lang="en-US" dirty="0" smtClean="0"/>
              <a:t>/sqlite3 of=/system/bin/sqlite3</a:t>
            </a:r>
            <a:br>
              <a:rPr lang="en-US" dirty="0" smtClean="0"/>
            </a:br>
            <a:r>
              <a:rPr lang="en-US" dirty="0" smtClean="0"/>
              <a:t># </a:t>
            </a:r>
            <a:r>
              <a:rPr lang="en-US" dirty="0" err="1" smtClean="0"/>
              <a:t>chmod</a:t>
            </a:r>
            <a:r>
              <a:rPr lang="en-US" dirty="0" smtClean="0"/>
              <a:t> 4755 /system/bin/sqlite3</a:t>
            </a:r>
            <a:br>
              <a:rPr lang="en-US" dirty="0" smtClean="0"/>
            </a:br>
            <a:r>
              <a:rPr lang="en-US" dirty="0" smtClean="0"/>
              <a:t># mount -o </a:t>
            </a:r>
            <a:r>
              <a:rPr lang="en-US" dirty="0" err="1" smtClean="0"/>
              <a:t>remount,ro</a:t>
            </a:r>
            <a:r>
              <a:rPr lang="en-US" smtClean="0"/>
              <a:t> -t yaffs2 /dev/block/mtdblock3 /system </a:t>
            </a:r>
            <a:br>
              <a:rPr lang="en-US" smtClean="0"/>
            </a:br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1600200"/>
            <a:ext cx="37353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String selection = “lat&lt;?”</a:t>
            </a:r>
          </a:p>
          <a:p>
            <a:r>
              <a:rPr lang="en-US" dirty="0" smtClean="0"/>
              <a:t>String </a:t>
            </a:r>
            <a:r>
              <a:rPr lang="en-US" dirty="0" err="1" smtClean="0"/>
              <a:t>selectionArgs</a:t>
            </a:r>
            <a:r>
              <a:rPr lang="en-US" dirty="0" smtClean="0"/>
              <a:t>[] = {“90000000”};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Try other selections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57200" y="4343400"/>
            <a:ext cx="289880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String columns[] = “max(lat)”</a:t>
            </a:r>
          </a:p>
          <a:p>
            <a:r>
              <a:rPr lang="en-US" dirty="0" smtClean="0"/>
              <a:t>Everything else null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33400" y="2514600"/>
            <a:ext cx="41330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String selection = “lat BETWEEN ? AND ?”</a:t>
            </a:r>
          </a:p>
          <a:p>
            <a:r>
              <a:rPr lang="en-US" dirty="0" smtClean="0"/>
              <a:t>String </a:t>
            </a:r>
            <a:r>
              <a:rPr lang="en-US" dirty="0" err="1" smtClean="0"/>
              <a:t>selectionArgs</a:t>
            </a:r>
            <a:r>
              <a:rPr lang="en-US" dirty="0" smtClean="0"/>
              <a:t>[] = {“0”, “90000000”};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81000" y="3276600"/>
            <a:ext cx="38056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String selection = “lat IN ”</a:t>
            </a:r>
          </a:p>
          <a:p>
            <a:r>
              <a:rPr lang="en-US" dirty="0" smtClean="0"/>
              <a:t>String </a:t>
            </a:r>
            <a:r>
              <a:rPr lang="en-US" dirty="0" err="1" smtClean="0"/>
              <a:t>selectionArgs</a:t>
            </a:r>
            <a:r>
              <a:rPr lang="en-US" dirty="0" smtClean="0"/>
              <a:t>[] = {“</a:t>
            </a:r>
            <a:r>
              <a:rPr lang="en-US" dirty="0" err="1" smtClean="0"/>
              <a:t>somevalue</a:t>
            </a:r>
            <a:r>
              <a:rPr lang="en-US" dirty="0" smtClean="0"/>
              <a:t>”};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855301" y="3364468"/>
            <a:ext cx="32985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Exact match</a:t>
            </a:r>
          </a:p>
          <a:p>
            <a:r>
              <a:rPr lang="en-US" dirty="0" smtClean="0"/>
              <a:t>(maybe </a:t>
            </a:r>
            <a:r>
              <a:rPr lang="en-US" dirty="0" err="1" smtClean="0"/>
              <a:t>somevalue</a:t>
            </a:r>
            <a:r>
              <a:rPr lang="en-US" dirty="0" smtClean="0"/>
              <a:t> can be a set?)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57200" y="5562600"/>
            <a:ext cx="433445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String columns[] = “min(abs(lat-70000000))”</a:t>
            </a:r>
          </a:p>
          <a:p>
            <a:r>
              <a:rPr lang="en-US" dirty="0" smtClean="0"/>
              <a:t>Everything else null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032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nearest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But how to get a nearest point?</a:t>
            </a:r>
          </a:p>
          <a:p>
            <a:pPr lvl="1"/>
            <a:r>
              <a:rPr lang="en-US" dirty="0" smtClean="0"/>
              <a:t>I don’t think it is possible with this type of query</a:t>
            </a:r>
          </a:p>
          <a:p>
            <a:pPr lvl="1"/>
            <a:endParaRPr lang="en-US" dirty="0"/>
          </a:p>
          <a:p>
            <a:r>
              <a:rPr lang="en-US" dirty="0" err="1" smtClean="0"/>
              <a:t>rawQuery</a:t>
            </a:r>
            <a:endParaRPr lang="en-US" dirty="0" smtClean="0"/>
          </a:p>
          <a:p>
            <a:pPr lvl="1"/>
            <a:r>
              <a:rPr lang="en-US" dirty="0" smtClean="0"/>
              <a:t>Same as </a:t>
            </a:r>
            <a:r>
              <a:rPr lang="en-US" dirty="0" err="1" smtClean="0"/>
              <a:t>SQLite</a:t>
            </a:r>
            <a:r>
              <a:rPr lang="en-US" dirty="0" smtClean="0"/>
              <a:t> queries.</a:t>
            </a:r>
          </a:p>
          <a:p>
            <a:pPr lvl="1"/>
            <a:r>
              <a:rPr lang="en-US" dirty="0" smtClean="0"/>
              <a:t>Android’s query is easy, but very limited. </a:t>
            </a:r>
            <a:r>
              <a:rPr lang="en-US" dirty="0" err="1" smtClean="0"/>
              <a:t>rawQuery</a:t>
            </a:r>
            <a:r>
              <a:rPr lang="en-US" dirty="0" smtClean="0"/>
              <a:t> gives the full power of </a:t>
            </a:r>
            <a:r>
              <a:rPr lang="en-US" dirty="0" err="1" smtClean="0"/>
              <a:t>SQLite</a:t>
            </a:r>
            <a:endParaRPr lang="en-US" dirty="0" smtClean="0"/>
          </a:p>
          <a:p>
            <a:pPr lvl="1"/>
            <a:r>
              <a:rPr lang="en-US" dirty="0" smtClean="0"/>
              <a:t>If you know SQL, then you may as well use </a:t>
            </a:r>
            <a:r>
              <a:rPr lang="en-US" dirty="0" err="1" smtClean="0"/>
              <a:t>rawQuery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SELECT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SELECT </a:t>
            </a:r>
            <a:r>
              <a:rPr lang="en-US" sz="2000" dirty="0" err="1" smtClean="0"/>
              <a:t>column_name</a:t>
            </a:r>
            <a:r>
              <a:rPr lang="en-US" sz="2000" dirty="0" smtClean="0"/>
              <a:t>(s)</a:t>
            </a:r>
          </a:p>
          <a:p>
            <a:r>
              <a:rPr lang="en-US" sz="2000" dirty="0" smtClean="0"/>
              <a:t>FROM </a:t>
            </a:r>
            <a:r>
              <a:rPr lang="en-US" sz="2000" dirty="0" err="1" smtClean="0"/>
              <a:t>table_name</a:t>
            </a:r>
            <a:endParaRPr lang="en-US" sz="2000" dirty="0" smtClean="0"/>
          </a:p>
          <a:p>
            <a:r>
              <a:rPr lang="en-US" sz="2000" dirty="0" smtClean="0"/>
              <a:t>WHERE </a:t>
            </a:r>
            <a:r>
              <a:rPr lang="en-US" sz="2000" dirty="0" err="1" smtClean="0"/>
              <a:t>column_name</a:t>
            </a:r>
            <a:r>
              <a:rPr lang="en-US" sz="2000" dirty="0" smtClean="0"/>
              <a:t> operator value</a:t>
            </a:r>
          </a:p>
          <a:p>
            <a:endParaRPr lang="en-US" sz="2000" dirty="0"/>
          </a:p>
          <a:p>
            <a:r>
              <a:rPr lang="en-US" sz="2000" dirty="0" smtClean="0"/>
              <a:t>SELECT * FROM things WHERE lat &lt; 90000000</a:t>
            </a:r>
          </a:p>
          <a:p>
            <a:r>
              <a:rPr lang="en-US" sz="2000" dirty="0" smtClean="0"/>
              <a:t>Try in sqlite3</a:t>
            </a:r>
          </a:p>
          <a:p>
            <a:r>
              <a:rPr lang="en-US" sz="2000" dirty="0" smtClean="0"/>
              <a:t>In shell, # sqlite3 </a:t>
            </a:r>
            <a:r>
              <a:rPr lang="en-US" sz="2000" dirty="0" err="1" smtClean="0"/>
              <a:t>things.db</a:t>
            </a:r>
            <a:r>
              <a:rPr lang="en-US" sz="2000" dirty="0" smtClean="0"/>
              <a:t> “SELECT * from things” ….</a:t>
            </a:r>
            <a:endParaRPr lang="en-US" sz="20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Smallest lat</a:t>
            </a:r>
          </a:p>
          <a:p>
            <a:pPr lvl="1"/>
            <a:r>
              <a:rPr lang="en-US" dirty="0" smtClean="0"/>
              <a:t>SELECT * FROM things WHERE lat in (SELECT min(lat) )</a:t>
            </a:r>
          </a:p>
          <a:p>
            <a:r>
              <a:rPr lang="en-US" dirty="0" smtClean="0"/>
              <a:t>Nearest lat to 4000000</a:t>
            </a:r>
          </a:p>
          <a:p>
            <a:pPr marL="742950" lvl="2" indent="-342900"/>
            <a:r>
              <a:rPr lang="en-US" dirty="0" smtClean="0"/>
              <a:t>SELECT * FROM things WHERE abs(lat-40000000) in (SELECT min(abs(lat-40000000) ) );</a:t>
            </a:r>
          </a:p>
          <a:p>
            <a:pPr marL="742950" lvl="2" indent="-342900"/>
            <a:endParaRPr lang="en-US" dirty="0"/>
          </a:p>
          <a:p>
            <a:pPr marL="342900" lvl="1" indent="-342900"/>
            <a:r>
              <a:rPr lang="en-US" dirty="0" smtClean="0"/>
              <a:t>Nearest to La, Lo</a:t>
            </a:r>
          </a:p>
          <a:p>
            <a:pPr marL="742950" lvl="2" indent="-342900"/>
            <a:r>
              <a:rPr lang="en-US" dirty="0" smtClean="0"/>
              <a:t>SELECT * FROM things WHERE abs(lat - La)+abs(long - Lo) in (SELECT min(abs(lat - La)+abs(long - Lo) ) );</a:t>
            </a:r>
          </a:p>
          <a:p>
            <a:pPr marL="742950" lvl="2" indent="-342900"/>
            <a:r>
              <a:rPr lang="en-US" dirty="0" smtClean="0"/>
              <a:t>Don’t forget spaces, -Lo is an invalid string is Lo&lt;0</a:t>
            </a:r>
          </a:p>
          <a:p>
            <a:pPr marL="742950" lvl="2" indent="-342900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Back to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/>
          </a:bodyPr>
          <a:lstStyle/>
          <a:p>
            <a:r>
              <a:rPr lang="en-US" dirty="0" smtClean="0"/>
              <a:t>Cursor c = </a:t>
            </a:r>
            <a:r>
              <a:rPr lang="en-US" dirty="0" err="1" smtClean="0"/>
              <a:t>myDatabase.rawQuery</a:t>
            </a:r>
            <a:r>
              <a:rPr lang="en-US" dirty="0" smtClean="0"/>
              <a:t>(…);</a:t>
            </a:r>
          </a:p>
          <a:p>
            <a:endParaRPr lang="en-US" dirty="0"/>
          </a:p>
          <a:p>
            <a:r>
              <a:rPr lang="en-US" dirty="0" smtClean="0"/>
              <a:t>String la = latitude;</a:t>
            </a:r>
          </a:p>
          <a:p>
            <a:r>
              <a:rPr lang="en-US" dirty="0" smtClean="0"/>
              <a:t>String lo = longitude; </a:t>
            </a:r>
          </a:p>
          <a:p>
            <a:r>
              <a:rPr lang="en-US" dirty="0" smtClean="0"/>
              <a:t>String ex = “abs(lat – la) + abs(long – lo)”;</a:t>
            </a:r>
          </a:p>
          <a:p>
            <a:r>
              <a:rPr lang="en-US" dirty="0" smtClean="0"/>
              <a:t>String Q = “SELECT * FROM things WHERE ” + ex + “ IN ( SELECT min( “ + ex + “) FROM things) ; “;</a:t>
            </a:r>
          </a:p>
          <a:p>
            <a:r>
              <a:rPr lang="en-US" dirty="0" smtClean="0"/>
              <a:t>Cursor c = </a:t>
            </a:r>
            <a:r>
              <a:rPr lang="en-US" dirty="0" err="1" smtClean="0"/>
              <a:t>myDatabase.rawQuery</a:t>
            </a:r>
            <a:r>
              <a:rPr lang="en-US" dirty="0" smtClean="0"/>
              <a:t>(Q, []);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name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String Q = “SELECT filename FROM things WHERE ” + ex + “ IN ( SELECT min( “ + ex + “) FROM things) ; “;</a:t>
            </a:r>
          </a:p>
          <a:p>
            <a:r>
              <a:rPr lang="en-US" dirty="0" smtClean="0"/>
              <a:t>Cursor c = </a:t>
            </a:r>
            <a:r>
              <a:rPr lang="en-US" dirty="0" err="1" smtClean="0"/>
              <a:t>myDatabase.rawQuery</a:t>
            </a:r>
            <a:r>
              <a:rPr lang="en-US" dirty="0" smtClean="0"/>
              <a:t>(Q, []);</a:t>
            </a:r>
          </a:p>
          <a:p>
            <a:r>
              <a:rPr lang="en-US" dirty="0" smtClean="0"/>
              <a:t>String filename = </a:t>
            </a:r>
            <a:r>
              <a:rPr lang="en-US" dirty="0" err="1" smtClean="0"/>
              <a:t>c.getString</a:t>
            </a:r>
            <a:r>
              <a:rPr lang="en-US" dirty="0" smtClean="0"/>
              <a:t>(0);</a:t>
            </a:r>
          </a:p>
          <a:p>
            <a:r>
              <a:rPr lang="en-US" dirty="0" err="1" smtClean="0"/>
              <a:t>Log.d</a:t>
            </a:r>
            <a:r>
              <a:rPr lang="en-US" dirty="0" smtClean="0"/>
              <a:t>(“</a:t>
            </a:r>
            <a:r>
              <a:rPr lang="en-US" dirty="0" err="1" smtClean="0"/>
              <a:t>SQLPlay”,”filename</a:t>
            </a:r>
            <a:r>
              <a:rPr lang="en-US" dirty="0" smtClean="0"/>
              <a:t>:”+filename);</a:t>
            </a:r>
          </a:p>
          <a:p>
            <a:r>
              <a:rPr lang="en-US" dirty="0" smtClean="0"/>
              <a:t>Return filename;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Try 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457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in </a:t>
            </a:r>
            <a:r>
              <a:rPr lang="en-US" dirty="0" err="1" smtClean="0"/>
              <a:t>getFilename</a:t>
            </a:r>
            <a:r>
              <a:rPr lang="en-US" dirty="0" smtClean="0"/>
              <a:t> function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3400" y="914400"/>
            <a:ext cx="7467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 Location </a:t>
            </a:r>
            <a:r>
              <a:rPr lang="en-US" sz="1600" dirty="0" err="1" smtClean="0"/>
              <a:t>location</a:t>
            </a:r>
            <a:r>
              <a:rPr lang="en-US" sz="1600" dirty="0" smtClean="0"/>
              <a:t> = </a:t>
            </a:r>
            <a:r>
              <a:rPr lang="en-US" sz="1600" dirty="0" err="1" smtClean="0"/>
              <a:t>locationManager.getLastKnownLocation</a:t>
            </a:r>
            <a:r>
              <a:rPr lang="en-US" sz="1600" dirty="0" smtClean="0"/>
              <a:t>(provider);</a:t>
            </a:r>
          </a:p>
          <a:p>
            <a:r>
              <a:rPr lang="en-US" sz="1600" dirty="0" smtClean="0"/>
              <a:t>   Random generator = new Random();</a:t>
            </a:r>
          </a:p>
          <a:p>
            <a:r>
              <a:rPr lang="en-US" sz="1600" dirty="0" smtClean="0"/>
              <a:t>   </a:t>
            </a:r>
            <a:r>
              <a:rPr lang="en-US" sz="1600" dirty="0" err="1" smtClean="0"/>
              <a:t>int</a:t>
            </a:r>
            <a:r>
              <a:rPr lang="en-US" sz="1600" dirty="0" smtClean="0"/>
              <a:t> random1 = </a:t>
            </a:r>
            <a:r>
              <a:rPr lang="en-US" sz="1600" dirty="0" err="1" smtClean="0"/>
              <a:t>generator.nextInt</a:t>
            </a:r>
            <a:r>
              <a:rPr lang="en-US" sz="1600" dirty="0" smtClean="0"/>
              <a:t>( 1000000  );</a:t>
            </a:r>
          </a:p>
          <a:p>
            <a:r>
              <a:rPr lang="en-US" sz="1600" dirty="0" smtClean="0"/>
              <a:t>   </a:t>
            </a:r>
            <a:r>
              <a:rPr lang="en-US" sz="1600" dirty="0" err="1" smtClean="0"/>
              <a:t>int</a:t>
            </a:r>
            <a:r>
              <a:rPr lang="en-US" sz="1600" dirty="0" smtClean="0"/>
              <a:t> random2 = </a:t>
            </a:r>
            <a:r>
              <a:rPr lang="en-US" sz="1600" dirty="0" err="1" smtClean="0"/>
              <a:t>generator.nextInt</a:t>
            </a:r>
            <a:r>
              <a:rPr lang="en-US" sz="1600" dirty="0" smtClean="0"/>
              <a:t>( 1000000  );</a:t>
            </a:r>
          </a:p>
          <a:p>
            <a:r>
              <a:rPr lang="en-US" sz="1600" dirty="0" smtClean="0"/>
              <a:t>   </a:t>
            </a:r>
            <a:r>
              <a:rPr lang="en-US" sz="1600" dirty="0" err="1" smtClean="0"/>
              <a:t>int</a:t>
            </a:r>
            <a:r>
              <a:rPr lang="en-US" sz="1600" dirty="0" smtClean="0"/>
              <a:t> latitude = (</a:t>
            </a:r>
            <a:r>
              <a:rPr lang="en-US" sz="1600" dirty="0" err="1" smtClean="0"/>
              <a:t>int</a:t>
            </a:r>
            <a:r>
              <a:rPr lang="en-US" sz="1600" dirty="0" smtClean="0"/>
              <a:t>)(</a:t>
            </a:r>
            <a:r>
              <a:rPr lang="en-US" sz="1600" dirty="0" err="1" smtClean="0"/>
              <a:t>location.getLatitude</a:t>
            </a:r>
            <a:r>
              <a:rPr lang="en-US" sz="1600" dirty="0" smtClean="0"/>
              <a:t>()*1E6+random1);</a:t>
            </a:r>
          </a:p>
          <a:p>
            <a:r>
              <a:rPr lang="en-US" sz="1600" dirty="0" smtClean="0"/>
              <a:t>   </a:t>
            </a:r>
            <a:r>
              <a:rPr lang="en-US" sz="1600" dirty="0" err="1" smtClean="0"/>
              <a:t>int</a:t>
            </a:r>
            <a:r>
              <a:rPr lang="en-US" sz="1600" dirty="0" smtClean="0"/>
              <a:t> longitude = (</a:t>
            </a:r>
            <a:r>
              <a:rPr lang="en-US" sz="1600" dirty="0" err="1" smtClean="0"/>
              <a:t>int</a:t>
            </a:r>
            <a:r>
              <a:rPr lang="en-US" sz="1600" dirty="0" smtClean="0"/>
              <a:t>)(</a:t>
            </a:r>
            <a:r>
              <a:rPr lang="en-US" sz="1600" dirty="0" err="1" smtClean="0"/>
              <a:t>location.getLongitude</a:t>
            </a:r>
            <a:r>
              <a:rPr lang="en-US" sz="1600" dirty="0" smtClean="0"/>
              <a:t>()*1E6+random2);</a:t>
            </a:r>
            <a:endParaRPr lang="en-US" sz="1600" dirty="0"/>
          </a:p>
        </p:txBody>
      </p:sp>
      <p:sp>
        <p:nvSpPr>
          <p:cNvPr id="5" name="Rectangle 4"/>
          <p:cNvSpPr/>
          <p:nvPr/>
        </p:nvSpPr>
        <p:spPr>
          <a:xfrm>
            <a:off x="0" y="2590800"/>
            <a:ext cx="883920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String la = latitude;</a:t>
            </a:r>
          </a:p>
          <a:p>
            <a:r>
              <a:rPr lang="en-US" sz="1600" dirty="0" smtClean="0"/>
              <a:t>String lo = longitude; </a:t>
            </a:r>
          </a:p>
          <a:p>
            <a:r>
              <a:rPr lang="en-US" sz="1600" dirty="0" smtClean="0"/>
              <a:t>String ex = “abs(lat – la) + abs(long – lo)”;</a:t>
            </a:r>
          </a:p>
          <a:p>
            <a:r>
              <a:rPr lang="en-US" sz="1600" dirty="0" smtClean="0"/>
              <a:t>String Q = “SELECT filename FROM things WHERE ” + ex + “ IN ( SELECT min( “ + ex + “) FROM things) ; “;</a:t>
            </a:r>
          </a:p>
          <a:p>
            <a:r>
              <a:rPr lang="en-US" sz="1600" dirty="0" smtClean="0"/>
              <a:t>Cursor c = </a:t>
            </a:r>
            <a:r>
              <a:rPr lang="en-US" sz="1600" dirty="0" err="1" smtClean="0"/>
              <a:t>myDatabase.rawQuery</a:t>
            </a:r>
            <a:r>
              <a:rPr lang="en-US" sz="1600" dirty="0" smtClean="0"/>
              <a:t>(Q, []);</a:t>
            </a:r>
          </a:p>
        </p:txBody>
      </p:sp>
      <p:sp>
        <p:nvSpPr>
          <p:cNvPr id="6" name="Rectangle 5"/>
          <p:cNvSpPr/>
          <p:nvPr/>
        </p:nvSpPr>
        <p:spPr>
          <a:xfrm>
            <a:off x="838200" y="4267200"/>
            <a:ext cx="4572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600" dirty="0" smtClean="0"/>
              <a:t>String filename = </a:t>
            </a:r>
            <a:r>
              <a:rPr lang="en-US" sz="1600" dirty="0" err="1" smtClean="0"/>
              <a:t>c.getString</a:t>
            </a:r>
            <a:r>
              <a:rPr lang="en-US" sz="1600" dirty="0" smtClean="0"/>
              <a:t>(0);</a:t>
            </a:r>
          </a:p>
          <a:p>
            <a:r>
              <a:rPr lang="en-US" sz="1600" dirty="0" err="1" smtClean="0"/>
              <a:t>Log.d</a:t>
            </a:r>
            <a:r>
              <a:rPr lang="en-US" sz="1600" dirty="0" smtClean="0"/>
              <a:t>(“</a:t>
            </a:r>
            <a:r>
              <a:rPr lang="en-US" sz="1600" dirty="0" err="1" smtClean="0"/>
              <a:t>SQLPlay”,”filename</a:t>
            </a:r>
            <a:r>
              <a:rPr lang="en-US" sz="1600" dirty="0" smtClean="0"/>
              <a:t>:”+filename);</a:t>
            </a:r>
          </a:p>
          <a:p>
            <a:r>
              <a:rPr lang="en-US" sz="1600" dirty="0"/>
              <a:t>r</a:t>
            </a:r>
            <a:r>
              <a:rPr lang="en-US" sz="1600" dirty="0" smtClean="0"/>
              <a:t>eturn filename;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play, paste code to play audio from previous lecture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Found Things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Record a thing (e.g., audio, picture, text, video, web link, etc.) at a location</a:t>
            </a:r>
          </a:p>
          <a:p>
            <a:r>
              <a:rPr lang="en-US" dirty="0" smtClean="0"/>
              <a:t>When someone is near the location, perhaps play the thing.</a:t>
            </a:r>
          </a:p>
          <a:p>
            <a:r>
              <a:rPr lang="en-US" dirty="0" smtClean="0"/>
              <a:t>Allow things that are played to be selected in a sophisticate way</a:t>
            </a:r>
          </a:p>
          <a:p>
            <a:pPr lvl="1"/>
            <a:r>
              <a:rPr lang="en-US" dirty="0" smtClean="0"/>
              <a:t>Include various information about the things</a:t>
            </a:r>
          </a:p>
          <a:p>
            <a:r>
              <a:rPr lang="en-US" dirty="0" smtClean="0"/>
              <a:t>Cache things and get things from the web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Things database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8600" y="1397000"/>
          <a:ext cx="8915401" cy="1198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800"/>
                <a:gridCol w="533400"/>
                <a:gridCol w="838200"/>
                <a:gridCol w="533400"/>
                <a:gridCol w="457200"/>
                <a:gridCol w="483556"/>
                <a:gridCol w="804397"/>
                <a:gridCol w="871430"/>
                <a:gridCol w="964817"/>
                <a:gridCol w="838200"/>
                <a:gridCol w="1219200"/>
                <a:gridCol w="533400"/>
                <a:gridCol w="53340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id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type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filename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File</a:t>
                      </a:r>
                      <a:r>
                        <a:rPr lang="en-US" sz="1200" baseline="0" dirty="0" smtClean="0"/>
                        <a:t> state 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lat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long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Recorded date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Recorded</a:t>
                      </a:r>
                      <a:r>
                        <a:rPr lang="en-US" sz="1200" baseline="0" dirty="0" smtClean="0"/>
                        <a:t> time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author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score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Last played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Tag</a:t>
                      </a:r>
                      <a:r>
                        <a:rPr lang="en-US" sz="1200" baseline="0" dirty="0" smtClean="0"/>
                        <a:t> 1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Tag 2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pic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1.jpeg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here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75..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36..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5/2/2010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1:01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stephan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100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5/3/2010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tree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bird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14400" y="3733800"/>
            <a:ext cx="727628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Look in database and get thing from nearby and that matched other criteria</a:t>
            </a:r>
          </a:p>
          <a:p>
            <a:endParaRPr lang="en-US" dirty="0"/>
          </a:p>
          <a:p>
            <a:r>
              <a:rPr lang="en-US" dirty="0" smtClean="0"/>
              <a:t>For now, we will just use near by lat and long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SQLite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err="1" smtClean="0"/>
              <a:t>SQLite</a:t>
            </a:r>
            <a:r>
              <a:rPr lang="en-US" sz="2000" dirty="0" smtClean="0"/>
              <a:t> is a scaled down version of SQL</a:t>
            </a:r>
          </a:p>
          <a:p>
            <a:r>
              <a:rPr lang="en-US" sz="2000" dirty="0" smtClean="0"/>
              <a:t>Data is in tables with rows and columns</a:t>
            </a:r>
          </a:p>
          <a:p>
            <a:r>
              <a:rPr lang="en-US" sz="2000" dirty="0" smtClean="0"/>
              <a:t>Each row is a data entry.</a:t>
            </a:r>
          </a:p>
          <a:p>
            <a:r>
              <a:rPr lang="en-US" sz="2000" dirty="0" smtClean="0"/>
              <a:t>SQL allows data to be stored and retrieved</a:t>
            </a:r>
          </a:p>
          <a:p>
            <a:r>
              <a:rPr lang="en-US" sz="2000" dirty="0" smtClean="0"/>
              <a:t>Basic things (see </a:t>
            </a:r>
            <a:r>
              <a:rPr lang="en-US" sz="2000" dirty="0" smtClean="0">
                <a:hlinkClick r:id="rId3"/>
              </a:rPr>
              <a:t>http://www.w3schools.com/sql/default.asp</a:t>
            </a:r>
            <a:endParaRPr lang="en-US" sz="2000" dirty="0" smtClean="0"/>
          </a:p>
          <a:p>
            <a:pPr lvl="1"/>
            <a:r>
              <a:rPr lang="en-US" sz="1600" dirty="0" smtClean="0"/>
              <a:t>Create database</a:t>
            </a:r>
          </a:p>
          <a:p>
            <a:pPr lvl="1"/>
            <a:r>
              <a:rPr lang="en-US" sz="1600" dirty="0" smtClean="0"/>
              <a:t>Create table in the database</a:t>
            </a:r>
          </a:p>
          <a:p>
            <a:pPr lvl="1"/>
            <a:r>
              <a:rPr lang="en-US" sz="1600" dirty="0" smtClean="0"/>
              <a:t>Insert data into the table</a:t>
            </a:r>
          </a:p>
          <a:p>
            <a:pPr lvl="1"/>
            <a:r>
              <a:rPr lang="en-US" sz="1600" dirty="0" smtClean="0"/>
              <a:t>Get data from table (or tables), via query</a:t>
            </a:r>
          </a:p>
          <a:p>
            <a:pPr lvl="1"/>
            <a:r>
              <a:rPr lang="en-US" sz="1600" dirty="0" smtClean="0"/>
              <a:t>There’s other stuff, but this is enough for us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22238"/>
            <a:ext cx="8229600" cy="7318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Create database and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8915400" cy="2362199"/>
          </a:xfrm>
        </p:spPr>
        <p:txBody>
          <a:bodyPr>
            <a:normAutofit fontScale="40000" lnSpcReduction="20000"/>
          </a:bodyPr>
          <a:lstStyle/>
          <a:p>
            <a:r>
              <a:rPr lang="en-US" dirty="0" err="1"/>
              <a:t>SQLiteDatabase</a:t>
            </a:r>
            <a:r>
              <a:rPr lang="en-US" dirty="0"/>
              <a:t> </a:t>
            </a:r>
            <a:r>
              <a:rPr lang="en-US" dirty="0" err="1"/>
              <a:t>myDatabase</a:t>
            </a:r>
            <a:r>
              <a:rPr lang="en-US" dirty="0"/>
              <a:t>;</a:t>
            </a:r>
          </a:p>
          <a:p>
            <a:r>
              <a:rPr lang="en-US" dirty="0" err="1" smtClean="0"/>
              <a:t>myDatabase</a:t>
            </a:r>
            <a:r>
              <a:rPr lang="en-US" dirty="0" smtClean="0"/>
              <a:t> = </a:t>
            </a:r>
            <a:r>
              <a:rPr lang="en-US" dirty="0" err="1" smtClean="0"/>
              <a:t>openOrCreateDatabase</a:t>
            </a:r>
            <a:r>
              <a:rPr lang="en-US" dirty="0" smtClean="0"/>
              <a:t>( “/</a:t>
            </a:r>
            <a:r>
              <a:rPr lang="en-US" dirty="0" err="1" smtClean="0"/>
              <a:t>mnt</a:t>
            </a:r>
            <a:r>
              <a:rPr lang="en-US" dirty="0" smtClean="0"/>
              <a:t>/</a:t>
            </a:r>
            <a:r>
              <a:rPr lang="en-US" dirty="0" err="1" smtClean="0"/>
              <a:t>sdcard</a:t>
            </a:r>
            <a:r>
              <a:rPr lang="en-US" dirty="0" smtClean="0"/>
              <a:t>/</a:t>
            </a:r>
            <a:r>
              <a:rPr lang="en-US" dirty="0" err="1" smtClean="0"/>
              <a:t>things.db</a:t>
            </a:r>
            <a:r>
              <a:rPr lang="en-US" dirty="0" smtClean="0"/>
              <a:t>", </a:t>
            </a:r>
            <a:r>
              <a:rPr lang="en-US" dirty="0" err="1" smtClean="0"/>
              <a:t>SQLiteDatabase.CREATE_IF_NECESSARY</a:t>
            </a:r>
            <a:r>
              <a:rPr lang="en-US" dirty="0" smtClean="0"/>
              <a:t>, null); </a:t>
            </a:r>
            <a:endParaRPr lang="en-US" dirty="0"/>
          </a:p>
          <a:p>
            <a:pPr lvl="1"/>
            <a:r>
              <a:rPr lang="en-US" dirty="0"/>
              <a:t>Makes a database called </a:t>
            </a:r>
            <a:r>
              <a:rPr lang="en-US" dirty="0" err="1"/>
              <a:t>things.db</a:t>
            </a:r>
            <a:endParaRPr lang="en-US" dirty="0"/>
          </a:p>
          <a:p>
            <a:pPr lvl="1"/>
            <a:r>
              <a:rPr lang="en-US" dirty="0" smtClean="0"/>
              <a:t>If no path, then db is in /data/data</a:t>
            </a:r>
            <a:r>
              <a:rPr lang="en-US" dirty="0"/>
              <a:t>/&lt;</a:t>
            </a:r>
            <a:r>
              <a:rPr lang="en-US" dirty="0" err="1"/>
              <a:t>appname</a:t>
            </a:r>
            <a:r>
              <a:rPr lang="en-US" dirty="0"/>
              <a:t>&gt;/</a:t>
            </a:r>
            <a:r>
              <a:rPr lang="en-US" dirty="0" smtClean="0"/>
              <a:t>databases</a:t>
            </a:r>
          </a:p>
          <a:p>
            <a:pPr lvl="1"/>
            <a:r>
              <a:rPr lang="en-US" dirty="0" smtClean="0"/>
              <a:t>here we use a specific path so we can examine the db at the command line</a:t>
            </a:r>
            <a:endParaRPr lang="en-US" dirty="0"/>
          </a:p>
          <a:p>
            <a:pPr lvl="1"/>
            <a:r>
              <a:rPr lang="en-US" dirty="0"/>
              <a:t>Is database already exists, it does not make it</a:t>
            </a:r>
          </a:p>
          <a:p>
            <a:pPr lvl="1"/>
            <a:endParaRPr lang="en-US" dirty="0"/>
          </a:p>
          <a:p>
            <a:r>
              <a:rPr lang="en-US" dirty="0"/>
              <a:t>Make table</a:t>
            </a:r>
          </a:p>
          <a:p>
            <a:pPr lvl="1"/>
            <a:r>
              <a:rPr lang="en-US" dirty="0"/>
              <a:t>Must specify the column name and type (e.g., integer)</a:t>
            </a:r>
          </a:p>
          <a:p>
            <a:pPr lvl="1"/>
            <a:r>
              <a:rPr lang="en-US" dirty="0"/>
              <a:t>Also, there must be a primary column (a key) such that each entry in this column is </a:t>
            </a:r>
            <a:r>
              <a:rPr lang="en-US" dirty="0" smtClean="0"/>
              <a:t>unique</a:t>
            </a:r>
          </a:p>
          <a:p>
            <a:pPr lvl="2"/>
            <a:r>
              <a:rPr lang="en-US" dirty="0" smtClean="0"/>
              <a:t>One way to do this is to include a column that is an integer that </a:t>
            </a:r>
            <a:r>
              <a:rPr lang="en-US" dirty="0" err="1" smtClean="0"/>
              <a:t>autoincrements</a:t>
            </a:r>
            <a:endParaRPr lang="en-US" dirty="0" smtClean="0"/>
          </a:p>
          <a:p>
            <a:pPr lvl="1"/>
            <a:endParaRPr lang="en-US" dirty="0"/>
          </a:p>
          <a:p>
            <a:pPr lvl="2"/>
            <a:endParaRPr lang="en-US" dirty="0"/>
          </a:p>
          <a:p>
            <a:pPr lvl="1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4876800"/>
            <a:ext cx="6781800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err="1"/>
              <a:t>myDatabase.execSQL</a:t>
            </a:r>
            <a:r>
              <a:rPr lang="en-US" sz="1600" dirty="0"/>
              <a:t>("CREATE TABLE IF NOT EXISTS things" +</a:t>
            </a:r>
          </a:p>
          <a:p>
            <a:r>
              <a:rPr lang="en-US" sz="1600" dirty="0"/>
              <a:t>    "( id INTEGER PRIMARY KEY AUTOINCREMENT," +</a:t>
            </a:r>
          </a:p>
          <a:p>
            <a:r>
              <a:rPr lang="en-US" sz="1600" dirty="0"/>
              <a:t>    " type VARCHAR(40), " +</a:t>
            </a:r>
          </a:p>
          <a:p>
            <a:r>
              <a:rPr lang="en-US" sz="1600" dirty="0"/>
              <a:t>    " filename VARCHAR(40), " +</a:t>
            </a:r>
          </a:p>
          <a:p>
            <a:r>
              <a:rPr lang="en-US" sz="1600" dirty="0"/>
              <a:t>    " lat INTEGER, " +</a:t>
            </a:r>
          </a:p>
          <a:p>
            <a:r>
              <a:rPr lang="en-US" sz="1600" dirty="0"/>
              <a:t>    " long INTEGER);");</a:t>
            </a:r>
          </a:p>
          <a:p>
            <a:r>
              <a:rPr lang="en-US" sz="1600" dirty="0"/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648200" y="4267200"/>
            <a:ext cx="13667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Name of table</a:t>
            </a:r>
            <a:endParaRPr lang="en-US" sz="1600" dirty="0">
              <a:solidFill>
                <a:srgbClr val="FF0000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rot="5400000">
            <a:off x="4686300" y="4610100"/>
            <a:ext cx="3810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869476" y="5181600"/>
            <a:ext cx="26504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Key is named id and is integer</a:t>
            </a:r>
            <a:endParaRPr lang="en-US" sz="1600" dirty="0">
              <a:solidFill>
                <a:srgbClr val="FF0000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rot="10800000">
            <a:off x="4724400" y="5334000"/>
            <a:ext cx="1066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638800" y="5486400"/>
            <a:ext cx="23557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Type is audio, </a:t>
            </a:r>
            <a:r>
              <a:rPr lang="en-US" sz="1600" dirty="0" err="1" smtClean="0">
                <a:solidFill>
                  <a:srgbClr val="FF0000"/>
                </a:solidFill>
              </a:rPr>
              <a:t>pic</a:t>
            </a:r>
            <a:r>
              <a:rPr lang="en-US" sz="1600" dirty="0" smtClean="0">
                <a:solidFill>
                  <a:srgbClr val="FF0000"/>
                </a:solidFill>
              </a:rPr>
              <a:t>, </a:t>
            </a:r>
            <a:r>
              <a:rPr lang="en-US" sz="1600" dirty="0" err="1" smtClean="0">
                <a:solidFill>
                  <a:srgbClr val="FF0000"/>
                </a:solidFill>
              </a:rPr>
              <a:t>tex</a:t>
            </a:r>
            <a:r>
              <a:rPr lang="en-US" sz="1600" dirty="0" smtClean="0">
                <a:solidFill>
                  <a:srgbClr val="FF0000"/>
                </a:solidFill>
              </a:rPr>
              <a:t>, etc.</a:t>
            </a:r>
            <a:endParaRPr lang="en-US" sz="1600" dirty="0">
              <a:solidFill>
                <a:srgbClr val="FF0000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rot="10800000">
            <a:off x="2819400" y="5562600"/>
            <a:ext cx="2819400" cy="777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638800" y="5791200"/>
            <a:ext cx="19623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Filename of the thing</a:t>
            </a:r>
            <a:endParaRPr lang="en-US" sz="1600" dirty="0">
              <a:solidFill>
                <a:srgbClr val="FF0000"/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rot="10800000">
            <a:off x="2895600" y="5791200"/>
            <a:ext cx="26670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5638800" y="6248400"/>
            <a:ext cx="19090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Location of the thing</a:t>
            </a:r>
            <a:endParaRPr lang="en-US" sz="1600" dirty="0">
              <a:solidFill>
                <a:srgbClr val="FF0000"/>
              </a:solidFill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 rot="10800000">
            <a:off x="2438400" y="6172200"/>
            <a:ext cx="31242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057400" y="3429000"/>
            <a:ext cx="2438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If “IF NOT EXIST” is missing, then this will crash if the table already exists</a:t>
            </a:r>
            <a:endParaRPr lang="en-US" sz="1600" dirty="0">
              <a:solidFill>
                <a:srgbClr val="FF0000"/>
              </a:solidFill>
            </a:endParaRPr>
          </a:p>
        </p:txBody>
      </p:sp>
      <p:cxnSp>
        <p:nvCxnSpPr>
          <p:cNvPr id="24" name="Straight Arrow Connector 23"/>
          <p:cNvCxnSpPr>
            <a:endCxn id="5" idx="0"/>
          </p:cNvCxnSpPr>
          <p:nvPr/>
        </p:nvCxnSpPr>
        <p:spPr>
          <a:xfrm rot="16200000" flipH="1">
            <a:off x="2914650" y="4248150"/>
            <a:ext cx="762000" cy="495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Try 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function </a:t>
            </a:r>
            <a:r>
              <a:rPr lang="en-US" dirty="0" err="1" smtClean="0"/>
              <a:t>createDatabase</a:t>
            </a:r>
            <a:endParaRPr lang="en-US" dirty="0" smtClean="0"/>
          </a:p>
          <a:p>
            <a:r>
              <a:rPr lang="en-US" dirty="0" smtClean="0"/>
              <a:t>Call </a:t>
            </a:r>
            <a:r>
              <a:rPr lang="en-US" dirty="0" err="1" smtClean="0"/>
              <a:t>createDatabase</a:t>
            </a:r>
            <a:r>
              <a:rPr lang="en-US" dirty="0" smtClean="0"/>
              <a:t> from </a:t>
            </a:r>
            <a:r>
              <a:rPr lang="en-US" dirty="0" err="1" smtClean="0"/>
              <a:t>onCreate</a:t>
            </a:r>
            <a:endParaRPr lang="en-US" dirty="0" smtClean="0"/>
          </a:p>
          <a:p>
            <a:r>
              <a:rPr lang="en-US" dirty="0" smtClean="0"/>
              <a:t>Run </a:t>
            </a:r>
            <a:r>
              <a:rPr lang="en-US" dirty="0" err="1" smtClean="0"/>
              <a:t>adb</a:t>
            </a:r>
            <a:endParaRPr lang="en-US" dirty="0" smtClean="0"/>
          </a:p>
          <a:p>
            <a:r>
              <a:rPr lang="en-US" dirty="0" smtClean="0"/>
              <a:t>Change to the databases directory</a:t>
            </a:r>
          </a:p>
          <a:p>
            <a:r>
              <a:rPr lang="en-US" dirty="0" err="1" smtClean="0"/>
              <a:t>ls</a:t>
            </a:r>
            <a:endParaRPr lang="en-US" dirty="0" smtClean="0"/>
          </a:p>
          <a:p>
            <a:r>
              <a:rPr lang="en-US" dirty="0" smtClean="0"/>
              <a:t>Run sqlite3 </a:t>
            </a:r>
            <a:r>
              <a:rPr lang="en-US" dirty="0" err="1" smtClean="0"/>
              <a:t>things.db</a:t>
            </a:r>
            <a:r>
              <a:rPr lang="en-US" dirty="0" smtClean="0"/>
              <a:t> “.dump”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 data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295400" y="2297668"/>
            <a:ext cx="6400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long </a:t>
            </a:r>
            <a:r>
              <a:rPr lang="en-US" dirty="0" err="1"/>
              <a:t>newId</a:t>
            </a:r>
            <a:r>
              <a:rPr lang="en-US" dirty="0"/>
              <a:t> = </a:t>
            </a:r>
            <a:r>
              <a:rPr lang="en-US" dirty="0" err="1"/>
              <a:t>myDatabase.insert</a:t>
            </a:r>
            <a:r>
              <a:rPr lang="en-US" dirty="0"/>
              <a:t>("things", null, values);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352800" y="1524000"/>
            <a:ext cx="15171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Name of table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4267200" y="1905000"/>
            <a:ext cx="4572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657600" y="3048000"/>
            <a:ext cx="47434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Set of pairs (column name, data for that column)</a:t>
            </a: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 rot="16200000" flipV="1">
            <a:off x="5981700" y="2781300"/>
            <a:ext cx="3810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33400" y="1295400"/>
            <a:ext cx="11599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Id of entry</a:t>
            </a:r>
            <a:endParaRPr lang="en-US" dirty="0"/>
          </a:p>
        </p:txBody>
      </p:sp>
      <p:cxnSp>
        <p:nvCxnSpPr>
          <p:cNvPr id="14" name="Straight Arrow Connector 13"/>
          <p:cNvCxnSpPr>
            <a:stCxn id="12" idx="2"/>
          </p:cNvCxnSpPr>
          <p:nvPr/>
        </p:nvCxnSpPr>
        <p:spPr>
          <a:xfrm rot="16200000" flipH="1">
            <a:off x="1198549" y="1579549"/>
            <a:ext cx="697468" cy="8678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295400" y="4038600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/>
              <a:t>ContentValues</a:t>
            </a:r>
            <a:r>
              <a:rPr lang="en-US" dirty="0"/>
              <a:t> values = new </a:t>
            </a:r>
            <a:r>
              <a:rPr lang="en-US" dirty="0" err="1"/>
              <a:t>ContentValues</a:t>
            </a:r>
            <a:r>
              <a:rPr lang="en-US" dirty="0"/>
              <a:t>();</a:t>
            </a:r>
          </a:p>
          <a:p>
            <a:r>
              <a:rPr lang="en-US" dirty="0"/>
              <a:t>   </a:t>
            </a:r>
            <a:r>
              <a:rPr lang="en-US" dirty="0" err="1"/>
              <a:t>values.put</a:t>
            </a:r>
            <a:r>
              <a:rPr lang="en-US" dirty="0"/>
              <a:t>("type", "audio");</a:t>
            </a:r>
          </a:p>
          <a:p>
            <a:r>
              <a:rPr lang="en-US" dirty="0"/>
              <a:t>   </a:t>
            </a:r>
            <a:r>
              <a:rPr lang="en-US" dirty="0" err="1"/>
              <a:t>values.put</a:t>
            </a:r>
            <a:r>
              <a:rPr lang="en-US" dirty="0"/>
              <a:t>("filename", "1.mp4");</a:t>
            </a:r>
          </a:p>
          <a:p>
            <a:r>
              <a:rPr lang="en-US" dirty="0"/>
              <a:t>   </a:t>
            </a:r>
            <a:r>
              <a:rPr lang="en-US" dirty="0" err="1"/>
              <a:t>values.put</a:t>
            </a:r>
            <a:r>
              <a:rPr lang="en-US" dirty="0"/>
              <a:t>("lat","</a:t>
            </a:r>
            <a:r>
              <a:rPr lang="en-US" dirty="0" smtClean="0"/>
              <a:t>75001200");</a:t>
            </a:r>
            <a:endParaRPr lang="en-US" dirty="0"/>
          </a:p>
          <a:p>
            <a:r>
              <a:rPr lang="en-US" dirty="0"/>
              <a:t>   </a:t>
            </a:r>
            <a:r>
              <a:rPr lang="en-US" dirty="0" err="1"/>
              <a:t>values.put</a:t>
            </a:r>
            <a:r>
              <a:rPr lang="en-US" dirty="0"/>
              <a:t>("long","</a:t>
            </a:r>
            <a:r>
              <a:rPr lang="en-US" dirty="0" smtClean="0"/>
              <a:t>36000000</a:t>
            </a:r>
            <a:r>
              <a:rPr lang="en-US" dirty="0"/>
              <a:t>");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Try 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85800"/>
          </a:xfrm>
        </p:spPr>
        <p:txBody>
          <a:bodyPr/>
          <a:lstStyle/>
          <a:p>
            <a:r>
              <a:rPr lang="en-US" dirty="0" smtClean="0"/>
              <a:t>Make function </a:t>
            </a:r>
            <a:r>
              <a:rPr lang="en-US" dirty="0" err="1" smtClean="0"/>
              <a:t>insertData</a:t>
            </a:r>
            <a:r>
              <a:rPr lang="en-US" dirty="0" smtClean="0"/>
              <a:t>()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62000" y="2438400"/>
            <a:ext cx="6477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ContentValues</a:t>
            </a:r>
            <a:r>
              <a:rPr lang="en-US" dirty="0" smtClean="0"/>
              <a:t> values = new </a:t>
            </a:r>
            <a:r>
              <a:rPr lang="en-US" dirty="0" err="1" smtClean="0"/>
              <a:t>ContentValues</a:t>
            </a:r>
            <a:r>
              <a:rPr lang="en-US" dirty="0" smtClean="0"/>
              <a:t>();</a:t>
            </a:r>
          </a:p>
          <a:p>
            <a:r>
              <a:rPr lang="en-US" dirty="0" smtClean="0"/>
              <a:t>   </a:t>
            </a:r>
            <a:r>
              <a:rPr lang="en-US" dirty="0" err="1" smtClean="0"/>
              <a:t>values.put</a:t>
            </a:r>
            <a:r>
              <a:rPr lang="en-US" dirty="0" smtClean="0"/>
              <a:t>("type", "audio");</a:t>
            </a:r>
          </a:p>
          <a:p>
            <a:r>
              <a:rPr lang="en-US" dirty="0" smtClean="0"/>
              <a:t>   </a:t>
            </a:r>
            <a:r>
              <a:rPr lang="en-US" dirty="0" err="1" smtClean="0"/>
              <a:t>values.put</a:t>
            </a:r>
            <a:r>
              <a:rPr lang="en-US" dirty="0" smtClean="0"/>
              <a:t>("filename", "1.mp4");</a:t>
            </a:r>
          </a:p>
          <a:p>
            <a:r>
              <a:rPr lang="en-US" dirty="0" smtClean="0"/>
              <a:t>   </a:t>
            </a:r>
            <a:r>
              <a:rPr lang="en-US" dirty="0" err="1" smtClean="0"/>
              <a:t>values.put</a:t>
            </a:r>
            <a:r>
              <a:rPr lang="en-US" dirty="0" smtClean="0"/>
              <a:t>("lat","75001200");</a:t>
            </a:r>
          </a:p>
          <a:p>
            <a:r>
              <a:rPr lang="en-US" dirty="0" smtClean="0"/>
              <a:t>   </a:t>
            </a:r>
            <a:r>
              <a:rPr lang="en-US" dirty="0" err="1" smtClean="0"/>
              <a:t>values.put</a:t>
            </a:r>
            <a:r>
              <a:rPr lang="en-US" dirty="0" smtClean="0"/>
              <a:t>("long","36000000");</a:t>
            </a:r>
          </a:p>
          <a:p>
            <a:r>
              <a:rPr lang="en-US" dirty="0" smtClean="0"/>
              <a:t>long </a:t>
            </a:r>
            <a:r>
              <a:rPr lang="en-US" dirty="0" err="1" smtClean="0"/>
              <a:t>newId</a:t>
            </a:r>
            <a:r>
              <a:rPr lang="en-US" dirty="0" smtClean="0"/>
              <a:t> = </a:t>
            </a:r>
            <a:r>
              <a:rPr lang="en-US" dirty="0" err="1" smtClean="0"/>
              <a:t>myDatabase.insert</a:t>
            </a:r>
            <a:r>
              <a:rPr lang="en-US" dirty="0" smtClean="0"/>
              <a:t>("things", null, values);</a:t>
            </a:r>
          </a:p>
          <a:p>
            <a:r>
              <a:rPr lang="en-US" dirty="0" err="1" smtClean="0"/>
              <a:t>Log.d</a:t>
            </a:r>
            <a:r>
              <a:rPr lang="en-US" dirty="0" smtClean="0"/>
              <a:t>(“</a:t>
            </a:r>
            <a:r>
              <a:rPr lang="en-US" dirty="0" err="1" smtClean="0"/>
              <a:t>SQLPlay”,”insert</a:t>
            </a:r>
            <a:r>
              <a:rPr lang="en-US" dirty="0" smtClean="0"/>
              <a:t> returned id “+</a:t>
            </a:r>
            <a:r>
              <a:rPr lang="en-US" dirty="0" err="1" smtClean="0"/>
              <a:t>newId</a:t>
            </a:r>
            <a:r>
              <a:rPr lang="en-US" dirty="0" smtClean="0"/>
              <a:t>);</a:t>
            </a:r>
          </a:p>
          <a:p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04800" y="4800600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Run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dirty="0" err="1" smtClean="0"/>
              <a:t>adb</a:t>
            </a:r>
            <a:r>
              <a:rPr lang="en-US" sz="3200" dirty="0" smtClean="0"/>
              <a:t> sqllite3 </a:t>
            </a:r>
            <a:r>
              <a:rPr lang="en-US" sz="3200" dirty="0" err="1" smtClean="0"/>
              <a:t>things.db</a:t>
            </a:r>
            <a:r>
              <a:rPr lang="en-US" sz="3200" dirty="0" smtClean="0"/>
              <a:t> “.dump”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SQLite&amp;quot;&quot;/&gt;&lt;property id=&quot;20307&quot; value=&quot;256&quot;/&gt;&lt;/object&gt;&lt;object type=&quot;3&quot; unique_id=&quot;10005&quot;&gt;&lt;property id=&quot;20148&quot; value=&quot;5&quot;/&gt;&lt;property id=&quot;20300&quot; value=&quot;Slide 3 - &amp;quot;Found Things&amp;quot;&quot;/&gt;&lt;property id=&quot;20307&quot; value=&quot;257&quot;/&gt;&lt;/object&gt;&lt;object type=&quot;3&quot; unique_id=&quot;10006&quot;&gt;&lt;property id=&quot;20148&quot; value=&quot;5&quot;/&gt;&lt;property id=&quot;20300&quot; value=&quot;Slide 4 - &amp;quot;Things database&amp;quot;&quot;/&gt;&lt;property id=&quot;20307&quot; value=&quot;258&quot;/&gt;&lt;/object&gt;&lt;object type=&quot;3&quot; unique_id=&quot;10047&quot;&gt;&lt;property id=&quot;20148&quot; value=&quot;5&quot;/&gt;&lt;property id=&quot;20300&quot; value=&quot;Slide 5 - &amp;quot;SQLite&amp;quot;&quot;/&gt;&lt;property id=&quot;20307&quot; value=&quot;259&quot;/&gt;&lt;/object&gt;&lt;object type=&quot;3&quot; unique_id=&quot;10048&quot;&gt;&lt;property id=&quot;20148&quot; value=&quot;5&quot;/&gt;&lt;property id=&quot;20300&quot; value=&quot;Slide 6 - &amp;quot;Create database and table&amp;quot;&quot;/&gt;&lt;property id=&quot;20307&quot; value=&quot;260&quot;/&gt;&lt;/object&gt;&lt;object type=&quot;3&quot; unique_id=&quot;10119&quot;&gt;&lt;property id=&quot;20148&quot; value=&quot;5&quot;/&gt;&lt;property id=&quot;20300&quot; value=&quot;Slide 7 - &amp;quot;Try it&amp;quot;&quot;/&gt;&lt;property id=&quot;20307&quot; value=&quot;261&quot;/&gt;&lt;/object&gt;&lt;object type=&quot;3&quot; unique_id=&quot;10120&quot;&gt;&lt;property id=&quot;20148&quot; value=&quot;5&quot;/&gt;&lt;property id=&quot;20300&quot; value=&quot;Slide 8 - &amp;quot;Add data&amp;quot;&quot;/&gt;&lt;property id=&quot;20307&quot; value=&quot;262&quot;/&gt;&lt;/object&gt;&lt;object type=&quot;3&quot; unique_id=&quot;10121&quot;&gt;&lt;property id=&quot;20148&quot; value=&quot;5&quot;/&gt;&lt;property id=&quot;20300&quot; value=&quot;Slide 9 - &amp;quot;Try it&amp;quot;&quot;/&gt;&lt;property id=&quot;20307&quot; value=&quot;263&quot;/&gt;&lt;/object&gt;&lt;object type=&quot;3&quot; unique_id=&quot;10122&quot;&gt;&lt;property id=&quot;20148&quot; value=&quot;5&quot;/&gt;&lt;property id=&quot;20300&quot; value=&quot;Slide 10&quot;/&gt;&lt;property id=&quot;20307&quot; value=&quot;264&quot;/&gt;&lt;/object&gt;&lt;object type=&quot;3&quot; unique_id=&quot;10123&quot;&gt;&lt;property id=&quot;20148&quot; value=&quot;5&quot;/&gt;&lt;property id=&quot;20300&quot; value=&quot;Slide 11 - &amp;quot;Next filename&amp;quot;&quot;/&gt;&lt;property id=&quot;20307&quot; value=&quot;265&quot;/&gt;&lt;/object&gt;&lt;object type=&quot;3&quot; unique_id=&quot;10124&quot;&gt;&lt;property id=&quot;20148&quot; value=&quot;5&quot;/&gt;&lt;property id=&quot;20300&quot; value=&quot;Slide 12&quot;/&gt;&lt;property id=&quot;20307&quot; value=&quot;266&quot;/&gt;&lt;/object&gt;&lt;object type=&quot;3&quot; unique_id=&quot;10125&quot;&gt;&lt;property id=&quot;20148&quot; value=&quot;5&quot;/&gt;&lt;property id=&quot;20300&quot; value=&quot;Slide 13&quot;/&gt;&lt;property id=&quot;20307&quot; value=&quot;267&quot;/&gt;&lt;/object&gt;&lt;object type=&quot;3&quot; unique_id=&quot;10196&quot;&gt;&lt;property id=&quot;20148&quot; value=&quot;5&quot;/&gt;&lt;property id=&quot;20300&quot; value=&quot;Slide 14 - &amp;quot;Try it&amp;quot;&quot;/&gt;&lt;property id=&quot;20307&quot; value=&quot;268&quot;/&gt;&lt;/object&gt;&lt;object type=&quot;3&quot; unique_id=&quot;10332&quot;&gt;&lt;property id=&quot;20148&quot; value=&quot;5&quot;/&gt;&lt;property id=&quot;20300&quot; value=&quot;Slide 15 - &amp;quot;location&amp;quot;&quot;/&gt;&lt;property id=&quot;20307&quot; value=&quot;269&quot;/&gt;&lt;/object&gt;&lt;object type=&quot;3&quot; unique_id=&quot;10333&quot;&gt;&lt;property id=&quot;20148&quot; value=&quot;5&quot;/&gt;&lt;property id=&quot;20300&quot; value=&quot;Slide 16 - &amp;quot;Location when not moving/indoors&amp;quot;&quot;/&gt;&lt;property id=&quot;20307&quot; value=&quot;270&quot;/&gt;&lt;/object&gt;&lt;object type=&quot;3&quot; unique_id=&quot;10334&quot;&gt;&lt;property id=&quot;20148&quot; value=&quot;5&quot;/&gt;&lt;property id=&quot;20300&quot; value=&quot;Slide 17 - &amp;quot;Record sound&amp;quot;&quot;/&gt;&lt;property id=&quot;20307&quot; value=&quot;271&quot;/&gt;&lt;/object&gt;&lt;object type=&quot;3&quot; unique_id=&quot;10335&quot;&gt;&lt;property id=&quot;20148&quot; value=&quot;5&quot;/&gt;&lt;property id=&quot;20300&quot; value=&quot;Slide 18 - &amp;quot;Play sound&amp;quot;&quot;/&gt;&lt;property id=&quot;20307&quot; value=&quot;272&quot;/&gt;&lt;/object&gt;&lt;object type=&quot;3&quot; unique_id=&quot;10336&quot;&gt;&lt;property id=&quot;20148&quot; value=&quot;5&quot;/&gt;&lt;property id=&quot;20300&quot; value=&quot;Slide 19&quot;/&gt;&lt;property id=&quot;20307&quot; value=&quot;273&quot;/&gt;&lt;/object&gt;&lt;object type=&quot;3&quot; unique_id=&quot;10337&quot;&gt;&lt;property id=&quot;20148&quot; value=&quot;5&quot;/&gt;&lt;property id=&quot;20300&quot; value=&quot;Slide 20 - &amp;quot;cursor&amp;quot;&quot;/&gt;&lt;property id=&quot;20307&quot; value=&quot;274&quot;/&gt;&lt;/object&gt;&lt;object type=&quot;3&quot; unique_id=&quot;10338&quot;&gt;&lt;property id=&quot;20148&quot; value=&quot;5&quot;/&gt;&lt;property id=&quot;20300&quot; value=&quot;Slide 21 - &amp;quot;Try it&amp;quot;&quot;/&gt;&lt;property id=&quot;20307&quot; value=&quot;275&quot;/&gt;&lt;/object&gt;&lt;object type=&quot;3&quot; unique_id=&quot;10603&quot;&gt;&lt;property id=&quot;20148&quot; value=&quot;5&quot;/&gt;&lt;property id=&quot;20300&quot; value=&quot;Slide 22 - &amp;quot;Try other selections&amp;quot;&quot;/&gt;&lt;property id=&quot;20307&quot; value=&quot;276&quot;/&gt;&lt;/object&gt;&lt;object type=&quot;3&quot; unique_id=&quot;10604&quot;&gt;&lt;property id=&quot;20148&quot; value=&quot;5&quot;/&gt;&lt;property id=&quot;20300&quot; value=&quot;Slide 23 - &amp;quot;nearest&amp;quot;&quot;/&gt;&lt;property id=&quot;20307&quot; value=&quot;277&quot;/&gt;&lt;/object&gt;&lt;object type=&quot;3&quot; unique_id=&quot;10605&quot;&gt;&lt;property id=&quot;20148&quot; value=&quot;5&quot;/&gt;&lt;property id=&quot;20300&quot; value=&quot;Slide 24 - &amp;quot;SQL SELECT&amp;quot;&quot;/&gt;&lt;property id=&quot;20307&quot; value=&quot;278&quot;/&gt;&lt;/object&gt;&lt;object type=&quot;3&quot; unique_id=&quot;10606&quot;&gt;&lt;property id=&quot;20148&quot; value=&quot;5&quot;/&gt;&lt;property id=&quot;20300&quot; value=&quot;Slide 25&quot;/&gt;&lt;property id=&quot;20307&quot; value=&quot;279&quot;/&gt;&lt;/object&gt;&lt;object type=&quot;3&quot; unique_id=&quot;10607&quot;&gt;&lt;property id=&quot;20148&quot; value=&quot;5&quot;/&gt;&lt;property id=&quot;20300&quot; value=&quot;Slide 26 - &amp;quot;Back to code&amp;quot;&quot;/&gt;&lt;property id=&quot;20307&quot; value=&quot;280&quot;/&gt;&lt;/object&gt;&lt;object type=&quot;3&quot; unique_id=&quot;10608&quot;&gt;&lt;property id=&quot;20148&quot; value=&quot;5&quot;/&gt;&lt;property id=&quot;20300&quot; value=&quot;Slide 27 - &amp;quot;File name&amp;quot;&quot;/&gt;&lt;property id=&quot;20307&quot; value=&quot;281&quot;/&gt;&lt;/object&gt;&lt;object type=&quot;3&quot; unique_id=&quot;10609&quot;&gt;&lt;property id=&quot;20148&quot; value=&quot;5&quot;/&gt;&lt;property id=&quot;20300&quot; value=&quot;Slide 28 - &amp;quot;Try it&amp;quot;&quot;/&gt;&lt;property id=&quot;20307&quot; value=&quot;282&quot;/&gt;&lt;/object&gt;&lt;object type=&quot;3&quot; unique_id=&quot;10610&quot;&gt;&lt;property id=&quot;20148&quot; value=&quot;5&quot;/&gt;&lt;property id=&quot;20300&quot; value=&quot;Slide 29 - &amp;quot;finally&amp;quot;&quot;/&gt;&lt;property id=&quot;20307&quot; value=&quot;283&quot;/&gt;&lt;/object&gt;&lt;object type=&quot;3&quot; unique_id=&quot;10821&quot;&gt;&lt;property id=&quot;20148&quot; value=&quot;5&quot;/&gt;&lt;property id=&quot;20300&quot; value=&quot;Slide 2 - &amp;quot;To do&amp;quot;&quot;/&gt;&lt;property id=&quot;20307&quot; value=&quot;284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9387</TotalTime>
  <Words>2021</Words>
  <Application>Microsoft Office PowerPoint</Application>
  <PresentationFormat>On-screen Show (4:3)</PresentationFormat>
  <Paragraphs>401</Paragraphs>
  <Slides>27</Slides>
  <Notes>26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SQLite</vt:lpstr>
      <vt:lpstr>Command line sqlite3</vt:lpstr>
      <vt:lpstr>Found Things</vt:lpstr>
      <vt:lpstr>Things database</vt:lpstr>
      <vt:lpstr>SQLite</vt:lpstr>
      <vt:lpstr>Create database and table</vt:lpstr>
      <vt:lpstr>Try it</vt:lpstr>
      <vt:lpstr>Add data</vt:lpstr>
      <vt:lpstr>Try it</vt:lpstr>
      <vt:lpstr>Slide 10</vt:lpstr>
      <vt:lpstr>Next filename</vt:lpstr>
      <vt:lpstr>Slide 12</vt:lpstr>
      <vt:lpstr>location</vt:lpstr>
      <vt:lpstr>Location when not moving/indoors</vt:lpstr>
      <vt:lpstr>Record sound</vt:lpstr>
      <vt:lpstr>Play sound</vt:lpstr>
      <vt:lpstr>Slide 17</vt:lpstr>
      <vt:lpstr>cursor</vt:lpstr>
      <vt:lpstr>Try it</vt:lpstr>
      <vt:lpstr>Try other selections</vt:lpstr>
      <vt:lpstr>nearest</vt:lpstr>
      <vt:lpstr>SQL SELECT</vt:lpstr>
      <vt:lpstr>Slide 23</vt:lpstr>
      <vt:lpstr>Back to code</vt:lpstr>
      <vt:lpstr>File name</vt:lpstr>
      <vt:lpstr>Try it</vt:lpstr>
      <vt:lpstr>finally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SQLite</dc:title>
  <dc:creator> SB</dc:creator>
  <cp:lastModifiedBy>bohacek</cp:lastModifiedBy>
  <cp:revision>14</cp:revision>
  <dcterms:created xsi:type="dcterms:W3CDTF">2010-05-06T03:44:25Z</dcterms:created>
  <dcterms:modified xsi:type="dcterms:W3CDTF">2011-10-02T01:15:44Z</dcterms:modified>
</cp:coreProperties>
</file>