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79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B7A-02DB-4C16-B65B-E328235174CB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D13D0-C7AC-4D6B-9F10-41EB3B90FD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Read received SMS</a:t>
            </a:r>
          </a:p>
          <a:p>
            <a:r>
              <a:rPr lang="en-US" dirty="0" smtClean="0"/>
              <a:t>Read sent SMS</a:t>
            </a:r>
          </a:p>
          <a:p>
            <a:r>
              <a:rPr lang="en-US" dirty="0" smtClean="0"/>
              <a:t>Send SMS</a:t>
            </a:r>
          </a:p>
          <a:p>
            <a:r>
              <a:rPr lang="en-US" dirty="0" smtClean="0"/>
              <a:t>New app, </a:t>
            </a:r>
            <a:r>
              <a:rPr lang="en-US" dirty="0" err="1" smtClean="0"/>
              <a:t>SMSFun</a:t>
            </a:r>
            <a:endParaRPr lang="en-US" dirty="0" smtClean="0"/>
          </a:p>
          <a:p>
            <a:r>
              <a:rPr lang="en-US" dirty="0" smtClean="0"/>
              <a:t>Button</a:t>
            </a:r>
          </a:p>
          <a:p>
            <a:pPr lvl="1"/>
            <a:r>
              <a:rPr lang="en-US" dirty="0" smtClean="0"/>
              <a:t>Text: Send SMS</a:t>
            </a:r>
          </a:p>
          <a:p>
            <a:pPr lvl="1"/>
            <a:r>
              <a:rPr lang="en-US" dirty="0" smtClean="0"/>
              <a:t>Id: </a:t>
            </a:r>
            <a:r>
              <a:rPr lang="en-US" dirty="0" err="1" smtClean="0"/>
              <a:t>sendSMSButton</a:t>
            </a:r>
            <a:endParaRPr lang="en-US" dirty="0" smtClean="0"/>
          </a:p>
          <a:p>
            <a:r>
              <a:rPr lang="en-US" dirty="0" smtClean="0"/>
              <a:t>Permissions</a:t>
            </a:r>
          </a:p>
          <a:p>
            <a:pPr lvl="1"/>
            <a:r>
              <a:rPr lang="en-US" dirty="0" err="1" smtClean="0"/>
              <a:t>send_sms</a:t>
            </a:r>
            <a:endParaRPr lang="en-US" dirty="0" smtClean="0"/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ead_sms</a:t>
            </a:r>
            <a:endParaRPr lang="en-US" dirty="0" smtClean="0"/>
          </a:p>
          <a:p>
            <a:pPr lvl="1"/>
            <a:r>
              <a:rPr lang="en-US" dirty="0" err="1" smtClean="0"/>
              <a:t>receive_sms</a:t>
            </a:r>
            <a:endParaRPr lang="en-US" dirty="0" smtClean="0"/>
          </a:p>
          <a:p>
            <a:pPr lvl="1"/>
            <a:r>
              <a:rPr lang="en-US" dirty="0" smtClean="0"/>
              <a:t>// not </a:t>
            </a:r>
            <a:r>
              <a:rPr lang="en-US" dirty="0" err="1" smtClean="0"/>
              <a:t>broadcast_sms</a:t>
            </a:r>
            <a:r>
              <a:rPr lang="en-US" dirty="0" smtClean="0"/>
              <a:t>. This is for when the system announces a SMS has been received. But only the system is allowed to make use of this permission. There are a few permissions like this.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Reading a received SMS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overview</a:t>
            </a:r>
            <a:endParaRPr lang="en-US" dirty="0"/>
          </a:p>
          <a:p>
            <a:pPr lvl="1"/>
            <a:r>
              <a:rPr lang="en-US" dirty="0" smtClean="0"/>
              <a:t>Make </a:t>
            </a:r>
            <a:r>
              <a:rPr lang="en-US" dirty="0" err="1" smtClean="0"/>
              <a:t>SMSReceiver</a:t>
            </a:r>
            <a:r>
              <a:rPr lang="en-US" dirty="0" smtClean="0"/>
              <a:t> class that extends </a:t>
            </a:r>
            <a:r>
              <a:rPr lang="en-US" dirty="0" err="1" smtClean="0"/>
              <a:t>BroadcastReceiver</a:t>
            </a:r>
            <a:endParaRPr lang="en-US" dirty="0" smtClean="0"/>
          </a:p>
          <a:p>
            <a:pPr lvl="1"/>
            <a:r>
              <a:rPr lang="en-US" dirty="0" smtClean="0"/>
              <a:t>Use manifest to tell system to send received SMS to this class</a:t>
            </a:r>
          </a:p>
          <a:p>
            <a:r>
              <a:rPr lang="en-US" dirty="0" smtClean="0"/>
              <a:t>New class</a:t>
            </a:r>
          </a:p>
          <a:p>
            <a:pPr lvl="1"/>
            <a:r>
              <a:rPr lang="en-US" dirty="0" err="1" smtClean="0"/>
              <a:t>SMSReceiver</a:t>
            </a:r>
            <a:r>
              <a:rPr lang="en-US" dirty="0" smtClean="0"/>
              <a:t> extends </a:t>
            </a:r>
            <a:r>
              <a:rPr lang="en-US" dirty="0" err="1" smtClean="0"/>
              <a:t>BroadcastReceiver</a:t>
            </a:r>
            <a:endParaRPr lang="en-US" dirty="0" smtClean="0"/>
          </a:p>
          <a:p>
            <a:pPr lvl="1"/>
            <a:r>
              <a:rPr lang="en-US" dirty="0" smtClean="0"/>
              <a:t>In on Receive, add</a:t>
            </a:r>
          </a:p>
          <a:p>
            <a:pPr lvl="2"/>
            <a:r>
              <a:rPr lang="en-US" dirty="0" smtClean="0"/>
              <a:t>Bundle </a:t>
            </a:r>
            <a:r>
              <a:rPr lang="en-US" dirty="0" err="1" smtClean="0"/>
              <a:t>bundle</a:t>
            </a:r>
            <a:r>
              <a:rPr lang="en-US" dirty="0" smtClean="0"/>
              <a:t> = </a:t>
            </a:r>
            <a:r>
              <a:rPr lang="en-US" dirty="0" err="1" smtClean="0"/>
              <a:t>intent.getExtras</a:t>
            </a:r>
            <a:r>
              <a:rPr lang="en-US" dirty="0" smtClean="0"/>
              <a:t>();        </a:t>
            </a:r>
          </a:p>
          <a:p>
            <a:pPr lvl="2"/>
            <a:r>
              <a:rPr lang="en-US" dirty="0" err="1" smtClean="0"/>
              <a:t>SmsMessage</a:t>
            </a:r>
            <a:r>
              <a:rPr lang="en-US" dirty="0" smtClean="0"/>
              <a:t>[] </a:t>
            </a:r>
            <a:r>
              <a:rPr lang="en-US" dirty="0" err="1" smtClean="0"/>
              <a:t>msgs</a:t>
            </a:r>
            <a:r>
              <a:rPr lang="en-US" dirty="0" smtClean="0"/>
              <a:t> = null;</a:t>
            </a:r>
          </a:p>
          <a:p>
            <a:pPr lvl="2"/>
            <a:r>
              <a:rPr lang="en-US" dirty="0" smtClean="0"/>
              <a:t>if (bundle != null) {</a:t>
            </a:r>
          </a:p>
          <a:p>
            <a:pPr lvl="3"/>
            <a:r>
              <a:rPr lang="en-US" dirty="0" smtClean="0"/>
              <a:t>Object[] </a:t>
            </a:r>
            <a:r>
              <a:rPr lang="en-US" dirty="0" err="1" smtClean="0"/>
              <a:t>pdus</a:t>
            </a:r>
            <a:r>
              <a:rPr lang="en-US" dirty="0" smtClean="0"/>
              <a:t> = (Object[]) </a:t>
            </a:r>
            <a:r>
              <a:rPr lang="en-US" dirty="0" err="1" smtClean="0"/>
              <a:t>bundle.get</a:t>
            </a:r>
            <a:r>
              <a:rPr lang="en-US" dirty="0" smtClean="0"/>
              <a:t>("</a:t>
            </a:r>
            <a:r>
              <a:rPr lang="en-US" dirty="0" err="1" smtClean="0"/>
              <a:t>pdus</a:t>
            </a:r>
            <a:r>
              <a:rPr lang="en-US" dirty="0" smtClean="0"/>
              <a:t>");</a:t>
            </a:r>
          </a:p>
          <a:p>
            <a:pPr lvl="3"/>
            <a:r>
              <a:rPr lang="en-US" dirty="0" err="1" smtClean="0"/>
              <a:t>msgs</a:t>
            </a:r>
            <a:r>
              <a:rPr lang="en-US" dirty="0" smtClean="0"/>
              <a:t> = new </a:t>
            </a:r>
            <a:r>
              <a:rPr lang="en-US" dirty="0" err="1" smtClean="0"/>
              <a:t>SmsMessage</a:t>
            </a:r>
            <a:r>
              <a:rPr lang="en-US" dirty="0" smtClean="0"/>
              <a:t>[</a:t>
            </a:r>
            <a:r>
              <a:rPr lang="en-US" dirty="0" err="1" smtClean="0"/>
              <a:t>pdus.length</a:t>
            </a:r>
            <a:r>
              <a:rPr lang="en-US" dirty="0" smtClean="0"/>
              <a:t>];            </a:t>
            </a:r>
          </a:p>
          <a:p>
            <a:pPr lvl="3"/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msgs.length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pPr lvl="4"/>
            <a:r>
              <a:rPr lang="en-US" dirty="0" err="1" smtClean="0"/>
              <a:t>msgs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  <a:r>
              <a:rPr lang="en-US" dirty="0" err="1" smtClean="0"/>
              <a:t>SmsMessage.createFromPdu</a:t>
            </a:r>
            <a:r>
              <a:rPr lang="en-US" dirty="0" smtClean="0"/>
              <a:t>((byte[])</a:t>
            </a:r>
            <a:r>
              <a:rPr lang="en-US" dirty="0" err="1" smtClean="0"/>
              <a:t>pdus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 lvl="4"/>
            <a:r>
              <a:rPr lang="en-US" dirty="0" smtClean="0"/>
              <a:t>String </a:t>
            </a:r>
            <a:r>
              <a:rPr lang="en-US" dirty="0" err="1" smtClean="0"/>
              <a:t>str</a:t>
            </a:r>
            <a:r>
              <a:rPr lang="en-US" dirty="0" smtClean="0"/>
              <a:t> = "";</a:t>
            </a:r>
          </a:p>
          <a:p>
            <a:pPr lvl="4"/>
            <a:r>
              <a:rPr lang="en-US" dirty="0" err="1" smtClean="0"/>
              <a:t>str</a:t>
            </a:r>
            <a:r>
              <a:rPr lang="en-US" dirty="0" smtClean="0"/>
              <a:t> += "SMS from " + </a:t>
            </a:r>
            <a:r>
              <a:rPr lang="en-US" dirty="0" err="1" smtClean="0"/>
              <a:t>msgs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getOriginatingAddress</a:t>
            </a:r>
            <a:r>
              <a:rPr lang="en-US" dirty="0" smtClean="0"/>
              <a:t>() + " "; </a:t>
            </a:r>
          </a:p>
          <a:p>
            <a:pPr lvl="4"/>
            <a:r>
              <a:rPr lang="en-US" dirty="0" err="1" smtClean="0"/>
              <a:t>str</a:t>
            </a:r>
            <a:r>
              <a:rPr lang="en-US" dirty="0" smtClean="0"/>
              <a:t> += "SMS Body "+ </a:t>
            </a:r>
            <a:r>
              <a:rPr lang="en-US" dirty="0" err="1" smtClean="0"/>
              <a:t>msgs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getMessageBody</a:t>
            </a:r>
            <a:r>
              <a:rPr lang="en-US" dirty="0" smtClean="0"/>
              <a:t>().</a:t>
            </a:r>
            <a:r>
              <a:rPr lang="en-US" dirty="0" err="1" smtClean="0"/>
              <a:t>toString</a:t>
            </a:r>
            <a:r>
              <a:rPr lang="en-US" dirty="0" smtClean="0"/>
              <a:t>() + " ";</a:t>
            </a:r>
          </a:p>
          <a:p>
            <a:pPr lvl="4"/>
            <a:r>
              <a:rPr lang="en-US" dirty="0" smtClean="0"/>
              <a:t>//---display the new SMS message---</a:t>
            </a:r>
          </a:p>
          <a:p>
            <a:pPr lvl="4"/>
            <a:r>
              <a:rPr lang="en-US" dirty="0" err="1" smtClean="0"/>
              <a:t>Toast.makeText</a:t>
            </a:r>
            <a:r>
              <a:rPr lang="en-US" dirty="0" smtClean="0"/>
              <a:t>(context, </a:t>
            </a:r>
            <a:r>
              <a:rPr lang="en-US" dirty="0" err="1" smtClean="0"/>
              <a:t>str</a:t>
            </a:r>
            <a:r>
              <a:rPr lang="en-US" dirty="0" smtClean="0"/>
              <a:t>, </a:t>
            </a:r>
            <a:r>
              <a:rPr lang="en-US" dirty="0" err="1" smtClean="0"/>
              <a:t>Toast.LENGTH_SHORT</a:t>
            </a:r>
            <a:r>
              <a:rPr lang="en-US" dirty="0" smtClean="0"/>
              <a:t>).show();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("SMS </a:t>
            </a:r>
            <a:r>
              <a:rPr lang="en-US" dirty="0" err="1" smtClean="0"/>
              <a:t>Receiver","Received</a:t>
            </a:r>
            <a:r>
              <a:rPr lang="en-US" dirty="0" smtClean="0"/>
              <a:t> Message: "+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</a:t>
            </a:r>
          </a:p>
          <a:p>
            <a:r>
              <a:rPr lang="en-US" dirty="0" smtClean="0"/>
              <a:t>In manifest</a:t>
            </a:r>
          </a:p>
          <a:p>
            <a:pPr lvl="1"/>
            <a:r>
              <a:rPr lang="en-US" dirty="0" smtClean="0"/>
              <a:t>Application tab</a:t>
            </a:r>
          </a:p>
          <a:p>
            <a:pPr lvl="2"/>
            <a:r>
              <a:rPr lang="en-US" dirty="0" smtClean="0"/>
              <a:t>Application nodes</a:t>
            </a:r>
          </a:p>
          <a:p>
            <a:pPr lvl="3"/>
            <a:r>
              <a:rPr lang="en-US" dirty="0" smtClean="0"/>
              <a:t>Add</a:t>
            </a:r>
          </a:p>
          <a:p>
            <a:pPr lvl="4"/>
            <a:r>
              <a:rPr lang="en-US" dirty="0" smtClean="0"/>
              <a:t>Receiver</a:t>
            </a:r>
          </a:p>
          <a:p>
            <a:pPr lvl="5"/>
            <a:r>
              <a:rPr lang="en-US" dirty="0" smtClean="0"/>
              <a:t>On right, in name, browse and find the class you just made</a:t>
            </a:r>
          </a:p>
          <a:p>
            <a:pPr lvl="2"/>
            <a:r>
              <a:rPr lang="en-US" dirty="0" smtClean="0"/>
              <a:t>In application nodes</a:t>
            </a:r>
          </a:p>
          <a:p>
            <a:pPr lvl="3"/>
            <a:r>
              <a:rPr lang="en-US" dirty="0" smtClean="0"/>
              <a:t>Click on the </a:t>
            </a:r>
            <a:r>
              <a:rPr lang="en-US" dirty="0" err="1" smtClean="0"/>
              <a:t>SMSReciever</a:t>
            </a:r>
            <a:r>
              <a:rPr lang="en-US" dirty="0" smtClean="0"/>
              <a:t> that was just added</a:t>
            </a:r>
          </a:p>
          <a:p>
            <a:pPr lvl="3"/>
            <a:r>
              <a:rPr lang="en-US" dirty="0" smtClean="0"/>
              <a:t>Add</a:t>
            </a:r>
          </a:p>
          <a:p>
            <a:pPr lvl="4"/>
            <a:r>
              <a:rPr lang="en-US" dirty="0" err="1" smtClean="0"/>
              <a:t>IntentFilter</a:t>
            </a:r>
            <a:endParaRPr lang="en-US" dirty="0" smtClean="0"/>
          </a:p>
          <a:p>
            <a:pPr lvl="2"/>
            <a:r>
              <a:rPr lang="en-US" dirty="0" smtClean="0"/>
              <a:t>In application nodes</a:t>
            </a:r>
          </a:p>
          <a:p>
            <a:pPr lvl="3"/>
            <a:r>
              <a:rPr lang="en-US" dirty="0" smtClean="0"/>
              <a:t>Click on </a:t>
            </a:r>
            <a:r>
              <a:rPr lang="en-US" dirty="0" err="1" smtClean="0"/>
              <a:t>IntentFilter</a:t>
            </a:r>
            <a:r>
              <a:rPr lang="en-US" dirty="0" smtClean="0"/>
              <a:t> just added</a:t>
            </a:r>
          </a:p>
          <a:p>
            <a:pPr lvl="3"/>
            <a:r>
              <a:rPr lang="en-US" dirty="0" smtClean="0"/>
              <a:t>Add</a:t>
            </a:r>
          </a:p>
          <a:p>
            <a:pPr lvl="4"/>
            <a:r>
              <a:rPr lang="en-US" dirty="0" smtClean="0"/>
              <a:t>Action</a:t>
            </a:r>
          </a:p>
          <a:p>
            <a:pPr lvl="5"/>
            <a:r>
              <a:rPr lang="en-US" dirty="0" smtClean="0"/>
              <a:t>On right, select </a:t>
            </a:r>
            <a:r>
              <a:rPr lang="en-US" dirty="0" err="1" smtClean="0"/>
              <a:t>android.provider.Telephony.SMS_RECEIVED</a:t>
            </a:r>
            <a:endParaRPr lang="en-US" dirty="0" smtClean="0"/>
          </a:p>
          <a:p>
            <a:r>
              <a:rPr lang="en-US" dirty="0" smtClean="0"/>
              <a:t>Run: send a </a:t>
            </a:r>
            <a:r>
              <a:rPr lang="en-US" dirty="0" err="1" smtClean="0"/>
              <a:t>sms</a:t>
            </a:r>
            <a:r>
              <a:rPr lang="en-US" dirty="0" smtClean="0"/>
              <a:t> to this phone and see if it shows up</a:t>
            </a:r>
          </a:p>
          <a:p>
            <a:pPr lvl="3"/>
            <a:endParaRPr lang="en-US" dirty="0" smtClean="0"/>
          </a:p>
          <a:p>
            <a:pPr lvl="4"/>
            <a:endParaRPr lang="en-US" dirty="0" smtClean="0"/>
          </a:p>
          <a:p>
            <a:pPr lvl="3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Recording sent 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172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New class </a:t>
            </a:r>
            <a:r>
              <a:rPr lang="en-US" dirty="0" err="1" smtClean="0"/>
              <a:t>SMSRecorder</a:t>
            </a:r>
            <a:endParaRPr lang="en-US" dirty="0" smtClean="0"/>
          </a:p>
          <a:p>
            <a:r>
              <a:rPr lang="en-US" dirty="0" smtClean="0"/>
              <a:t>Member variables</a:t>
            </a:r>
          </a:p>
          <a:p>
            <a:pPr lvl="1"/>
            <a:r>
              <a:rPr lang="en-US" dirty="0" smtClean="0"/>
              <a:t>Context </a:t>
            </a:r>
            <a:r>
              <a:rPr lang="en-US" dirty="0" err="1" smtClean="0"/>
              <a:t>context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Handler </a:t>
            </a:r>
            <a:r>
              <a:rPr lang="en-US" dirty="0" err="1" smtClean="0"/>
              <a:t>handler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ContentResolver</a:t>
            </a:r>
            <a:r>
              <a:rPr lang="en-US" dirty="0" smtClean="0"/>
              <a:t> </a:t>
            </a:r>
            <a:r>
              <a:rPr lang="en-US" dirty="0" err="1" smtClean="0"/>
              <a:t>contentResolver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MyObserver</a:t>
            </a:r>
            <a:r>
              <a:rPr lang="en-US" dirty="0" smtClean="0"/>
              <a:t> </a:t>
            </a:r>
            <a:r>
              <a:rPr lang="en-US" dirty="0" err="1" smtClean="0"/>
              <a:t>myObserver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Constructor</a:t>
            </a:r>
          </a:p>
          <a:p>
            <a:pPr lvl="1"/>
            <a:r>
              <a:rPr lang="en-US" dirty="0" err="1" smtClean="0"/>
              <a:t>SMSRecorder</a:t>
            </a:r>
            <a:r>
              <a:rPr lang="en-US" dirty="0" smtClean="0"/>
              <a:t>(Context _context) {</a:t>
            </a:r>
          </a:p>
          <a:p>
            <a:pPr lvl="2"/>
            <a:r>
              <a:rPr lang="en-US" dirty="0" err="1" smtClean="0"/>
              <a:t>this.context</a:t>
            </a:r>
            <a:r>
              <a:rPr lang="en-US" dirty="0" smtClean="0"/>
              <a:t> = _context;</a:t>
            </a:r>
          </a:p>
          <a:p>
            <a:pPr lvl="2"/>
            <a:r>
              <a:rPr lang="en-US" dirty="0" smtClean="0"/>
              <a:t>handler = new Handler();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startRecording</a:t>
            </a:r>
            <a:r>
              <a:rPr lang="en-US" dirty="0" smtClean="0"/>
              <a:t>() {</a:t>
            </a:r>
          </a:p>
          <a:p>
            <a:pPr lvl="1"/>
            <a:r>
              <a:rPr lang="en-US" dirty="0" err="1" smtClean="0"/>
              <a:t>myObserver</a:t>
            </a:r>
            <a:r>
              <a:rPr lang="en-US" dirty="0" smtClean="0"/>
              <a:t> = new </a:t>
            </a:r>
            <a:r>
              <a:rPr lang="en-US" dirty="0" err="1" smtClean="0"/>
              <a:t>MyObserver</a:t>
            </a:r>
            <a:r>
              <a:rPr lang="en-US" dirty="0" smtClean="0"/>
              <a:t>(handler);</a:t>
            </a:r>
          </a:p>
          <a:p>
            <a:pPr lvl="1"/>
            <a:r>
              <a:rPr lang="en-US" dirty="0" err="1" smtClean="0"/>
              <a:t>contentResolver</a:t>
            </a:r>
            <a:r>
              <a:rPr lang="en-US" dirty="0" smtClean="0"/>
              <a:t> = </a:t>
            </a:r>
            <a:r>
              <a:rPr lang="en-US" dirty="0" err="1" smtClean="0"/>
              <a:t>context.getContentResolver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contentResolver.registerContentObserver</a:t>
            </a:r>
            <a:r>
              <a:rPr lang="en-US" dirty="0" smtClean="0"/>
              <a:t>(</a:t>
            </a:r>
            <a:r>
              <a:rPr lang="en-US" dirty="0" err="1" smtClean="0"/>
              <a:t>Uri.parse</a:t>
            </a:r>
            <a:r>
              <a:rPr lang="en-US" dirty="0" smtClean="0"/>
              <a:t>("content://sms"),true, </a:t>
            </a:r>
            <a:r>
              <a:rPr lang="en-US" dirty="0" err="1" smtClean="0"/>
              <a:t>myObserver</a:t>
            </a:r>
            <a:r>
              <a:rPr lang="en-US" dirty="0" smtClean="0"/>
              <a:t>);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stopRecording</a:t>
            </a:r>
            <a:r>
              <a:rPr lang="en-US" dirty="0" smtClean="0"/>
              <a:t>() {</a:t>
            </a:r>
          </a:p>
          <a:p>
            <a:pPr lvl="1"/>
            <a:r>
              <a:rPr lang="en-US" dirty="0" err="1" smtClean="0"/>
              <a:t>contentResolver.unregisterContentObserver</a:t>
            </a:r>
            <a:r>
              <a:rPr lang="en-US" dirty="0" smtClean="0"/>
              <a:t>(</a:t>
            </a:r>
            <a:r>
              <a:rPr lang="en-US" dirty="0" err="1" smtClean="0"/>
              <a:t>myObserver</a:t>
            </a:r>
            <a:r>
              <a:rPr lang="en-US" dirty="0" smtClean="0"/>
              <a:t>);</a:t>
            </a:r>
          </a:p>
          <a:p>
            <a:r>
              <a:rPr lang="en-US" dirty="0" smtClean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ContentObserver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class </a:t>
            </a:r>
            <a:r>
              <a:rPr lang="en-US" dirty="0" err="1" smtClean="0"/>
              <a:t>MyObserver</a:t>
            </a:r>
            <a:r>
              <a:rPr lang="en-US" dirty="0" smtClean="0"/>
              <a:t> extends </a:t>
            </a:r>
            <a:r>
              <a:rPr lang="en-US" dirty="0" err="1" smtClean="0"/>
              <a:t>ContentObserver</a:t>
            </a:r>
            <a:r>
              <a:rPr lang="en-US" dirty="0" smtClean="0"/>
              <a:t> {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MyObserver</a:t>
            </a:r>
            <a:r>
              <a:rPr lang="en-US" dirty="0" smtClean="0"/>
              <a:t>(Handler </a:t>
            </a:r>
            <a:r>
              <a:rPr lang="en-US" dirty="0" err="1" smtClean="0"/>
              <a:t>handler</a:t>
            </a:r>
            <a:r>
              <a:rPr lang="en-US" dirty="0" smtClean="0"/>
              <a:t>) {</a:t>
            </a:r>
          </a:p>
          <a:p>
            <a:pPr lvl="2"/>
            <a:r>
              <a:rPr lang="en-US" dirty="0" smtClean="0"/>
              <a:t>super(handler);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onChange</a:t>
            </a:r>
            <a:r>
              <a:rPr lang="en-US" dirty="0" smtClean="0"/>
              <a:t>(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selfChange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super.onChange</a:t>
            </a:r>
            <a:r>
              <a:rPr lang="en-US" dirty="0" smtClean="0"/>
              <a:t>(</a:t>
            </a:r>
            <a:r>
              <a:rPr lang="en-US" dirty="0" err="1" smtClean="0"/>
              <a:t>selfChange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Uri </a:t>
            </a:r>
            <a:r>
              <a:rPr lang="en-US" dirty="0" err="1" smtClean="0"/>
              <a:t>uriSMSURI</a:t>
            </a:r>
            <a:r>
              <a:rPr lang="en-US" dirty="0" smtClean="0"/>
              <a:t> = </a:t>
            </a:r>
            <a:r>
              <a:rPr lang="en-US" dirty="0" err="1" smtClean="0"/>
              <a:t>Uri.parse</a:t>
            </a:r>
            <a:r>
              <a:rPr lang="en-US" dirty="0" smtClean="0"/>
              <a:t>("content://sms");</a:t>
            </a:r>
          </a:p>
          <a:p>
            <a:pPr lvl="2"/>
            <a:r>
              <a:rPr lang="en-US" dirty="0" smtClean="0"/>
              <a:t>Cursor cur = </a:t>
            </a:r>
            <a:r>
              <a:rPr lang="en-US" dirty="0" err="1" smtClean="0"/>
              <a:t>context.getContentResolver</a:t>
            </a:r>
            <a:r>
              <a:rPr lang="en-US" dirty="0" smtClean="0"/>
              <a:t>().query(</a:t>
            </a:r>
            <a:r>
              <a:rPr lang="en-US" dirty="0" err="1" smtClean="0"/>
              <a:t>uriSMSURI</a:t>
            </a:r>
            <a:r>
              <a:rPr lang="en-US" dirty="0" smtClean="0"/>
              <a:t>, null, null, null, null);</a:t>
            </a:r>
          </a:p>
          <a:p>
            <a:pPr lvl="2"/>
            <a:r>
              <a:rPr lang="en-US" dirty="0" smtClean="0"/>
              <a:t>// this will make it point to the first record, which is the last SMS sent</a:t>
            </a:r>
          </a:p>
          <a:p>
            <a:pPr lvl="2"/>
            <a:r>
              <a:rPr lang="en-US" dirty="0" err="1" smtClean="0"/>
              <a:t>cur.moveToNext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String content = </a:t>
            </a:r>
            <a:r>
              <a:rPr lang="en-US" dirty="0" err="1" smtClean="0"/>
              <a:t>cur.getString</a:t>
            </a:r>
            <a:r>
              <a:rPr lang="en-US" dirty="0" smtClean="0"/>
              <a:t>(</a:t>
            </a:r>
            <a:r>
              <a:rPr lang="en-US" dirty="0" err="1" smtClean="0"/>
              <a:t>cur.getColumnIndex</a:t>
            </a:r>
            <a:r>
              <a:rPr lang="en-US" dirty="0" smtClean="0"/>
              <a:t>("body"));</a:t>
            </a:r>
          </a:p>
          <a:p>
            <a:pPr lvl="2"/>
            <a:r>
              <a:rPr lang="en-US" dirty="0" smtClean="0"/>
              <a:t>String address = "nothing"; //</a:t>
            </a:r>
            <a:r>
              <a:rPr lang="en-US" dirty="0" err="1" smtClean="0"/>
              <a:t>cur.getString</a:t>
            </a:r>
            <a:r>
              <a:rPr lang="en-US" dirty="0" smtClean="0"/>
              <a:t>(</a:t>
            </a:r>
            <a:r>
              <a:rPr lang="en-US" dirty="0" err="1" smtClean="0"/>
              <a:t>cur.getColumnIndex</a:t>
            </a:r>
            <a:r>
              <a:rPr lang="en-US" dirty="0" smtClean="0"/>
              <a:t>("address"));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sms</a:t>
            </a:r>
            <a:r>
              <a:rPr lang="en-US" dirty="0" smtClean="0"/>
              <a:t> </a:t>
            </a:r>
            <a:r>
              <a:rPr lang="en-US" dirty="0" err="1" smtClean="0"/>
              <a:t>recorder","sms</a:t>
            </a:r>
            <a:r>
              <a:rPr lang="en-US" dirty="0" smtClean="0"/>
              <a:t> sent to: "+address+" with body: "+content);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// show each column... each piece of data that could be recorded</a:t>
            </a:r>
          </a:p>
          <a:p>
            <a:pPr lvl="2"/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cur.getColumnCount</a:t>
            </a:r>
            <a:r>
              <a:rPr lang="en-US" dirty="0" smtClean="0"/>
              <a:t>();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sms</a:t>
            </a:r>
            <a:r>
              <a:rPr lang="en-US" dirty="0" smtClean="0"/>
              <a:t> recorder: </a:t>
            </a:r>
            <a:r>
              <a:rPr lang="en-US" dirty="0" err="1" smtClean="0"/>
              <a:t>column",cur.getColumnName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));</a:t>
            </a:r>
          </a:p>
          <a:p>
            <a:pPr lvl="2"/>
            <a:endParaRPr lang="en-US" dirty="0" smtClean="0"/>
          </a:p>
          <a:p>
            <a:pPr lvl="2"/>
            <a:r>
              <a:rPr lang="en-US" dirty="0" err="1" smtClean="0"/>
              <a:t>cur.close</a:t>
            </a:r>
            <a:r>
              <a:rPr lang="en-US" dirty="0" smtClean="0"/>
              <a:t>(); // or call </a:t>
            </a:r>
            <a:r>
              <a:rPr lang="en-US" dirty="0" err="1" smtClean="0"/>
              <a:t>cur.moveToNext</a:t>
            </a:r>
            <a:r>
              <a:rPr lang="en-US" dirty="0" smtClean="0"/>
              <a:t>(); to process an older </a:t>
            </a:r>
            <a:r>
              <a:rPr lang="en-US" dirty="0" err="1" smtClean="0"/>
              <a:t>sms</a:t>
            </a:r>
            <a:endParaRPr lang="en-US" dirty="0" smtClean="0"/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Member variable</a:t>
            </a:r>
          </a:p>
          <a:p>
            <a:pPr lvl="1"/>
            <a:r>
              <a:rPr lang="en-US" dirty="0" err="1"/>
              <a:t>SMSRecorder</a:t>
            </a:r>
            <a:r>
              <a:rPr lang="en-US" dirty="0"/>
              <a:t> </a:t>
            </a:r>
            <a:r>
              <a:rPr lang="en-US" dirty="0" err="1"/>
              <a:t>smsRecorder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smsRecorder</a:t>
            </a:r>
            <a:r>
              <a:rPr lang="en-US" dirty="0" smtClean="0"/>
              <a:t> = new </a:t>
            </a:r>
            <a:r>
              <a:rPr lang="en-US" dirty="0" err="1" smtClean="0"/>
              <a:t>SMSRecorder</a:t>
            </a:r>
            <a:r>
              <a:rPr lang="en-US" dirty="0" smtClean="0"/>
              <a:t>(this);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smsRecorder.startRecording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New function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onDestroy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super.onDestroy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smsRecorder.stopRecording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 smtClean="0"/>
              <a:t>Run: send a </a:t>
            </a:r>
            <a:r>
              <a:rPr lang="en-US" dirty="0" err="1" smtClean="0"/>
              <a:t>sms</a:t>
            </a:r>
            <a:r>
              <a:rPr lang="en-US" dirty="0" smtClean="0"/>
              <a:t> somewhere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Send 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endParaRPr lang="en-US" dirty="0" smtClean="0"/>
          </a:p>
          <a:p>
            <a:pPr lvl="1"/>
            <a:r>
              <a:rPr lang="en-US" dirty="0" smtClean="0"/>
              <a:t>Button </a:t>
            </a:r>
            <a:r>
              <a:rPr lang="en-US" dirty="0" err="1" smtClean="0"/>
              <a:t>sendSMSButton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R.id.sendSMSButton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sendSMSButton.setOnClickListener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</a:t>
            </a:r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</a:t>
            </a:r>
            <a:r>
              <a:rPr lang="en-US" dirty="0" err="1" smtClean="0"/>
              <a:t>onClick</a:t>
            </a:r>
            <a:r>
              <a:rPr lang="en-US" dirty="0" smtClean="0"/>
              <a:t>(View v) {</a:t>
            </a:r>
          </a:p>
          <a:p>
            <a:pPr lvl="3"/>
            <a:r>
              <a:rPr lang="en-US" dirty="0" err="1" smtClean="0"/>
              <a:t>PendingIntent</a:t>
            </a:r>
            <a:r>
              <a:rPr lang="en-US" dirty="0" smtClean="0"/>
              <a:t> pi = </a:t>
            </a:r>
            <a:r>
              <a:rPr lang="en-US" dirty="0" err="1" smtClean="0"/>
              <a:t>PendingIntent.getActivity</a:t>
            </a:r>
            <a:r>
              <a:rPr lang="en-US" dirty="0" smtClean="0"/>
              <a:t>(</a:t>
            </a:r>
            <a:r>
              <a:rPr lang="en-US" dirty="0" err="1"/>
              <a:t>SMSFunActivity</a:t>
            </a:r>
            <a:r>
              <a:rPr lang="en-US" dirty="0" err="1" smtClean="0"/>
              <a:t>.this</a:t>
            </a:r>
            <a:r>
              <a:rPr lang="en-US" dirty="0" smtClean="0"/>
              <a:t>, 0,</a:t>
            </a:r>
          </a:p>
          <a:p>
            <a:pPr lvl="3"/>
            <a:r>
              <a:rPr lang="en-US" dirty="0" smtClean="0"/>
              <a:t>new Intent(</a:t>
            </a:r>
            <a:r>
              <a:rPr lang="en-US" dirty="0" err="1"/>
              <a:t>SMSFunActivity</a:t>
            </a:r>
            <a:r>
              <a:rPr lang="en-US" dirty="0" err="1" smtClean="0"/>
              <a:t>.this</a:t>
            </a:r>
            <a:r>
              <a:rPr lang="en-US" dirty="0" smtClean="0"/>
              <a:t>, </a:t>
            </a:r>
            <a:r>
              <a:rPr lang="en-US" dirty="0" err="1"/>
              <a:t>SMSFunActivity</a:t>
            </a:r>
            <a:r>
              <a:rPr lang="en-US" dirty="0" err="1" smtClean="0"/>
              <a:t>.class</a:t>
            </a:r>
            <a:r>
              <a:rPr lang="en-US" dirty="0" smtClean="0"/>
              <a:t>), 0);                </a:t>
            </a:r>
          </a:p>
          <a:p>
            <a:pPr lvl="3"/>
            <a:r>
              <a:rPr lang="en-US" dirty="0" err="1" smtClean="0"/>
              <a:t>SmsManager</a:t>
            </a:r>
            <a:r>
              <a:rPr lang="en-US" dirty="0" smtClean="0"/>
              <a:t> </a:t>
            </a:r>
            <a:r>
              <a:rPr lang="en-US" dirty="0" err="1" smtClean="0"/>
              <a:t>sms</a:t>
            </a:r>
            <a:r>
              <a:rPr lang="en-US" dirty="0" smtClean="0"/>
              <a:t> = </a:t>
            </a:r>
            <a:r>
              <a:rPr lang="en-US" dirty="0" err="1" smtClean="0"/>
              <a:t>SmsManager.getDefault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sms.sendTextMessage</a:t>
            </a:r>
            <a:r>
              <a:rPr lang="en-US" dirty="0" smtClean="0"/>
              <a:t>("1234567890", null, "test", pi, null);  // first null is the SMS center which will receive and route the SMS. The second null could be an intent that will be generated when the </a:t>
            </a:r>
            <a:r>
              <a:rPr lang="en-US" dirty="0" err="1" smtClean="0"/>
              <a:t>sms</a:t>
            </a:r>
            <a:r>
              <a:rPr lang="en-US" smtClean="0"/>
              <a:t> is sent</a:t>
            </a:r>
          </a:p>
          <a:p>
            <a:pPr lvl="3"/>
            <a:r>
              <a:rPr lang="en-US" smtClean="0"/>
              <a:t>//</a:t>
            </a:r>
            <a:r>
              <a:rPr lang="en-US" dirty="0" err="1" smtClean="0"/>
              <a:t>sms.sendMultipartTextMessage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//</a:t>
            </a:r>
            <a:r>
              <a:rPr lang="en-US" dirty="0" err="1" smtClean="0"/>
              <a:t>sms.sendDataMessage</a:t>
            </a:r>
            <a:endParaRPr lang="en-US" dirty="0" smtClean="0"/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});</a:t>
            </a:r>
          </a:p>
          <a:p>
            <a:pPr lvl="1"/>
            <a:endParaRPr lang="en-US" dirty="0"/>
          </a:p>
          <a:p>
            <a:r>
              <a:rPr lang="en-US" dirty="0" smtClean="0"/>
              <a:t>Run. Try you own number (i.e., send </a:t>
            </a:r>
            <a:r>
              <a:rPr lang="en-US" dirty="0" err="1" smtClean="0"/>
              <a:t>sms</a:t>
            </a:r>
            <a:r>
              <a:rPr lang="en-US" dirty="0" smtClean="0"/>
              <a:t> to yourself)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636</Words>
  <Application>Microsoft Office PowerPoint</Application>
  <PresentationFormat>On-screen Show (4:3)</PresentationFormat>
  <Paragraphs>128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SMS</vt:lpstr>
      <vt:lpstr>Reading a received SMS</vt:lpstr>
      <vt:lpstr>Recording sent SMS</vt:lpstr>
      <vt:lpstr>ContentObserver</vt:lpstr>
      <vt:lpstr>In Activity</vt:lpstr>
      <vt:lpstr>Send SMS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SMS</dc:title>
  <dc:creator>bohacek</dc:creator>
  <cp:lastModifiedBy>bohacek</cp:lastModifiedBy>
  <cp:revision>4</cp:revision>
  <dcterms:created xsi:type="dcterms:W3CDTF">2012-04-11T01:28:52Z</dcterms:created>
  <dcterms:modified xsi:type="dcterms:W3CDTF">2012-04-11T05:22:35Z</dcterms:modified>
</cp:coreProperties>
</file>