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2" r:id="rId2"/>
    <p:sldId id="275" r:id="rId3"/>
    <p:sldId id="276" r:id="rId4"/>
    <p:sldId id="300" r:id="rId5"/>
    <p:sldId id="277" r:id="rId6"/>
    <p:sldId id="281" r:id="rId7"/>
    <p:sldId id="282" r:id="rId8"/>
    <p:sldId id="280" r:id="rId9"/>
    <p:sldId id="283" r:id="rId10"/>
    <p:sldId id="284" r:id="rId11"/>
    <p:sldId id="286" r:id="rId12"/>
    <p:sldId id="287" r:id="rId13"/>
    <p:sldId id="288" r:id="rId14"/>
    <p:sldId id="279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30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01" autoAdjust="0"/>
  </p:normalViewPr>
  <p:slideViewPr>
    <p:cSldViewPr>
      <p:cViewPr varScale="1">
        <p:scale>
          <a:sx n="119" d="100"/>
          <a:sy n="119" d="100"/>
        </p:scale>
        <p:origin x="102" y="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333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12/12/2015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12/12/2015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12/12/2015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12/12/2015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12/12/2015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50236985-233B-45A7-8FD6-A4A857D79770}" type="datetimeFigureOut">
              <a:rPr lang="en-US" smtClean="0"/>
              <a:pPr/>
              <a:t>12/12/2015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36985-233B-45A7-8FD6-A4A857D79770}" type="datetimeFigureOut">
              <a:rPr lang="en-US" smtClean="0"/>
              <a:pPr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4D445-2E5E-4AEF-8BFA-CD56AA2B3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75.xml"/><Relationship Id="rId18" Type="http://schemas.openxmlformats.org/officeDocument/2006/relationships/tags" Target="../tags/tag80.xml"/><Relationship Id="rId26" Type="http://schemas.openxmlformats.org/officeDocument/2006/relationships/tags" Target="../tags/tag88.xml"/><Relationship Id="rId39" Type="http://schemas.openxmlformats.org/officeDocument/2006/relationships/slideLayout" Target="../slideLayouts/slideLayout2.xml"/><Relationship Id="rId21" Type="http://schemas.openxmlformats.org/officeDocument/2006/relationships/tags" Target="../tags/tag83.xml"/><Relationship Id="rId34" Type="http://schemas.openxmlformats.org/officeDocument/2006/relationships/tags" Target="../tags/tag96.xml"/><Relationship Id="rId42" Type="http://schemas.openxmlformats.org/officeDocument/2006/relationships/oleObject" Target="../embeddings/oleObject2.bin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6" Type="http://schemas.openxmlformats.org/officeDocument/2006/relationships/tags" Target="../tags/tag78.xml"/><Relationship Id="rId20" Type="http://schemas.openxmlformats.org/officeDocument/2006/relationships/tags" Target="../tags/tag82.xml"/><Relationship Id="rId29" Type="http://schemas.openxmlformats.org/officeDocument/2006/relationships/tags" Target="../tags/tag91.xml"/><Relationship Id="rId41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6" Type="http://schemas.openxmlformats.org/officeDocument/2006/relationships/tags" Target="../tags/tag68.xml"/><Relationship Id="rId11" Type="http://schemas.openxmlformats.org/officeDocument/2006/relationships/tags" Target="../tags/tag73.xml"/><Relationship Id="rId24" Type="http://schemas.openxmlformats.org/officeDocument/2006/relationships/tags" Target="../tags/tag86.xml"/><Relationship Id="rId32" Type="http://schemas.openxmlformats.org/officeDocument/2006/relationships/tags" Target="../tags/tag94.xml"/><Relationship Id="rId37" Type="http://schemas.openxmlformats.org/officeDocument/2006/relationships/tags" Target="../tags/tag99.xml"/><Relationship Id="rId40" Type="http://schemas.openxmlformats.org/officeDocument/2006/relationships/oleObject" Target="../embeddings/oleObject1.bin"/><Relationship Id="rId5" Type="http://schemas.openxmlformats.org/officeDocument/2006/relationships/tags" Target="../tags/tag67.xml"/><Relationship Id="rId15" Type="http://schemas.openxmlformats.org/officeDocument/2006/relationships/tags" Target="../tags/tag77.xml"/><Relationship Id="rId23" Type="http://schemas.openxmlformats.org/officeDocument/2006/relationships/tags" Target="../tags/tag85.xml"/><Relationship Id="rId28" Type="http://schemas.openxmlformats.org/officeDocument/2006/relationships/tags" Target="../tags/tag90.xml"/><Relationship Id="rId36" Type="http://schemas.openxmlformats.org/officeDocument/2006/relationships/tags" Target="../tags/tag98.xml"/><Relationship Id="rId10" Type="http://schemas.openxmlformats.org/officeDocument/2006/relationships/tags" Target="../tags/tag72.xml"/><Relationship Id="rId19" Type="http://schemas.openxmlformats.org/officeDocument/2006/relationships/tags" Target="../tags/tag81.xml"/><Relationship Id="rId31" Type="http://schemas.openxmlformats.org/officeDocument/2006/relationships/tags" Target="../tags/tag93.xml"/><Relationship Id="rId44" Type="http://schemas.openxmlformats.org/officeDocument/2006/relationships/oleObject" Target="../embeddings/oleObject4.bin"/><Relationship Id="rId4" Type="http://schemas.openxmlformats.org/officeDocument/2006/relationships/tags" Target="../tags/tag66.xml"/><Relationship Id="rId9" Type="http://schemas.openxmlformats.org/officeDocument/2006/relationships/tags" Target="../tags/tag71.xml"/><Relationship Id="rId14" Type="http://schemas.openxmlformats.org/officeDocument/2006/relationships/tags" Target="../tags/tag76.xml"/><Relationship Id="rId22" Type="http://schemas.openxmlformats.org/officeDocument/2006/relationships/tags" Target="../tags/tag84.xml"/><Relationship Id="rId27" Type="http://schemas.openxmlformats.org/officeDocument/2006/relationships/tags" Target="../tags/tag89.xml"/><Relationship Id="rId30" Type="http://schemas.openxmlformats.org/officeDocument/2006/relationships/tags" Target="../tags/tag92.xml"/><Relationship Id="rId35" Type="http://schemas.openxmlformats.org/officeDocument/2006/relationships/tags" Target="../tags/tag97.xml"/><Relationship Id="rId43" Type="http://schemas.openxmlformats.org/officeDocument/2006/relationships/oleObject" Target="../embeddings/oleObject3.bin"/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12" Type="http://schemas.openxmlformats.org/officeDocument/2006/relationships/tags" Target="../tags/tag74.xml"/><Relationship Id="rId17" Type="http://schemas.openxmlformats.org/officeDocument/2006/relationships/tags" Target="../tags/tag79.xml"/><Relationship Id="rId25" Type="http://schemas.openxmlformats.org/officeDocument/2006/relationships/tags" Target="../tags/tag87.xml"/><Relationship Id="rId33" Type="http://schemas.openxmlformats.org/officeDocument/2006/relationships/tags" Target="../tags/tag95.xml"/><Relationship Id="rId38" Type="http://schemas.openxmlformats.org/officeDocument/2006/relationships/tags" Target="../tags/tag10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tags" Target="../tags/tag152.xml"/><Relationship Id="rId18" Type="http://schemas.openxmlformats.org/officeDocument/2006/relationships/tags" Target="../tags/tag157.xml"/><Relationship Id="rId26" Type="http://schemas.openxmlformats.org/officeDocument/2006/relationships/tags" Target="../tags/tag165.xml"/><Relationship Id="rId39" Type="http://schemas.openxmlformats.org/officeDocument/2006/relationships/oleObject" Target="../embeddings/oleObject9.bin"/><Relationship Id="rId21" Type="http://schemas.openxmlformats.org/officeDocument/2006/relationships/tags" Target="../tags/tag160.xml"/><Relationship Id="rId34" Type="http://schemas.openxmlformats.org/officeDocument/2006/relationships/tags" Target="../tags/tag173.xml"/><Relationship Id="rId42" Type="http://schemas.openxmlformats.org/officeDocument/2006/relationships/oleObject" Target="../embeddings/oleObject11.bin"/><Relationship Id="rId7" Type="http://schemas.openxmlformats.org/officeDocument/2006/relationships/tags" Target="../tags/tag146.xml"/><Relationship Id="rId2" Type="http://schemas.openxmlformats.org/officeDocument/2006/relationships/tags" Target="../tags/tag141.xml"/><Relationship Id="rId16" Type="http://schemas.openxmlformats.org/officeDocument/2006/relationships/tags" Target="../tags/tag155.xml"/><Relationship Id="rId20" Type="http://schemas.openxmlformats.org/officeDocument/2006/relationships/tags" Target="../tags/tag159.xml"/><Relationship Id="rId29" Type="http://schemas.openxmlformats.org/officeDocument/2006/relationships/tags" Target="../tags/tag168.xml"/><Relationship Id="rId41" Type="http://schemas.openxmlformats.org/officeDocument/2006/relationships/oleObject" Target="../embeddings/oleObject10.bin"/><Relationship Id="rId1" Type="http://schemas.openxmlformats.org/officeDocument/2006/relationships/vmlDrawing" Target="../drawings/vmlDrawing3.vml"/><Relationship Id="rId6" Type="http://schemas.openxmlformats.org/officeDocument/2006/relationships/tags" Target="../tags/tag145.xml"/><Relationship Id="rId11" Type="http://schemas.openxmlformats.org/officeDocument/2006/relationships/tags" Target="../tags/tag150.xml"/><Relationship Id="rId24" Type="http://schemas.openxmlformats.org/officeDocument/2006/relationships/tags" Target="../tags/tag163.xml"/><Relationship Id="rId32" Type="http://schemas.openxmlformats.org/officeDocument/2006/relationships/tags" Target="../tags/tag171.xml"/><Relationship Id="rId37" Type="http://schemas.openxmlformats.org/officeDocument/2006/relationships/tags" Target="../tags/tag176.xml"/><Relationship Id="rId40" Type="http://schemas.openxmlformats.org/officeDocument/2006/relationships/image" Target="../media/image1.wmf"/><Relationship Id="rId5" Type="http://schemas.openxmlformats.org/officeDocument/2006/relationships/tags" Target="../tags/tag144.xml"/><Relationship Id="rId15" Type="http://schemas.openxmlformats.org/officeDocument/2006/relationships/tags" Target="../tags/tag154.xml"/><Relationship Id="rId23" Type="http://schemas.openxmlformats.org/officeDocument/2006/relationships/tags" Target="../tags/tag162.xml"/><Relationship Id="rId28" Type="http://schemas.openxmlformats.org/officeDocument/2006/relationships/tags" Target="../tags/tag167.xml"/><Relationship Id="rId36" Type="http://schemas.openxmlformats.org/officeDocument/2006/relationships/tags" Target="../tags/tag175.xml"/><Relationship Id="rId10" Type="http://schemas.openxmlformats.org/officeDocument/2006/relationships/tags" Target="../tags/tag149.xml"/><Relationship Id="rId19" Type="http://schemas.openxmlformats.org/officeDocument/2006/relationships/tags" Target="../tags/tag158.xml"/><Relationship Id="rId31" Type="http://schemas.openxmlformats.org/officeDocument/2006/relationships/tags" Target="../tags/tag170.xml"/><Relationship Id="rId4" Type="http://schemas.openxmlformats.org/officeDocument/2006/relationships/tags" Target="../tags/tag143.xml"/><Relationship Id="rId9" Type="http://schemas.openxmlformats.org/officeDocument/2006/relationships/tags" Target="../tags/tag148.xml"/><Relationship Id="rId14" Type="http://schemas.openxmlformats.org/officeDocument/2006/relationships/tags" Target="../tags/tag153.xml"/><Relationship Id="rId22" Type="http://schemas.openxmlformats.org/officeDocument/2006/relationships/tags" Target="../tags/tag161.xml"/><Relationship Id="rId27" Type="http://schemas.openxmlformats.org/officeDocument/2006/relationships/tags" Target="../tags/tag166.xml"/><Relationship Id="rId30" Type="http://schemas.openxmlformats.org/officeDocument/2006/relationships/tags" Target="../tags/tag169.xml"/><Relationship Id="rId35" Type="http://schemas.openxmlformats.org/officeDocument/2006/relationships/tags" Target="../tags/tag174.xml"/><Relationship Id="rId43" Type="http://schemas.openxmlformats.org/officeDocument/2006/relationships/oleObject" Target="../embeddings/oleObject12.bin"/><Relationship Id="rId8" Type="http://schemas.openxmlformats.org/officeDocument/2006/relationships/tags" Target="../tags/tag147.xml"/><Relationship Id="rId3" Type="http://schemas.openxmlformats.org/officeDocument/2006/relationships/tags" Target="../tags/tag142.xml"/><Relationship Id="rId12" Type="http://schemas.openxmlformats.org/officeDocument/2006/relationships/tags" Target="../tags/tag151.xml"/><Relationship Id="rId17" Type="http://schemas.openxmlformats.org/officeDocument/2006/relationships/tags" Target="../tags/tag156.xml"/><Relationship Id="rId25" Type="http://schemas.openxmlformats.org/officeDocument/2006/relationships/tags" Target="../tags/tag164.xml"/><Relationship Id="rId33" Type="http://schemas.openxmlformats.org/officeDocument/2006/relationships/tags" Target="../tags/tag172.xml"/><Relationship Id="rId38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188.xml"/><Relationship Id="rId18" Type="http://schemas.openxmlformats.org/officeDocument/2006/relationships/tags" Target="../tags/tag193.xml"/><Relationship Id="rId26" Type="http://schemas.openxmlformats.org/officeDocument/2006/relationships/tags" Target="../tags/tag201.xml"/><Relationship Id="rId39" Type="http://schemas.openxmlformats.org/officeDocument/2006/relationships/oleObject" Target="../embeddings/oleObject13.bin"/><Relationship Id="rId21" Type="http://schemas.openxmlformats.org/officeDocument/2006/relationships/tags" Target="../tags/tag196.xml"/><Relationship Id="rId34" Type="http://schemas.openxmlformats.org/officeDocument/2006/relationships/tags" Target="../tags/tag209.xml"/><Relationship Id="rId42" Type="http://schemas.openxmlformats.org/officeDocument/2006/relationships/oleObject" Target="../embeddings/oleObject15.bin"/><Relationship Id="rId7" Type="http://schemas.openxmlformats.org/officeDocument/2006/relationships/tags" Target="../tags/tag182.xml"/><Relationship Id="rId2" Type="http://schemas.openxmlformats.org/officeDocument/2006/relationships/tags" Target="../tags/tag177.xml"/><Relationship Id="rId16" Type="http://schemas.openxmlformats.org/officeDocument/2006/relationships/tags" Target="../tags/tag191.xml"/><Relationship Id="rId20" Type="http://schemas.openxmlformats.org/officeDocument/2006/relationships/tags" Target="../tags/tag195.xml"/><Relationship Id="rId29" Type="http://schemas.openxmlformats.org/officeDocument/2006/relationships/tags" Target="../tags/tag204.xml"/><Relationship Id="rId41" Type="http://schemas.openxmlformats.org/officeDocument/2006/relationships/oleObject" Target="../embeddings/oleObject14.bin"/><Relationship Id="rId1" Type="http://schemas.openxmlformats.org/officeDocument/2006/relationships/vmlDrawing" Target="../drawings/vmlDrawing4.vml"/><Relationship Id="rId6" Type="http://schemas.openxmlformats.org/officeDocument/2006/relationships/tags" Target="../tags/tag181.xml"/><Relationship Id="rId11" Type="http://schemas.openxmlformats.org/officeDocument/2006/relationships/tags" Target="../tags/tag186.xml"/><Relationship Id="rId24" Type="http://schemas.openxmlformats.org/officeDocument/2006/relationships/tags" Target="../tags/tag199.xml"/><Relationship Id="rId32" Type="http://schemas.openxmlformats.org/officeDocument/2006/relationships/tags" Target="../tags/tag207.xml"/><Relationship Id="rId37" Type="http://schemas.openxmlformats.org/officeDocument/2006/relationships/tags" Target="../tags/tag212.xml"/><Relationship Id="rId40" Type="http://schemas.openxmlformats.org/officeDocument/2006/relationships/image" Target="../media/image1.wmf"/><Relationship Id="rId5" Type="http://schemas.openxmlformats.org/officeDocument/2006/relationships/tags" Target="../tags/tag180.xml"/><Relationship Id="rId15" Type="http://schemas.openxmlformats.org/officeDocument/2006/relationships/tags" Target="../tags/tag190.xml"/><Relationship Id="rId23" Type="http://schemas.openxmlformats.org/officeDocument/2006/relationships/tags" Target="../tags/tag198.xml"/><Relationship Id="rId28" Type="http://schemas.openxmlformats.org/officeDocument/2006/relationships/tags" Target="../tags/tag203.xml"/><Relationship Id="rId36" Type="http://schemas.openxmlformats.org/officeDocument/2006/relationships/tags" Target="../tags/tag211.xml"/><Relationship Id="rId10" Type="http://schemas.openxmlformats.org/officeDocument/2006/relationships/tags" Target="../tags/tag185.xml"/><Relationship Id="rId19" Type="http://schemas.openxmlformats.org/officeDocument/2006/relationships/tags" Target="../tags/tag194.xml"/><Relationship Id="rId31" Type="http://schemas.openxmlformats.org/officeDocument/2006/relationships/tags" Target="../tags/tag206.xml"/><Relationship Id="rId4" Type="http://schemas.openxmlformats.org/officeDocument/2006/relationships/tags" Target="../tags/tag179.xml"/><Relationship Id="rId9" Type="http://schemas.openxmlformats.org/officeDocument/2006/relationships/tags" Target="../tags/tag184.xml"/><Relationship Id="rId14" Type="http://schemas.openxmlformats.org/officeDocument/2006/relationships/tags" Target="../tags/tag189.xml"/><Relationship Id="rId22" Type="http://schemas.openxmlformats.org/officeDocument/2006/relationships/tags" Target="../tags/tag197.xml"/><Relationship Id="rId27" Type="http://schemas.openxmlformats.org/officeDocument/2006/relationships/tags" Target="../tags/tag202.xml"/><Relationship Id="rId30" Type="http://schemas.openxmlformats.org/officeDocument/2006/relationships/tags" Target="../tags/tag205.xml"/><Relationship Id="rId35" Type="http://schemas.openxmlformats.org/officeDocument/2006/relationships/tags" Target="../tags/tag210.xml"/><Relationship Id="rId43" Type="http://schemas.openxmlformats.org/officeDocument/2006/relationships/oleObject" Target="../embeddings/oleObject16.bin"/><Relationship Id="rId8" Type="http://schemas.openxmlformats.org/officeDocument/2006/relationships/tags" Target="../tags/tag183.xml"/><Relationship Id="rId3" Type="http://schemas.openxmlformats.org/officeDocument/2006/relationships/tags" Target="../tags/tag178.xml"/><Relationship Id="rId12" Type="http://schemas.openxmlformats.org/officeDocument/2006/relationships/tags" Target="../tags/tag187.xml"/><Relationship Id="rId17" Type="http://schemas.openxmlformats.org/officeDocument/2006/relationships/tags" Target="../tags/tag192.xml"/><Relationship Id="rId25" Type="http://schemas.openxmlformats.org/officeDocument/2006/relationships/tags" Target="../tags/tag200.xml"/><Relationship Id="rId33" Type="http://schemas.openxmlformats.org/officeDocument/2006/relationships/tags" Target="../tags/tag208.xml"/><Relationship Id="rId38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tags" Target="../tags/tag224.xml"/><Relationship Id="rId18" Type="http://schemas.openxmlformats.org/officeDocument/2006/relationships/tags" Target="../tags/tag229.xml"/><Relationship Id="rId26" Type="http://schemas.openxmlformats.org/officeDocument/2006/relationships/tags" Target="../tags/tag237.xml"/><Relationship Id="rId39" Type="http://schemas.openxmlformats.org/officeDocument/2006/relationships/oleObject" Target="../embeddings/oleObject17.bin"/><Relationship Id="rId21" Type="http://schemas.openxmlformats.org/officeDocument/2006/relationships/tags" Target="../tags/tag232.xml"/><Relationship Id="rId34" Type="http://schemas.openxmlformats.org/officeDocument/2006/relationships/tags" Target="../tags/tag245.xml"/><Relationship Id="rId42" Type="http://schemas.openxmlformats.org/officeDocument/2006/relationships/oleObject" Target="../embeddings/oleObject19.bin"/><Relationship Id="rId7" Type="http://schemas.openxmlformats.org/officeDocument/2006/relationships/tags" Target="../tags/tag218.xml"/><Relationship Id="rId2" Type="http://schemas.openxmlformats.org/officeDocument/2006/relationships/tags" Target="../tags/tag213.xml"/><Relationship Id="rId16" Type="http://schemas.openxmlformats.org/officeDocument/2006/relationships/tags" Target="../tags/tag227.xml"/><Relationship Id="rId20" Type="http://schemas.openxmlformats.org/officeDocument/2006/relationships/tags" Target="../tags/tag231.xml"/><Relationship Id="rId29" Type="http://schemas.openxmlformats.org/officeDocument/2006/relationships/tags" Target="../tags/tag240.xml"/><Relationship Id="rId41" Type="http://schemas.openxmlformats.org/officeDocument/2006/relationships/oleObject" Target="../embeddings/oleObject18.bin"/><Relationship Id="rId1" Type="http://schemas.openxmlformats.org/officeDocument/2006/relationships/vmlDrawing" Target="../drawings/vmlDrawing5.vml"/><Relationship Id="rId6" Type="http://schemas.openxmlformats.org/officeDocument/2006/relationships/tags" Target="../tags/tag217.xml"/><Relationship Id="rId11" Type="http://schemas.openxmlformats.org/officeDocument/2006/relationships/tags" Target="../tags/tag222.xml"/><Relationship Id="rId24" Type="http://schemas.openxmlformats.org/officeDocument/2006/relationships/tags" Target="../tags/tag235.xml"/><Relationship Id="rId32" Type="http://schemas.openxmlformats.org/officeDocument/2006/relationships/tags" Target="../tags/tag243.xml"/><Relationship Id="rId37" Type="http://schemas.openxmlformats.org/officeDocument/2006/relationships/tags" Target="../tags/tag248.xml"/><Relationship Id="rId40" Type="http://schemas.openxmlformats.org/officeDocument/2006/relationships/image" Target="../media/image1.wmf"/><Relationship Id="rId5" Type="http://schemas.openxmlformats.org/officeDocument/2006/relationships/tags" Target="../tags/tag216.xml"/><Relationship Id="rId15" Type="http://schemas.openxmlformats.org/officeDocument/2006/relationships/tags" Target="../tags/tag226.xml"/><Relationship Id="rId23" Type="http://schemas.openxmlformats.org/officeDocument/2006/relationships/tags" Target="../tags/tag234.xml"/><Relationship Id="rId28" Type="http://schemas.openxmlformats.org/officeDocument/2006/relationships/tags" Target="../tags/tag239.xml"/><Relationship Id="rId36" Type="http://schemas.openxmlformats.org/officeDocument/2006/relationships/tags" Target="../tags/tag247.xml"/><Relationship Id="rId10" Type="http://schemas.openxmlformats.org/officeDocument/2006/relationships/tags" Target="../tags/tag221.xml"/><Relationship Id="rId19" Type="http://schemas.openxmlformats.org/officeDocument/2006/relationships/tags" Target="../tags/tag230.xml"/><Relationship Id="rId31" Type="http://schemas.openxmlformats.org/officeDocument/2006/relationships/tags" Target="../tags/tag242.xml"/><Relationship Id="rId4" Type="http://schemas.openxmlformats.org/officeDocument/2006/relationships/tags" Target="../tags/tag215.xml"/><Relationship Id="rId9" Type="http://schemas.openxmlformats.org/officeDocument/2006/relationships/tags" Target="../tags/tag220.xml"/><Relationship Id="rId14" Type="http://schemas.openxmlformats.org/officeDocument/2006/relationships/tags" Target="../tags/tag225.xml"/><Relationship Id="rId22" Type="http://schemas.openxmlformats.org/officeDocument/2006/relationships/tags" Target="../tags/tag233.xml"/><Relationship Id="rId27" Type="http://schemas.openxmlformats.org/officeDocument/2006/relationships/tags" Target="../tags/tag238.xml"/><Relationship Id="rId30" Type="http://schemas.openxmlformats.org/officeDocument/2006/relationships/tags" Target="../tags/tag241.xml"/><Relationship Id="rId35" Type="http://schemas.openxmlformats.org/officeDocument/2006/relationships/tags" Target="../tags/tag246.xml"/><Relationship Id="rId43" Type="http://schemas.openxmlformats.org/officeDocument/2006/relationships/oleObject" Target="../embeddings/oleObject20.bin"/><Relationship Id="rId8" Type="http://schemas.openxmlformats.org/officeDocument/2006/relationships/tags" Target="../tags/tag219.xml"/><Relationship Id="rId3" Type="http://schemas.openxmlformats.org/officeDocument/2006/relationships/tags" Target="../tags/tag214.xml"/><Relationship Id="rId12" Type="http://schemas.openxmlformats.org/officeDocument/2006/relationships/tags" Target="../tags/tag223.xml"/><Relationship Id="rId17" Type="http://schemas.openxmlformats.org/officeDocument/2006/relationships/tags" Target="../tags/tag228.xml"/><Relationship Id="rId25" Type="http://schemas.openxmlformats.org/officeDocument/2006/relationships/tags" Target="../tags/tag236.xml"/><Relationship Id="rId33" Type="http://schemas.openxmlformats.org/officeDocument/2006/relationships/tags" Target="../tags/tag244.xml"/><Relationship Id="rId38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tags" Target="../tags/tag260.xml"/><Relationship Id="rId18" Type="http://schemas.openxmlformats.org/officeDocument/2006/relationships/tags" Target="../tags/tag265.xml"/><Relationship Id="rId26" Type="http://schemas.openxmlformats.org/officeDocument/2006/relationships/tags" Target="../tags/tag273.xml"/><Relationship Id="rId39" Type="http://schemas.openxmlformats.org/officeDocument/2006/relationships/oleObject" Target="../embeddings/oleObject21.bin"/><Relationship Id="rId21" Type="http://schemas.openxmlformats.org/officeDocument/2006/relationships/tags" Target="../tags/tag268.xml"/><Relationship Id="rId34" Type="http://schemas.openxmlformats.org/officeDocument/2006/relationships/tags" Target="../tags/tag281.xml"/><Relationship Id="rId42" Type="http://schemas.openxmlformats.org/officeDocument/2006/relationships/oleObject" Target="../embeddings/oleObject23.bin"/><Relationship Id="rId7" Type="http://schemas.openxmlformats.org/officeDocument/2006/relationships/tags" Target="../tags/tag254.xml"/><Relationship Id="rId2" Type="http://schemas.openxmlformats.org/officeDocument/2006/relationships/tags" Target="../tags/tag249.xml"/><Relationship Id="rId16" Type="http://schemas.openxmlformats.org/officeDocument/2006/relationships/tags" Target="../tags/tag263.xml"/><Relationship Id="rId20" Type="http://schemas.openxmlformats.org/officeDocument/2006/relationships/tags" Target="../tags/tag267.xml"/><Relationship Id="rId29" Type="http://schemas.openxmlformats.org/officeDocument/2006/relationships/tags" Target="../tags/tag276.xml"/><Relationship Id="rId41" Type="http://schemas.openxmlformats.org/officeDocument/2006/relationships/oleObject" Target="../embeddings/oleObject22.bin"/><Relationship Id="rId1" Type="http://schemas.openxmlformats.org/officeDocument/2006/relationships/vmlDrawing" Target="../drawings/vmlDrawing6.vml"/><Relationship Id="rId6" Type="http://schemas.openxmlformats.org/officeDocument/2006/relationships/tags" Target="../tags/tag253.xml"/><Relationship Id="rId11" Type="http://schemas.openxmlformats.org/officeDocument/2006/relationships/tags" Target="../tags/tag258.xml"/><Relationship Id="rId24" Type="http://schemas.openxmlformats.org/officeDocument/2006/relationships/tags" Target="../tags/tag271.xml"/><Relationship Id="rId32" Type="http://schemas.openxmlformats.org/officeDocument/2006/relationships/tags" Target="../tags/tag279.xml"/><Relationship Id="rId37" Type="http://schemas.openxmlformats.org/officeDocument/2006/relationships/tags" Target="../tags/tag284.xml"/><Relationship Id="rId40" Type="http://schemas.openxmlformats.org/officeDocument/2006/relationships/image" Target="../media/image1.wmf"/><Relationship Id="rId5" Type="http://schemas.openxmlformats.org/officeDocument/2006/relationships/tags" Target="../tags/tag252.xml"/><Relationship Id="rId15" Type="http://schemas.openxmlformats.org/officeDocument/2006/relationships/tags" Target="../tags/tag262.xml"/><Relationship Id="rId23" Type="http://schemas.openxmlformats.org/officeDocument/2006/relationships/tags" Target="../tags/tag270.xml"/><Relationship Id="rId28" Type="http://schemas.openxmlformats.org/officeDocument/2006/relationships/tags" Target="../tags/tag275.xml"/><Relationship Id="rId36" Type="http://schemas.openxmlformats.org/officeDocument/2006/relationships/tags" Target="../tags/tag283.xml"/><Relationship Id="rId10" Type="http://schemas.openxmlformats.org/officeDocument/2006/relationships/tags" Target="../tags/tag257.xml"/><Relationship Id="rId19" Type="http://schemas.openxmlformats.org/officeDocument/2006/relationships/tags" Target="../tags/tag266.xml"/><Relationship Id="rId31" Type="http://schemas.openxmlformats.org/officeDocument/2006/relationships/tags" Target="../tags/tag278.xml"/><Relationship Id="rId4" Type="http://schemas.openxmlformats.org/officeDocument/2006/relationships/tags" Target="../tags/tag251.xml"/><Relationship Id="rId9" Type="http://schemas.openxmlformats.org/officeDocument/2006/relationships/tags" Target="../tags/tag256.xml"/><Relationship Id="rId14" Type="http://schemas.openxmlformats.org/officeDocument/2006/relationships/tags" Target="../tags/tag261.xml"/><Relationship Id="rId22" Type="http://schemas.openxmlformats.org/officeDocument/2006/relationships/tags" Target="../tags/tag269.xml"/><Relationship Id="rId27" Type="http://schemas.openxmlformats.org/officeDocument/2006/relationships/tags" Target="../tags/tag274.xml"/><Relationship Id="rId30" Type="http://schemas.openxmlformats.org/officeDocument/2006/relationships/tags" Target="../tags/tag277.xml"/><Relationship Id="rId35" Type="http://schemas.openxmlformats.org/officeDocument/2006/relationships/tags" Target="../tags/tag282.xml"/><Relationship Id="rId43" Type="http://schemas.openxmlformats.org/officeDocument/2006/relationships/oleObject" Target="../embeddings/oleObject24.bin"/><Relationship Id="rId8" Type="http://schemas.openxmlformats.org/officeDocument/2006/relationships/tags" Target="../tags/tag255.xml"/><Relationship Id="rId3" Type="http://schemas.openxmlformats.org/officeDocument/2006/relationships/tags" Target="../tags/tag250.xml"/><Relationship Id="rId12" Type="http://schemas.openxmlformats.org/officeDocument/2006/relationships/tags" Target="../tags/tag259.xml"/><Relationship Id="rId17" Type="http://schemas.openxmlformats.org/officeDocument/2006/relationships/tags" Target="../tags/tag264.xml"/><Relationship Id="rId25" Type="http://schemas.openxmlformats.org/officeDocument/2006/relationships/tags" Target="../tags/tag272.xml"/><Relationship Id="rId33" Type="http://schemas.openxmlformats.org/officeDocument/2006/relationships/tags" Target="../tags/tag280.xml"/><Relationship Id="rId38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3" Type="http://schemas.openxmlformats.org/officeDocument/2006/relationships/tags" Target="../tags/tag296.xml"/><Relationship Id="rId18" Type="http://schemas.openxmlformats.org/officeDocument/2006/relationships/tags" Target="../tags/tag301.xml"/><Relationship Id="rId26" Type="http://schemas.openxmlformats.org/officeDocument/2006/relationships/tags" Target="../tags/tag309.xml"/><Relationship Id="rId39" Type="http://schemas.openxmlformats.org/officeDocument/2006/relationships/image" Target="../media/image1.wmf"/><Relationship Id="rId21" Type="http://schemas.openxmlformats.org/officeDocument/2006/relationships/tags" Target="../tags/tag304.xml"/><Relationship Id="rId34" Type="http://schemas.openxmlformats.org/officeDocument/2006/relationships/tags" Target="../tags/tag317.xml"/><Relationship Id="rId42" Type="http://schemas.openxmlformats.org/officeDocument/2006/relationships/oleObject" Target="../embeddings/oleObject28.bin"/><Relationship Id="rId7" Type="http://schemas.openxmlformats.org/officeDocument/2006/relationships/tags" Target="../tags/tag290.xml"/><Relationship Id="rId2" Type="http://schemas.openxmlformats.org/officeDocument/2006/relationships/tags" Target="../tags/tag285.xml"/><Relationship Id="rId16" Type="http://schemas.openxmlformats.org/officeDocument/2006/relationships/tags" Target="../tags/tag299.xml"/><Relationship Id="rId20" Type="http://schemas.openxmlformats.org/officeDocument/2006/relationships/tags" Target="../tags/tag303.xml"/><Relationship Id="rId29" Type="http://schemas.openxmlformats.org/officeDocument/2006/relationships/tags" Target="../tags/tag312.xml"/><Relationship Id="rId41" Type="http://schemas.openxmlformats.org/officeDocument/2006/relationships/oleObject" Target="../embeddings/oleObject27.bin"/><Relationship Id="rId1" Type="http://schemas.openxmlformats.org/officeDocument/2006/relationships/vmlDrawing" Target="../drawings/vmlDrawing7.vml"/><Relationship Id="rId6" Type="http://schemas.openxmlformats.org/officeDocument/2006/relationships/tags" Target="../tags/tag289.xml"/><Relationship Id="rId11" Type="http://schemas.openxmlformats.org/officeDocument/2006/relationships/tags" Target="../tags/tag294.xml"/><Relationship Id="rId24" Type="http://schemas.openxmlformats.org/officeDocument/2006/relationships/tags" Target="../tags/tag307.xml"/><Relationship Id="rId32" Type="http://schemas.openxmlformats.org/officeDocument/2006/relationships/tags" Target="../tags/tag315.xml"/><Relationship Id="rId37" Type="http://schemas.openxmlformats.org/officeDocument/2006/relationships/slideLayout" Target="../slideLayouts/slideLayout4.xml"/><Relationship Id="rId40" Type="http://schemas.openxmlformats.org/officeDocument/2006/relationships/oleObject" Target="../embeddings/oleObject26.bin"/><Relationship Id="rId5" Type="http://schemas.openxmlformats.org/officeDocument/2006/relationships/tags" Target="../tags/tag288.xml"/><Relationship Id="rId15" Type="http://schemas.openxmlformats.org/officeDocument/2006/relationships/tags" Target="../tags/tag298.xml"/><Relationship Id="rId23" Type="http://schemas.openxmlformats.org/officeDocument/2006/relationships/tags" Target="../tags/tag306.xml"/><Relationship Id="rId28" Type="http://schemas.openxmlformats.org/officeDocument/2006/relationships/tags" Target="../tags/tag311.xml"/><Relationship Id="rId36" Type="http://schemas.openxmlformats.org/officeDocument/2006/relationships/tags" Target="../tags/tag319.xml"/><Relationship Id="rId10" Type="http://schemas.openxmlformats.org/officeDocument/2006/relationships/tags" Target="../tags/tag293.xml"/><Relationship Id="rId19" Type="http://schemas.openxmlformats.org/officeDocument/2006/relationships/tags" Target="../tags/tag302.xml"/><Relationship Id="rId31" Type="http://schemas.openxmlformats.org/officeDocument/2006/relationships/tags" Target="../tags/tag314.xml"/><Relationship Id="rId4" Type="http://schemas.openxmlformats.org/officeDocument/2006/relationships/tags" Target="../tags/tag287.xml"/><Relationship Id="rId9" Type="http://schemas.openxmlformats.org/officeDocument/2006/relationships/tags" Target="../tags/tag292.xml"/><Relationship Id="rId14" Type="http://schemas.openxmlformats.org/officeDocument/2006/relationships/tags" Target="../tags/tag297.xml"/><Relationship Id="rId22" Type="http://schemas.openxmlformats.org/officeDocument/2006/relationships/tags" Target="../tags/tag305.xml"/><Relationship Id="rId27" Type="http://schemas.openxmlformats.org/officeDocument/2006/relationships/tags" Target="../tags/tag310.xml"/><Relationship Id="rId30" Type="http://schemas.openxmlformats.org/officeDocument/2006/relationships/tags" Target="../tags/tag313.xml"/><Relationship Id="rId35" Type="http://schemas.openxmlformats.org/officeDocument/2006/relationships/tags" Target="../tags/tag318.xml"/><Relationship Id="rId8" Type="http://schemas.openxmlformats.org/officeDocument/2006/relationships/tags" Target="../tags/tag291.xml"/><Relationship Id="rId3" Type="http://schemas.openxmlformats.org/officeDocument/2006/relationships/tags" Target="../tags/tag286.xml"/><Relationship Id="rId12" Type="http://schemas.openxmlformats.org/officeDocument/2006/relationships/tags" Target="../tags/tag295.xml"/><Relationship Id="rId17" Type="http://schemas.openxmlformats.org/officeDocument/2006/relationships/tags" Target="../tags/tag300.xml"/><Relationship Id="rId25" Type="http://schemas.openxmlformats.org/officeDocument/2006/relationships/tags" Target="../tags/tag308.xml"/><Relationship Id="rId33" Type="http://schemas.openxmlformats.org/officeDocument/2006/relationships/tags" Target="../tags/tag316.xml"/><Relationship Id="rId38" Type="http://schemas.openxmlformats.org/officeDocument/2006/relationships/oleObject" Target="../embeddings/oleObject25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112.xml"/><Relationship Id="rId18" Type="http://schemas.openxmlformats.org/officeDocument/2006/relationships/tags" Target="../tags/tag117.xml"/><Relationship Id="rId26" Type="http://schemas.openxmlformats.org/officeDocument/2006/relationships/tags" Target="../tags/tag125.xml"/><Relationship Id="rId39" Type="http://schemas.openxmlformats.org/officeDocument/2006/relationships/tags" Target="../tags/tag138.xml"/><Relationship Id="rId21" Type="http://schemas.openxmlformats.org/officeDocument/2006/relationships/tags" Target="../tags/tag120.xml"/><Relationship Id="rId34" Type="http://schemas.openxmlformats.org/officeDocument/2006/relationships/tags" Target="../tags/tag133.xml"/><Relationship Id="rId42" Type="http://schemas.openxmlformats.org/officeDocument/2006/relationships/slideLayout" Target="../slideLayouts/slideLayout2.xml"/><Relationship Id="rId47" Type="http://schemas.openxmlformats.org/officeDocument/2006/relationships/oleObject" Target="../embeddings/oleObject8.bin"/><Relationship Id="rId7" Type="http://schemas.openxmlformats.org/officeDocument/2006/relationships/tags" Target="../tags/tag106.xml"/><Relationship Id="rId2" Type="http://schemas.openxmlformats.org/officeDocument/2006/relationships/tags" Target="../tags/tag101.xml"/><Relationship Id="rId16" Type="http://schemas.openxmlformats.org/officeDocument/2006/relationships/tags" Target="../tags/tag115.xml"/><Relationship Id="rId29" Type="http://schemas.openxmlformats.org/officeDocument/2006/relationships/tags" Target="../tags/tag128.xml"/><Relationship Id="rId1" Type="http://schemas.openxmlformats.org/officeDocument/2006/relationships/vmlDrawing" Target="../drawings/vmlDrawing2.vml"/><Relationship Id="rId6" Type="http://schemas.openxmlformats.org/officeDocument/2006/relationships/tags" Target="../tags/tag105.xml"/><Relationship Id="rId11" Type="http://schemas.openxmlformats.org/officeDocument/2006/relationships/tags" Target="../tags/tag110.xml"/><Relationship Id="rId24" Type="http://schemas.openxmlformats.org/officeDocument/2006/relationships/tags" Target="../tags/tag123.xml"/><Relationship Id="rId32" Type="http://schemas.openxmlformats.org/officeDocument/2006/relationships/tags" Target="../tags/tag131.xml"/><Relationship Id="rId37" Type="http://schemas.openxmlformats.org/officeDocument/2006/relationships/tags" Target="../tags/tag136.xml"/><Relationship Id="rId40" Type="http://schemas.openxmlformats.org/officeDocument/2006/relationships/tags" Target="../tags/tag139.xml"/><Relationship Id="rId45" Type="http://schemas.openxmlformats.org/officeDocument/2006/relationships/oleObject" Target="../embeddings/oleObject6.bin"/><Relationship Id="rId5" Type="http://schemas.openxmlformats.org/officeDocument/2006/relationships/tags" Target="../tags/tag104.xml"/><Relationship Id="rId15" Type="http://schemas.openxmlformats.org/officeDocument/2006/relationships/tags" Target="../tags/tag114.xml"/><Relationship Id="rId23" Type="http://schemas.openxmlformats.org/officeDocument/2006/relationships/tags" Target="../tags/tag122.xml"/><Relationship Id="rId28" Type="http://schemas.openxmlformats.org/officeDocument/2006/relationships/tags" Target="../tags/tag127.xml"/><Relationship Id="rId36" Type="http://schemas.openxmlformats.org/officeDocument/2006/relationships/tags" Target="../tags/tag135.xml"/><Relationship Id="rId10" Type="http://schemas.openxmlformats.org/officeDocument/2006/relationships/tags" Target="../tags/tag109.xml"/><Relationship Id="rId19" Type="http://schemas.openxmlformats.org/officeDocument/2006/relationships/tags" Target="../tags/tag118.xml"/><Relationship Id="rId31" Type="http://schemas.openxmlformats.org/officeDocument/2006/relationships/tags" Target="../tags/tag130.xml"/><Relationship Id="rId44" Type="http://schemas.openxmlformats.org/officeDocument/2006/relationships/image" Target="../media/image1.wmf"/><Relationship Id="rId4" Type="http://schemas.openxmlformats.org/officeDocument/2006/relationships/tags" Target="../tags/tag103.xml"/><Relationship Id="rId9" Type="http://schemas.openxmlformats.org/officeDocument/2006/relationships/tags" Target="../tags/tag108.xml"/><Relationship Id="rId14" Type="http://schemas.openxmlformats.org/officeDocument/2006/relationships/tags" Target="../tags/tag113.xml"/><Relationship Id="rId22" Type="http://schemas.openxmlformats.org/officeDocument/2006/relationships/tags" Target="../tags/tag121.xml"/><Relationship Id="rId27" Type="http://schemas.openxmlformats.org/officeDocument/2006/relationships/tags" Target="../tags/tag126.xml"/><Relationship Id="rId30" Type="http://schemas.openxmlformats.org/officeDocument/2006/relationships/tags" Target="../tags/tag129.xml"/><Relationship Id="rId35" Type="http://schemas.openxmlformats.org/officeDocument/2006/relationships/tags" Target="../tags/tag134.xml"/><Relationship Id="rId43" Type="http://schemas.openxmlformats.org/officeDocument/2006/relationships/oleObject" Target="../embeddings/oleObject5.bin"/><Relationship Id="rId8" Type="http://schemas.openxmlformats.org/officeDocument/2006/relationships/tags" Target="../tags/tag107.xml"/><Relationship Id="rId3" Type="http://schemas.openxmlformats.org/officeDocument/2006/relationships/tags" Target="../tags/tag102.xml"/><Relationship Id="rId12" Type="http://schemas.openxmlformats.org/officeDocument/2006/relationships/tags" Target="../tags/tag111.xml"/><Relationship Id="rId17" Type="http://schemas.openxmlformats.org/officeDocument/2006/relationships/tags" Target="../tags/tag116.xml"/><Relationship Id="rId25" Type="http://schemas.openxmlformats.org/officeDocument/2006/relationships/tags" Target="../tags/tag124.xml"/><Relationship Id="rId33" Type="http://schemas.openxmlformats.org/officeDocument/2006/relationships/tags" Target="../tags/tag132.xml"/><Relationship Id="rId38" Type="http://schemas.openxmlformats.org/officeDocument/2006/relationships/tags" Target="../tags/tag137.xml"/><Relationship Id="rId46" Type="http://schemas.openxmlformats.org/officeDocument/2006/relationships/oleObject" Target="../embeddings/oleObject7.bin"/><Relationship Id="rId20" Type="http://schemas.openxmlformats.org/officeDocument/2006/relationships/tags" Target="../tags/tag119.xml"/><Relationship Id="rId41" Type="http://schemas.openxmlformats.org/officeDocument/2006/relationships/tags" Target="../tags/tag14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473075" y="4506913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Clip" r:id="rId40" imgW="1305000" imgH="1085760" progId="">
                  <p:embed/>
                </p:oleObj>
              </mc:Choice>
              <mc:Fallback>
                <p:oleObj name="Clip" r:id="rId40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" y="4506913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5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2378075" y="4613275"/>
            <a:ext cx="501650" cy="220663"/>
            <a:chOff x="3922" y="3096"/>
            <a:chExt cx="316" cy="139"/>
          </a:xfrm>
        </p:grpSpPr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" name="Group 9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111875" y="4618038"/>
            <a:ext cx="495300" cy="211137"/>
            <a:chOff x="533" y="321"/>
            <a:chExt cx="359" cy="180"/>
          </a:xfrm>
        </p:grpSpPr>
        <p:grpSp>
          <p:nvGrpSpPr>
            <p:cNvPr id="10" name="Group 10"/>
            <p:cNvGrpSpPr>
              <a:grpSpLocks/>
            </p:cNvGrpSpPr>
            <p:nvPr/>
          </p:nvGrpSpPr>
          <p:grpSpPr bwMode="auto">
            <a:xfrm>
              <a:off x="533" y="321"/>
              <a:ext cx="359" cy="180"/>
              <a:chOff x="1009" y="655"/>
              <a:chExt cx="359" cy="180"/>
            </a:xfrm>
          </p:grpSpPr>
          <p:sp>
            <p:nvSpPr>
              <p:cNvPr id="12" name="Oval 11"/>
              <p:cNvSpPr>
                <a:spLocks noChangeArrowheads="1"/>
              </p:cNvSpPr>
              <p:nvPr/>
            </p:nvSpPr>
            <p:spPr bwMode="auto">
              <a:xfrm>
                <a:off x="1012" y="735"/>
                <a:ext cx="356" cy="100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2"/>
              <p:cNvSpPr>
                <a:spLocks noChangeShapeType="1"/>
              </p:cNvSpPr>
              <p:nvPr/>
            </p:nvSpPr>
            <p:spPr bwMode="auto">
              <a:xfrm>
                <a:off x="1012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3"/>
              <p:cNvSpPr>
                <a:spLocks noChangeShapeType="1"/>
              </p:cNvSpPr>
              <p:nvPr/>
            </p:nvSpPr>
            <p:spPr bwMode="auto">
              <a:xfrm>
                <a:off x="1368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1012" y="727"/>
                <a:ext cx="353" cy="61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Oval 15"/>
              <p:cNvSpPr>
                <a:spLocks noChangeArrowheads="1"/>
              </p:cNvSpPr>
              <p:nvPr/>
            </p:nvSpPr>
            <p:spPr bwMode="auto">
              <a:xfrm>
                <a:off x="1009" y="655"/>
                <a:ext cx="356" cy="11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7" name="Group 16"/>
              <p:cNvGrpSpPr>
                <a:grpSpLocks/>
              </p:cNvGrpSpPr>
              <p:nvPr/>
            </p:nvGrpSpPr>
            <p:grpSpPr bwMode="auto">
              <a:xfrm>
                <a:off x="1095" y="681"/>
                <a:ext cx="176" cy="68"/>
                <a:chOff x="2848" y="848"/>
                <a:chExt cx="140" cy="98"/>
              </a:xfrm>
            </p:grpSpPr>
            <p:sp>
              <p:nvSpPr>
                <p:cNvPr id="22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20"/>
              <p:cNvGrpSpPr>
                <a:grpSpLocks/>
              </p:cNvGrpSpPr>
              <p:nvPr/>
            </p:nvGrpSpPr>
            <p:grpSpPr bwMode="auto">
              <a:xfrm flipV="1">
                <a:off x="1095" y="680"/>
                <a:ext cx="176" cy="68"/>
                <a:chOff x="2848" y="848"/>
                <a:chExt cx="140" cy="98"/>
              </a:xfrm>
            </p:grpSpPr>
            <p:sp>
              <p:nvSpPr>
                <p:cNvPr id="19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2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2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>
              <a:off x="535" y="368"/>
              <a:ext cx="0" cy="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" name="Group 2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4206875" y="4613275"/>
            <a:ext cx="501650" cy="220663"/>
            <a:chOff x="3922" y="3096"/>
            <a:chExt cx="316" cy="139"/>
          </a:xfrm>
        </p:grpSpPr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9" name="Group 2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2301875" y="5562600"/>
            <a:ext cx="501650" cy="220663"/>
            <a:chOff x="3922" y="3096"/>
            <a:chExt cx="316" cy="139"/>
          </a:xfrm>
        </p:grpSpPr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4" name="Text Box 4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6200" y="5040313"/>
            <a:ext cx="1858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/>
              <a:t>End-host</a:t>
            </a:r>
          </a:p>
          <a:p>
            <a:r>
              <a:rPr lang="en-US" sz="1400" dirty="0"/>
              <a:t>IP: 10.1.2.3</a:t>
            </a:r>
          </a:p>
          <a:p>
            <a:r>
              <a:rPr lang="en-US" sz="1400" dirty="0"/>
              <a:t>MAC: 11:11:11:11:11</a:t>
            </a:r>
          </a:p>
        </p:txBody>
      </p:sp>
      <p:sp>
        <p:nvSpPr>
          <p:cNvPr id="35" name="Text Box 46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426075" y="4724400"/>
            <a:ext cx="1858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gateway</a:t>
            </a:r>
          </a:p>
          <a:p>
            <a:r>
              <a:rPr lang="en-US" sz="1400"/>
              <a:t>IP: 10.1.2.1</a:t>
            </a:r>
          </a:p>
          <a:p>
            <a:r>
              <a:rPr lang="en-US" sz="1400"/>
              <a:t>MAC: 22:22:22:22:22</a:t>
            </a:r>
          </a:p>
        </p:txBody>
      </p:sp>
      <p:sp>
        <p:nvSpPr>
          <p:cNvPr id="36" name="Text Box 47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696200" y="3521075"/>
            <a:ext cx="129698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Google server</a:t>
            </a:r>
          </a:p>
          <a:p>
            <a:r>
              <a:rPr lang="en-US" sz="1400"/>
              <a:t>IP: 201.1.2.3</a:t>
            </a:r>
          </a:p>
        </p:txBody>
      </p:sp>
      <p:graphicFrame>
        <p:nvGraphicFramePr>
          <p:cNvPr id="37" name="Object 48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8001000" y="4506913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Clip" r:id="rId42" imgW="1305000" imgH="1085760" progId="">
                  <p:embed/>
                </p:oleObj>
              </mc:Choice>
              <mc:Fallback>
                <p:oleObj name="Clip" r:id="rId42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4506913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AutoShape 117"/>
          <p:cNvCxnSpPr>
            <a:cxnSpLocks noChangeShapeType="1"/>
            <a:endCxn id="6" idx="1"/>
          </p:cNvCxnSpPr>
          <p:nvPr>
            <p:custDataLst>
              <p:tags r:id="rId12"/>
            </p:custDataLst>
          </p:nvPr>
        </p:nvCxnSpPr>
        <p:spPr bwMode="auto">
          <a:xfrm>
            <a:off x="995363" y="4724400"/>
            <a:ext cx="1382712" cy="63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3" name="AutoShape 118"/>
          <p:cNvCxnSpPr>
            <a:cxnSpLocks noChangeShapeType="1"/>
            <a:stCxn id="30" idx="0"/>
            <a:endCxn id="6" idx="3"/>
          </p:cNvCxnSpPr>
          <p:nvPr>
            <p:custDataLst>
              <p:tags r:id="rId13"/>
            </p:custDataLst>
          </p:nvPr>
        </p:nvCxnSpPr>
        <p:spPr bwMode="auto">
          <a:xfrm flipV="1">
            <a:off x="2510632" y="4787901"/>
            <a:ext cx="284956" cy="903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4" name="AutoShape 119"/>
          <p:cNvCxnSpPr>
            <a:cxnSpLocks noChangeShapeType="1"/>
            <a:stCxn id="6" idx="3"/>
            <a:endCxn id="26" idx="1"/>
          </p:cNvCxnSpPr>
          <p:nvPr>
            <p:custDataLst>
              <p:tags r:id="rId14"/>
            </p:custDataLst>
          </p:nvPr>
        </p:nvCxnSpPr>
        <p:spPr bwMode="auto">
          <a:xfrm>
            <a:off x="2795588" y="4787900"/>
            <a:ext cx="14112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5" name="AutoShape 120"/>
          <p:cNvCxnSpPr>
            <a:cxnSpLocks noChangeShapeType="1"/>
            <a:stCxn id="26" idx="3"/>
            <a:endCxn id="19" idx="0"/>
          </p:cNvCxnSpPr>
          <p:nvPr>
            <p:custDataLst>
              <p:tags r:id="rId15"/>
            </p:custDataLst>
          </p:nvPr>
        </p:nvCxnSpPr>
        <p:spPr bwMode="auto">
          <a:xfrm flipV="1">
            <a:off x="4624388" y="4711700"/>
            <a:ext cx="160655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" name="AutoShape 121"/>
          <p:cNvCxnSpPr>
            <a:cxnSpLocks noChangeShapeType="1"/>
            <a:stCxn id="16" idx="6"/>
          </p:cNvCxnSpPr>
          <p:nvPr>
            <p:custDataLst>
              <p:tags r:id="rId16"/>
            </p:custDataLst>
          </p:nvPr>
        </p:nvCxnSpPr>
        <p:spPr bwMode="auto">
          <a:xfrm>
            <a:off x="6602413" y="4686300"/>
            <a:ext cx="1398587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7" name="Text Box 122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079625" y="44767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8" name="Text Box 123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009900" y="44767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9" name="Text Box 124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606675" y="4800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0" name="Text Box 125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838700" y="44767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51" name="Text Box 126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771900" y="44767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52" name="AutoShape 127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716713" y="4484688"/>
            <a:ext cx="1143000" cy="457200"/>
          </a:xfrm>
          <a:prstGeom prst="cloudCallout">
            <a:avLst>
              <a:gd name="adj1" fmla="val 15972"/>
              <a:gd name="adj2" fmla="val -49653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1400" dirty="0"/>
              <a:t>internet</a:t>
            </a:r>
          </a:p>
        </p:txBody>
      </p:sp>
      <p:sp>
        <p:nvSpPr>
          <p:cNvPr id="58" name="Text Box 137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041525" y="5240338"/>
            <a:ext cx="6683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interface</a:t>
            </a:r>
          </a:p>
        </p:txBody>
      </p:sp>
      <p:sp>
        <p:nvSpPr>
          <p:cNvPr id="59" name="Line 138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 flipV="1">
            <a:off x="2447925" y="508317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60" name="Object 4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3962400" y="5791200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Clip" r:id="rId43" imgW="1305000" imgH="1085760" progId="">
                  <p:embed/>
                </p:oleObj>
              </mc:Choice>
              <mc:Fallback>
                <p:oleObj name="Clip" r:id="rId43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791200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 Box 45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3505200" y="6119336"/>
            <a:ext cx="17318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 smtClean="0"/>
              <a:t>DNS server</a:t>
            </a:r>
            <a:endParaRPr lang="en-US" sz="1400" dirty="0"/>
          </a:p>
          <a:p>
            <a:r>
              <a:rPr lang="en-US" sz="1400" dirty="0"/>
              <a:t>IP: </a:t>
            </a:r>
            <a:r>
              <a:rPr lang="en-US" sz="1400" dirty="0" smtClean="0"/>
              <a:t>10.1.2.4</a:t>
            </a:r>
            <a:endParaRPr lang="en-US" sz="1400" dirty="0"/>
          </a:p>
          <a:p>
            <a:r>
              <a:rPr lang="en-US" sz="1400" dirty="0"/>
              <a:t>MAC: </a:t>
            </a:r>
            <a:r>
              <a:rPr lang="en-US" sz="1400" dirty="0" smtClean="0"/>
              <a:t>33:33:33:33:33</a:t>
            </a:r>
            <a:endParaRPr lang="en-US" sz="1400" dirty="0"/>
          </a:p>
        </p:txBody>
      </p:sp>
      <p:cxnSp>
        <p:nvCxnSpPr>
          <p:cNvPr id="62" name="AutoShape 118"/>
          <p:cNvCxnSpPr>
            <a:cxnSpLocks noChangeShapeType="1"/>
          </p:cNvCxnSpPr>
          <p:nvPr>
            <p:custDataLst>
              <p:tags r:id="rId27"/>
            </p:custDataLst>
          </p:nvPr>
        </p:nvCxnSpPr>
        <p:spPr bwMode="auto">
          <a:xfrm flipH="1" flipV="1">
            <a:off x="2743200" y="5638800"/>
            <a:ext cx="12954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graphicFrame>
        <p:nvGraphicFramePr>
          <p:cNvPr id="65" name="Object 4"/>
          <p:cNvGraphicFramePr>
            <a:graphicFrameLocks noChangeAspect="1"/>
          </p:cNvGraphicFramePr>
          <p:nvPr>
            <p:custDataLst>
              <p:tags r:id="rId28"/>
            </p:custDataLst>
          </p:nvPr>
        </p:nvGraphicFramePr>
        <p:xfrm>
          <a:off x="6858000" y="5943600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Clip" r:id="rId44" imgW="1305000" imgH="1085760" progId="">
                  <p:embed/>
                </p:oleObj>
              </mc:Choice>
              <mc:Fallback>
                <p:oleObj name="Clip" r:id="rId4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943600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6" name="Group 29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5432425" y="5559425"/>
            <a:ext cx="501650" cy="220663"/>
            <a:chOff x="3922" y="3096"/>
            <a:chExt cx="316" cy="139"/>
          </a:xfrm>
        </p:grpSpPr>
        <p:sp>
          <p:nvSpPr>
            <p:cNvPr id="67" name="Rectangle 30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8" name="Freeform 31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9" name="Freeform 32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cxnSp>
        <p:nvCxnSpPr>
          <p:cNvPr id="72" name="AutoShape 118"/>
          <p:cNvCxnSpPr>
            <a:cxnSpLocks noChangeShapeType="1"/>
            <a:endCxn id="26" idx="2"/>
          </p:cNvCxnSpPr>
          <p:nvPr>
            <p:custDataLst>
              <p:tags r:id="rId30"/>
            </p:custDataLst>
          </p:nvPr>
        </p:nvCxnSpPr>
        <p:spPr bwMode="auto">
          <a:xfrm flipH="1" flipV="1">
            <a:off x="4415632" y="4833938"/>
            <a:ext cx="1146968" cy="652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5" name="AutoShape 118"/>
          <p:cNvCxnSpPr>
            <a:cxnSpLocks noChangeShapeType="1"/>
          </p:cNvCxnSpPr>
          <p:nvPr>
            <p:custDataLst>
              <p:tags r:id="rId31"/>
            </p:custDataLst>
          </p:nvPr>
        </p:nvCxnSpPr>
        <p:spPr bwMode="auto">
          <a:xfrm flipH="1" flipV="1">
            <a:off x="5867400" y="5638800"/>
            <a:ext cx="11430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7" name="Text Box 123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4267200" y="4800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78" name="Text Box 124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2590800" y="5181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79" name="Text Box 124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2895600" y="54864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0" name="Text Box 123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5181600" y="53340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1" name="Text Box 123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6019800" y="54864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2" name="Text Box 45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6553200" y="6248400"/>
            <a:ext cx="17318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 smtClean="0"/>
              <a:t>DHCP server</a:t>
            </a:r>
            <a:endParaRPr lang="en-US" sz="1400" dirty="0"/>
          </a:p>
          <a:p>
            <a:r>
              <a:rPr lang="en-US" sz="1400" dirty="0"/>
              <a:t>IP: </a:t>
            </a:r>
            <a:r>
              <a:rPr lang="en-US" sz="1400" dirty="0" smtClean="0"/>
              <a:t>10.1.2.5</a:t>
            </a:r>
            <a:endParaRPr lang="en-US" sz="1400" dirty="0"/>
          </a:p>
          <a:p>
            <a:r>
              <a:rPr lang="en-US" sz="1400" dirty="0"/>
              <a:t>MAC: </a:t>
            </a:r>
            <a:r>
              <a:rPr lang="en-US" sz="1400" dirty="0" smtClean="0"/>
              <a:t>44:44:44:44:44</a:t>
            </a:r>
            <a:endParaRPr lang="en-US" sz="1400" dirty="0"/>
          </a:p>
        </p:txBody>
      </p:sp>
      <p:sp>
        <p:nvSpPr>
          <p:cNvPr id="83" name="Content Placeholder 2"/>
          <p:cNvSpPr>
            <a:spLocks noGrp="1"/>
          </p:cNvSpPr>
          <p:nvPr>
            <p:ph idx="1"/>
            <p:custDataLst>
              <p:tags r:id="rId38"/>
            </p:custDataLst>
          </p:nvPr>
        </p:nvSpPr>
        <p:spPr>
          <a:xfrm>
            <a:off x="457200" y="198437"/>
            <a:ext cx="8229600" cy="4525963"/>
          </a:xfrm>
        </p:spPr>
        <p:txBody>
          <a:bodyPr/>
          <a:lstStyle/>
          <a:p>
            <a:r>
              <a:rPr lang="en-US" dirty="0" smtClean="0"/>
              <a:t>It is 6AM, you get to work (the first one there). You open your laptop, connect to </a:t>
            </a:r>
            <a:r>
              <a:rPr lang="en-US" dirty="0" err="1" smtClean="0"/>
              <a:t>ethernet</a:t>
            </a:r>
            <a:r>
              <a:rPr lang="en-US" dirty="0" smtClean="0"/>
              <a:t>, open a browser and download www.google.com.</a:t>
            </a:r>
          </a:p>
          <a:p>
            <a:r>
              <a:rPr lang="en-US" dirty="0" smtClean="0"/>
              <a:t>Explain which packets </a:t>
            </a:r>
            <a:r>
              <a:rPr lang="en-US" dirty="0" smtClean="0"/>
              <a:t>were sent in the LAN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08745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dirty="0" smtClean="0"/>
              <a:t>End-host sends DNS query to (local) DNS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Since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10.1.2.3 &amp; 255.255.255.0) == (10.1.2.4 &amp; 255.255.255.0) is true.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DNS server is in the same subnet as the </a:t>
            </a:r>
            <a:r>
              <a:rPr lang="en-US" dirty="0" smtClean="0"/>
              <a:t>end-host</a:t>
            </a:r>
          </a:p>
          <a:p>
            <a:r>
              <a:rPr lang="en-US" dirty="0" smtClean="0"/>
              <a:t>Conclude: The link layer in the </a:t>
            </a:r>
            <a:r>
              <a:rPr lang="en-US" dirty="0" smtClean="0"/>
              <a:t>end-host needs </a:t>
            </a:r>
            <a:r>
              <a:rPr lang="en-US" dirty="0" smtClean="0"/>
              <a:t>the MAC address of the DNS server</a:t>
            </a:r>
          </a:p>
          <a:p>
            <a:r>
              <a:rPr lang="en-US" dirty="0" smtClean="0"/>
              <a:t>From </a:t>
            </a:r>
            <a:r>
              <a:rPr lang="en-US" dirty="0" smtClean="0"/>
              <a:t>DHCP, </a:t>
            </a:r>
            <a:r>
              <a:rPr lang="en-US" dirty="0" smtClean="0"/>
              <a:t>we received the IP address of the DNS server. We need the MAC address</a:t>
            </a:r>
          </a:p>
          <a:p>
            <a:pPr lvl="1"/>
            <a:r>
              <a:rPr lang="en-US" dirty="0" smtClean="0"/>
              <a:t>Use ARP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152400" y="3730202"/>
            <a:ext cx="8666206" cy="3098966"/>
            <a:chOff x="-172995" y="3425402"/>
            <a:chExt cx="8666206" cy="3098966"/>
          </a:xfrm>
        </p:grpSpPr>
        <p:sp>
          <p:nvSpPr>
            <p:cNvPr id="64" name="Freeform 63"/>
            <p:cNvSpPr/>
            <p:nvPr/>
          </p:nvSpPr>
          <p:spPr>
            <a:xfrm>
              <a:off x="-172995" y="3425402"/>
              <a:ext cx="8666206" cy="3098966"/>
            </a:xfrm>
            <a:custGeom>
              <a:avLst/>
              <a:gdLst>
                <a:gd name="connsiteX0" fmla="*/ 486033 w 8666206"/>
                <a:gd name="connsiteY0" fmla="*/ 67441 h 3098966"/>
                <a:gd name="connsiteX1" fmla="*/ 486033 w 8666206"/>
                <a:gd name="connsiteY1" fmla="*/ 67441 h 3098966"/>
                <a:gd name="connsiteX2" fmla="*/ 403654 w 8666206"/>
                <a:gd name="connsiteY2" fmla="*/ 92155 h 3098966"/>
                <a:gd name="connsiteX3" fmla="*/ 329514 w 8666206"/>
                <a:gd name="connsiteY3" fmla="*/ 116868 h 3098966"/>
                <a:gd name="connsiteX4" fmla="*/ 197709 w 8666206"/>
                <a:gd name="connsiteY4" fmla="*/ 149820 h 3098966"/>
                <a:gd name="connsiteX5" fmla="*/ 131806 w 8666206"/>
                <a:gd name="connsiteY5" fmla="*/ 166295 h 3098966"/>
                <a:gd name="connsiteX6" fmla="*/ 82379 w 8666206"/>
                <a:gd name="connsiteY6" fmla="*/ 182771 h 3098966"/>
                <a:gd name="connsiteX7" fmla="*/ 65903 w 8666206"/>
                <a:gd name="connsiteY7" fmla="*/ 207484 h 3098966"/>
                <a:gd name="connsiteX8" fmla="*/ 57665 w 8666206"/>
                <a:gd name="connsiteY8" fmla="*/ 232198 h 3098966"/>
                <a:gd name="connsiteX9" fmla="*/ 41190 w 8666206"/>
                <a:gd name="connsiteY9" fmla="*/ 298101 h 3098966"/>
                <a:gd name="connsiteX10" fmla="*/ 24714 w 8666206"/>
                <a:gd name="connsiteY10" fmla="*/ 429906 h 3098966"/>
                <a:gd name="connsiteX11" fmla="*/ 0 w 8666206"/>
                <a:gd name="connsiteY11" fmla="*/ 660566 h 3098966"/>
                <a:gd name="connsiteX12" fmla="*/ 8238 w 8666206"/>
                <a:gd name="connsiteY12" fmla="*/ 1245452 h 3098966"/>
                <a:gd name="connsiteX13" fmla="*/ 24714 w 8666206"/>
                <a:gd name="connsiteY13" fmla="*/ 1352544 h 3098966"/>
                <a:gd name="connsiteX14" fmla="*/ 32952 w 8666206"/>
                <a:gd name="connsiteY14" fmla="*/ 1377257 h 3098966"/>
                <a:gd name="connsiteX15" fmla="*/ 41190 w 8666206"/>
                <a:gd name="connsiteY15" fmla="*/ 1418447 h 3098966"/>
                <a:gd name="connsiteX16" fmla="*/ 57665 w 8666206"/>
                <a:gd name="connsiteY16" fmla="*/ 1574966 h 3098966"/>
                <a:gd name="connsiteX17" fmla="*/ 82379 w 8666206"/>
                <a:gd name="connsiteY17" fmla="*/ 1665582 h 3098966"/>
                <a:gd name="connsiteX18" fmla="*/ 90617 w 8666206"/>
                <a:gd name="connsiteY18" fmla="*/ 1690295 h 3098966"/>
                <a:gd name="connsiteX19" fmla="*/ 107092 w 8666206"/>
                <a:gd name="connsiteY19" fmla="*/ 1723247 h 3098966"/>
                <a:gd name="connsiteX20" fmla="*/ 115330 w 8666206"/>
                <a:gd name="connsiteY20" fmla="*/ 1747960 h 3098966"/>
                <a:gd name="connsiteX21" fmla="*/ 148281 w 8666206"/>
                <a:gd name="connsiteY21" fmla="*/ 1805625 h 3098966"/>
                <a:gd name="connsiteX22" fmla="*/ 164757 w 8666206"/>
                <a:gd name="connsiteY22" fmla="*/ 1838576 h 3098966"/>
                <a:gd name="connsiteX23" fmla="*/ 222422 w 8666206"/>
                <a:gd name="connsiteY23" fmla="*/ 1920955 h 3098966"/>
                <a:gd name="connsiteX24" fmla="*/ 247136 w 8666206"/>
                <a:gd name="connsiteY24" fmla="*/ 1937430 h 3098966"/>
                <a:gd name="connsiteX25" fmla="*/ 296563 w 8666206"/>
                <a:gd name="connsiteY25" fmla="*/ 1995095 h 3098966"/>
                <a:gd name="connsiteX26" fmla="*/ 321276 w 8666206"/>
                <a:gd name="connsiteY26" fmla="*/ 2028047 h 3098966"/>
                <a:gd name="connsiteX27" fmla="*/ 387179 w 8666206"/>
                <a:gd name="connsiteY27" fmla="*/ 2077474 h 3098966"/>
                <a:gd name="connsiteX28" fmla="*/ 420130 w 8666206"/>
                <a:gd name="connsiteY28" fmla="*/ 2110425 h 3098966"/>
                <a:gd name="connsiteX29" fmla="*/ 510746 w 8666206"/>
                <a:gd name="connsiteY29" fmla="*/ 2168090 h 3098966"/>
                <a:gd name="connsiteX30" fmla="*/ 560173 w 8666206"/>
                <a:gd name="connsiteY30" fmla="*/ 2201041 h 3098966"/>
                <a:gd name="connsiteX31" fmla="*/ 617838 w 8666206"/>
                <a:gd name="connsiteY31" fmla="*/ 2242230 h 3098966"/>
                <a:gd name="connsiteX32" fmla="*/ 766119 w 8666206"/>
                <a:gd name="connsiteY32" fmla="*/ 2316371 h 3098966"/>
                <a:gd name="connsiteX33" fmla="*/ 832022 w 8666206"/>
                <a:gd name="connsiteY33" fmla="*/ 2349322 h 3098966"/>
                <a:gd name="connsiteX34" fmla="*/ 897925 w 8666206"/>
                <a:gd name="connsiteY34" fmla="*/ 2382274 h 3098966"/>
                <a:gd name="connsiteX35" fmla="*/ 980303 w 8666206"/>
                <a:gd name="connsiteY35" fmla="*/ 2406987 h 3098966"/>
                <a:gd name="connsiteX36" fmla="*/ 1178011 w 8666206"/>
                <a:gd name="connsiteY36" fmla="*/ 2505841 h 3098966"/>
                <a:gd name="connsiteX37" fmla="*/ 1285103 w 8666206"/>
                <a:gd name="connsiteY37" fmla="*/ 2538793 h 3098966"/>
                <a:gd name="connsiteX38" fmla="*/ 1351006 w 8666206"/>
                <a:gd name="connsiteY38" fmla="*/ 2563506 h 3098966"/>
                <a:gd name="connsiteX39" fmla="*/ 1408671 w 8666206"/>
                <a:gd name="connsiteY39" fmla="*/ 2579982 h 3098966"/>
                <a:gd name="connsiteX40" fmla="*/ 1540476 w 8666206"/>
                <a:gd name="connsiteY40" fmla="*/ 2621171 h 3098966"/>
                <a:gd name="connsiteX41" fmla="*/ 1771136 w 8666206"/>
                <a:gd name="connsiteY41" fmla="*/ 2703549 h 3098966"/>
                <a:gd name="connsiteX42" fmla="*/ 1894703 w 8666206"/>
                <a:gd name="connsiteY42" fmla="*/ 2736501 h 3098966"/>
                <a:gd name="connsiteX43" fmla="*/ 2010033 w 8666206"/>
                <a:gd name="connsiteY43" fmla="*/ 2769452 h 3098966"/>
                <a:gd name="connsiteX44" fmla="*/ 2117125 w 8666206"/>
                <a:gd name="connsiteY44" fmla="*/ 2785928 h 3098966"/>
                <a:gd name="connsiteX45" fmla="*/ 2158314 w 8666206"/>
                <a:gd name="connsiteY45" fmla="*/ 2794166 h 3098966"/>
                <a:gd name="connsiteX46" fmla="*/ 2314833 w 8666206"/>
                <a:gd name="connsiteY46" fmla="*/ 2802403 h 3098966"/>
                <a:gd name="connsiteX47" fmla="*/ 3080952 w 8666206"/>
                <a:gd name="connsiteY47" fmla="*/ 2827117 h 3098966"/>
                <a:gd name="connsiteX48" fmla="*/ 3377514 w 8666206"/>
                <a:gd name="connsiteY48" fmla="*/ 2835355 h 3098966"/>
                <a:gd name="connsiteX49" fmla="*/ 3739979 w 8666206"/>
                <a:gd name="connsiteY49" fmla="*/ 2843593 h 3098966"/>
                <a:gd name="connsiteX50" fmla="*/ 4135395 w 8666206"/>
                <a:gd name="connsiteY50" fmla="*/ 2860068 h 3098966"/>
                <a:gd name="connsiteX51" fmla="*/ 4382530 w 8666206"/>
                <a:gd name="connsiteY51" fmla="*/ 2884782 h 3098966"/>
                <a:gd name="connsiteX52" fmla="*/ 4777946 w 8666206"/>
                <a:gd name="connsiteY52" fmla="*/ 2917733 h 3098966"/>
                <a:gd name="connsiteX53" fmla="*/ 5535827 w 8666206"/>
                <a:gd name="connsiteY53" fmla="*/ 2942447 h 3098966"/>
                <a:gd name="connsiteX54" fmla="*/ 5964195 w 8666206"/>
                <a:gd name="connsiteY54" fmla="*/ 2975398 h 3098966"/>
                <a:gd name="connsiteX55" fmla="*/ 6071287 w 8666206"/>
                <a:gd name="connsiteY55" fmla="*/ 3008349 h 3098966"/>
                <a:gd name="connsiteX56" fmla="*/ 6161903 w 8666206"/>
                <a:gd name="connsiteY56" fmla="*/ 3016587 h 3098966"/>
                <a:gd name="connsiteX57" fmla="*/ 6400800 w 8666206"/>
                <a:gd name="connsiteY57" fmla="*/ 3033063 h 3098966"/>
                <a:gd name="connsiteX58" fmla="*/ 6820930 w 8666206"/>
                <a:gd name="connsiteY58" fmla="*/ 3041301 h 3098966"/>
                <a:gd name="connsiteX59" fmla="*/ 6952736 w 8666206"/>
                <a:gd name="connsiteY59" fmla="*/ 3082490 h 3098966"/>
                <a:gd name="connsiteX60" fmla="*/ 7092779 w 8666206"/>
                <a:gd name="connsiteY60" fmla="*/ 3098966 h 3098966"/>
                <a:gd name="connsiteX61" fmla="*/ 7801233 w 8666206"/>
                <a:gd name="connsiteY61" fmla="*/ 3090728 h 3098966"/>
                <a:gd name="connsiteX62" fmla="*/ 7957752 w 8666206"/>
                <a:gd name="connsiteY62" fmla="*/ 3057776 h 3098966"/>
                <a:gd name="connsiteX63" fmla="*/ 8015417 w 8666206"/>
                <a:gd name="connsiteY63" fmla="*/ 3041301 h 3098966"/>
                <a:gd name="connsiteX64" fmla="*/ 8048368 w 8666206"/>
                <a:gd name="connsiteY64" fmla="*/ 3024825 h 3098966"/>
                <a:gd name="connsiteX65" fmla="*/ 8138984 w 8666206"/>
                <a:gd name="connsiteY65" fmla="*/ 3000112 h 3098966"/>
                <a:gd name="connsiteX66" fmla="*/ 8246076 w 8666206"/>
                <a:gd name="connsiteY66" fmla="*/ 2950684 h 3098966"/>
                <a:gd name="connsiteX67" fmla="*/ 8336692 w 8666206"/>
                <a:gd name="connsiteY67" fmla="*/ 2909495 h 3098966"/>
                <a:gd name="connsiteX68" fmla="*/ 8410833 w 8666206"/>
                <a:gd name="connsiteY68" fmla="*/ 2868306 h 3098966"/>
                <a:gd name="connsiteX69" fmla="*/ 8484973 w 8666206"/>
                <a:gd name="connsiteY69" fmla="*/ 2818879 h 3098966"/>
                <a:gd name="connsiteX70" fmla="*/ 8509687 w 8666206"/>
                <a:gd name="connsiteY70" fmla="*/ 2810641 h 3098966"/>
                <a:gd name="connsiteX71" fmla="*/ 8567352 w 8666206"/>
                <a:gd name="connsiteY71" fmla="*/ 2769452 h 3098966"/>
                <a:gd name="connsiteX72" fmla="*/ 8583827 w 8666206"/>
                <a:gd name="connsiteY72" fmla="*/ 2744739 h 3098966"/>
                <a:gd name="connsiteX73" fmla="*/ 8608541 w 8666206"/>
                <a:gd name="connsiteY73" fmla="*/ 2728263 h 3098966"/>
                <a:gd name="connsiteX74" fmla="*/ 8625017 w 8666206"/>
                <a:gd name="connsiteY74" fmla="*/ 2687074 h 3098966"/>
                <a:gd name="connsiteX75" fmla="*/ 8641492 w 8666206"/>
                <a:gd name="connsiteY75" fmla="*/ 2662360 h 3098966"/>
                <a:gd name="connsiteX76" fmla="*/ 8666206 w 8666206"/>
                <a:gd name="connsiteY76" fmla="*/ 2571744 h 3098966"/>
                <a:gd name="connsiteX77" fmla="*/ 8657968 w 8666206"/>
                <a:gd name="connsiteY77" fmla="*/ 2415225 h 3098966"/>
                <a:gd name="connsiteX78" fmla="*/ 8633254 w 8666206"/>
                <a:gd name="connsiteY78" fmla="*/ 2357560 h 3098966"/>
                <a:gd name="connsiteX79" fmla="*/ 8616779 w 8666206"/>
                <a:gd name="connsiteY79" fmla="*/ 2291657 h 3098966"/>
                <a:gd name="connsiteX80" fmla="*/ 8600303 w 8666206"/>
                <a:gd name="connsiteY80" fmla="*/ 2258706 h 3098966"/>
                <a:gd name="connsiteX81" fmla="*/ 8592065 w 8666206"/>
                <a:gd name="connsiteY81" fmla="*/ 2233993 h 3098966"/>
                <a:gd name="connsiteX82" fmla="*/ 8517925 w 8666206"/>
                <a:gd name="connsiteY82" fmla="*/ 2118663 h 3098966"/>
                <a:gd name="connsiteX83" fmla="*/ 8501449 w 8666206"/>
                <a:gd name="connsiteY83" fmla="*/ 2085712 h 3098966"/>
                <a:gd name="connsiteX84" fmla="*/ 8493211 w 8666206"/>
                <a:gd name="connsiteY84" fmla="*/ 2060998 h 3098966"/>
                <a:gd name="connsiteX85" fmla="*/ 8402595 w 8666206"/>
                <a:gd name="connsiteY85" fmla="*/ 1962144 h 3098966"/>
                <a:gd name="connsiteX86" fmla="*/ 8204887 w 8666206"/>
                <a:gd name="connsiteY86" fmla="*/ 1830339 h 3098966"/>
                <a:gd name="connsiteX87" fmla="*/ 8171936 w 8666206"/>
                <a:gd name="connsiteY87" fmla="*/ 1797387 h 3098966"/>
                <a:gd name="connsiteX88" fmla="*/ 8130746 w 8666206"/>
                <a:gd name="connsiteY88" fmla="*/ 1764436 h 3098966"/>
                <a:gd name="connsiteX89" fmla="*/ 8097795 w 8666206"/>
                <a:gd name="connsiteY89" fmla="*/ 1731484 h 3098966"/>
                <a:gd name="connsiteX90" fmla="*/ 8040130 w 8666206"/>
                <a:gd name="connsiteY90" fmla="*/ 1690295 h 3098966"/>
                <a:gd name="connsiteX91" fmla="*/ 7990703 w 8666206"/>
                <a:gd name="connsiteY91" fmla="*/ 1640868 h 3098966"/>
                <a:gd name="connsiteX92" fmla="*/ 7974227 w 8666206"/>
                <a:gd name="connsiteY92" fmla="*/ 1616155 h 3098966"/>
                <a:gd name="connsiteX93" fmla="*/ 7891849 w 8666206"/>
                <a:gd name="connsiteY93" fmla="*/ 1542014 h 3098966"/>
                <a:gd name="connsiteX94" fmla="*/ 7875373 w 8666206"/>
                <a:gd name="connsiteY94" fmla="*/ 1517301 h 3098966"/>
                <a:gd name="connsiteX95" fmla="*/ 7825946 w 8666206"/>
                <a:gd name="connsiteY95" fmla="*/ 1467874 h 3098966"/>
                <a:gd name="connsiteX96" fmla="*/ 7801233 w 8666206"/>
                <a:gd name="connsiteY96" fmla="*/ 1451398 h 3098966"/>
                <a:gd name="connsiteX97" fmla="*/ 7776519 w 8666206"/>
                <a:gd name="connsiteY97" fmla="*/ 1418447 h 3098966"/>
                <a:gd name="connsiteX98" fmla="*/ 7718854 w 8666206"/>
                <a:gd name="connsiteY98" fmla="*/ 1360782 h 3098966"/>
                <a:gd name="connsiteX99" fmla="*/ 7677665 w 8666206"/>
                <a:gd name="connsiteY99" fmla="*/ 1303117 h 3098966"/>
                <a:gd name="connsiteX100" fmla="*/ 7644714 w 8666206"/>
                <a:gd name="connsiteY100" fmla="*/ 1270166 h 3098966"/>
                <a:gd name="connsiteX101" fmla="*/ 7628238 w 8666206"/>
                <a:gd name="connsiteY101" fmla="*/ 1245452 h 3098966"/>
                <a:gd name="connsiteX102" fmla="*/ 7578811 w 8666206"/>
                <a:gd name="connsiteY102" fmla="*/ 1204263 h 3098966"/>
                <a:gd name="connsiteX103" fmla="*/ 7521146 w 8666206"/>
                <a:gd name="connsiteY103" fmla="*/ 1154836 h 3098966"/>
                <a:gd name="connsiteX104" fmla="*/ 7496433 w 8666206"/>
                <a:gd name="connsiteY104" fmla="*/ 1121884 h 3098966"/>
                <a:gd name="connsiteX105" fmla="*/ 7471719 w 8666206"/>
                <a:gd name="connsiteY105" fmla="*/ 1105409 h 3098966"/>
                <a:gd name="connsiteX106" fmla="*/ 7381103 w 8666206"/>
                <a:gd name="connsiteY106" fmla="*/ 1031268 h 3098966"/>
                <a:gd name="connsiteX107" fmla="*/ 7339914 w 8666206"/>
                <a:gd name="connsiteY107" fmla="*/ 1006555 h 3098966"/>
                <a:gd name="connsiteX108" fmla="*/ 7265773 w 8666206"/>
                <a:gd name="connsiteY108" fmla="*/ 948890 h 3098966"/>
                <a:gd name="connsiteX109" fmla="*/ 7183395 w 8666206"/>
                <a:gd name="connsiteY109" fmla="*/ 882987 h 3098966"/>
                <a:gd name="connsiteX110" fmla="*/ 7158681 w 8666206"/>
                <a:gd name="connsiteY110" fmla="*/ 858274 h 3098966"/>
                <a:gd name="connsiteX111" fmla="*/ 7117492 w 8666206"/>
                <a:gd name="connsiteY111" fmla="*/ 841798 h 3098966"/>
                <a:gd name="connsiteX112" fmla="*/ 7084541 w 8666206"/>
                <a:gd name="connsiteY112" fmla="*/ 817084 h 3098966"/>
                <a:gd name="connsiteX113" fmla="*/ 7035114 w 8666206"/>
                <a:gd name="connsiteY113" fmla="*/ 784133 h 3098966"/>
                <a:gd name="connsiteX114" fmla="*/ 6969211 w 8666206"/>
                <a:gd name="connsiteY114" fmla="*/ 751182 h 3098966"/>
                <a:gd name="connsiteX115" fmla="*/ 6944498 w 8666206"/>
                <a:gd name="connsiteY115" fmla="*/ 734706 h 3098966"/>
                <a:gd name="connsiteX116" fmla="*/ 6886833 w 8666206"/>
                <a:gd name="connsiteY116" fmla="*/ 701755 h 3098966"/>
                <a:gd name="connsiteX117" fmla="*/ 6862119 w 8666206"/>
                <a:gd name="connsiteY117" fmla="*/ 677041 h 3098966"/>
                <a:gd name="connsiteX118" fmla="*/ 6812692 w 8666206"/>
                <a:gd name="connsiteY118" fmla="*/ 652328 h 3098966"/>
                <a:gd name="connsiteX119" fmla="*/ 6787979 w 8666206"/>
                <a:gd name="connsiteY119" fmla="*/ 619376 h 3098966"/>
                <a:gd name="connsiteX120" fmla="*/ 6738552 w 8666206"/>
                <a:gd name="connsiteY120" fmla="*/ 586425 h 3098966"/>
                <a:gd name="connsiteX121" fmla="*/ 6713838 w 8666206"/>
                <a:gd name="connsiteY121" fmla="*/ 569949 h 3098966"/>
                <a:gd name="connsiteX122" fmla="*/ 6647936 w 8666206"/>
                <a:gd name="connsiteY122" fmla="*/ 512284 h 3098966"/>
                <a:gd name="connsiteX123" fmla="*/ 6623222 w 8666206"/>
                <a:gd name="connsiteY123" fmla="*/ 504047 h 3098966"/>
                <a:gd name="connsiteX124" fmla="*/ 6573795 w 8666206"/>
                <a:gd name="connsiteY124" fmla="*/ 471095 h 3098966"/>
                <a:gd name="connsiteX125" fmla="*/ 6549081 w 8666206"/>
                <a:gd name="connsiteY125" fmla="*/ 462857 h 3098966"/>
                <a:gd name="connsiteX126" fmla="*/ 6499654 w 8666206"/>
                <a:gd name="connsiteY126" fmla="*/ 438144 h 3098966"/>
                <a:gd name="connsiteX127" fmla="*/ 6450227 w 8666206"/>
                <a:gd name="connsiteY127" fmla="*/ 405193 h 3098966"/>
                <a:gd name="connsiteX128" fmla="*/ 6400800 w 8666206"/>
                <a:gd name="connsiteY128" fmla="*/ 388717 h 3098966"/>
                <a:gd name="connsiteX129" fmla="*/ 6376087 w 8666206"/>
                <a:gd name="connsiteY129" fmla="*/ 372241 h 3098966"/>
                <a:gd name="connsiteX130" fmla="*/ 6334898 w 8666206"/>
                <a:gd name="connsiteY130" fmla="*/ 364003 h 3098966"/>
                <a:gd name="connsiteX131" fmla="*/ 6310184 w 8666206"/>
                <a:gd name="connsiteY131" fmla="*/ 355766 h 3098966"/>
                <a:gd name="connsiteX132" fmla="*/ 6260757 w 8666206"/>
                <a:gd name="connsiteY132" fmla="*/ 322814 h 3098966"/>
                <a:gd name="connsiteX133" fmla="*/ 6186617 w 8666206"/>
                <a:gd name="connsiteY133" fmla="*/ 298101 h 3098966"/>
                <a:gd name="connsiteX134" fmla="*/ 6120714 w 8666206"/>
                <a:gd name="connsiteY134" fmla="*/ 289863 h 3098966"/>
                <a:gd name="connsiteX135" fmla="*/ 6046573 w 8666206"/>
                <a:gd name="connsiteY135" fmla="*/ 273387 h 3098966"/>
                <a:gd name="connsiteX136" fmla="*/ 5988909 w 8666206"/>
                <a:gd name="connsiteY136" fmla="*/ 265149 h 3098966"/>
                <a:gd name="connsiteX137" fmla="*/ 5832390 w 8666206"/>
                <a:gd name="connsiteY137" fmla="*/ 232198 h 3098966"/>
                <a:gd name="connsiteX138" fmla="*/ 5741773 w 8666206"/>
                <a:gd name="connsiteY138" fmla="*/ 215722 h 3098966"/>
                <a:gd name="connsiteX139" fmla="*/ 5585254 w 8666206"/>
                <a:gd name="connsiteY139" fmla="*/ 191009 h 3098966"/>
                <a:gd name="connsiteX140" fmla="*/ 5494638 w 8666206"/>
                <a:gd name="connsiteY140" fmla="*/ 174533 h 3098966"/>
                <a:gd name="connsiteX141" fmla="*/ 5346357 w 8666206"/>
                <a:gd name="connsiteY141" fmla="*/ 166295 h 3098966"/>
                <a:gd name="connsiteX142" fmla="*/ 5280454 w 8666206"/>
                <a:gd name="connsiteY142" fmla="*/ 158057 h 3098966"/>
                <a:gd name="connsiteX143" fmla="*/ 5222790 w 8666206"/>
                <a:gd name="connsiteY143" fmla="*/ 149820 h 3098966"/>
                <a:gd name="connsiteX144" fmla="*/ 4753233 w 8666206"/>
                <a:gd name="connsiteY144" fmla="*/ 133344 h 3098966"/>
                <a:gd name="connsiteX145" fmla="*/ 3665838 w 8666206"/>
                <a:gd name="connsiteY145" fmla="*/ 108630 h 3098966"/>
                <a:gd name="connsiteX146" fmla="*/ 3476368 w 8666206"/>
                <a:gd name="connsiteY146" fmla="*/ 92155 h 3098966"/>
                <a:gd name="connsiteX147" fmla="*/ 3163330 w 8666206"/>
                <a:gd name="connsiteY147" fmla="*/ 67441 h 3098966"/>
                <a:gd name="connsiteX148" fmla="*/ 2784390 w 8666206"/>
                <a:gd name="connsiteY148" fmla="*/ 42728 h 3098966"/>
                <a:gd name="connsiteX149" fmla="*/ 1828800 w 8666206"/>
                <a:gd name="connsiteY149" fmla="*/ 26252 h 3098966"/>
                <a:gd name="connsiteX150" fmla="*/ 1499287 w 8666206"/>
                <a:gd name="connsiteY150" fmla="*/ 1539 h 3098966"/>
                <a:gd name="connsiteX151" fmla="*/ 988541 w 8666206"/>
                <a:gd name="connsiteY151" fmla="*/ 9776 h 3098966"/>
                <a:gd name="connsiteX152" fmla="*/ 848498 w 8666206"/>
                <a:gd name="connsiteY152" fmla="*/ 26252 h 3098966"/>
                <a:gd name="connsiteX153" fmla="*/ 724930 w 8666206"/>
                <a:gd name="connsiteY153" fmla="*/ 50966 h 3098966"/>
                <a:gd name="connsiteX154" fmla="*/ 700217 w 8666206"/>
                <a:gd name="connsiteY154" fmla="*/ 59203 h 3098966"/>
                <a:gd name="connsiteX155" fmla="*/ 650790 w 8666206"/>
                <a:gd name="connsiteY155" fmla="*/ 67441 h 3098966"/>
                <a:gd name="connsiteX156" fmla="*/ 436606 w 8666206"/>
                <a:gd name="connsiteY156" fmla="*/ 75679 h 3098966"/>
                <a:gd name="connsiteX157" fmla="*/ 486033 w 8666206"/>
                <a:gd name="connsiteY157" fmla="*/ 67441 h 3098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</a:cxnLst>
              <a:rect l="l" t="t" r="r" b="b"/>
              <a:pathLst>
                <a:path w="8666206" h="3098966">
                  <a:moveTo>
                    <a:pt x="486033" y="67441"/>
                  </a:moveTo>
                  <a:lnTo>
                    <a:pt x="486033" y="67441"/>
                  </a:lnTo>
                  <a:lnTo>
                    <a:pt x="403654" y="92155"/>
                  </a:lnTo>
                  <a:cubicBezTo>
                    <a:pt x="378813" y="99999"/>
                    <a:pt x="354786" y="110550"/>
                    <a:pt x="329514" y="116868"/>
                  </a:cubicBezTo>
                  <a:lnTo>
                    <a:pt x="197709" y="149820"/>
                  </a:lnTo>
                  <a:lnTo>
                    <a:pt x="131806" y="166295"/>
                  </a:lnTo>
                  <a:lnTo>
                    <a:pt x="82379" y="182771"/>
                  </a:lnTo>
                  <a:cubicBezTo>
                    <a:pt x="76887" y="191009"/>
                    <a:pt x="70331" y="198629"/>
                    <a:pt x="65903" y="207484"/>
                  </a:cubicBezTo>
                  <a:cubicBezTo>
                    <a:pt x="62020" y="215251"/>
                    <a:pt x="59950" y="223820"/>
                    <a:pt x="57665" y="232198"/>
                  </a:cubicBezTo>
                  <a:cubicBezTo>
                    <a:pt x="51707" y="254044"/>
                    <a:pt x="44392" y="275685"/>
                    <a:pt x="41190" y="298101"/>
                  </a:cubicBezTo>
                  <a:cubicBezTo>
                    <a:pt x="25382" y="408754"/>
                    <a:pt x="40287" y="300134"/>
                    <a:pt x="24714" y="429906"/>
                  </a:cubicBezTo>
                  <a:cubicBezTo>
                    <a:pt x="2266" y="616968"/>
                    <a:pt x="13312" y="500826"/>
                    <a:pt x="0" y="660566"/>
                  </a:cubicBezTo>
                  <a:cubicBezTo>
                    <a:pt x="2746" y="855528"/>
                    <a:pt x="3303" y="1050533"/>
                    <a:pt x="8238" y="1245452"/>
                  </a:cubicBezTo>
                  <a:cubicBezTo>
                    <a:pt x="8802" y="1267715"/>
                    <a:pt x="18086" y="1326034"/>
                    <a:pt x="24714" y="1352544"/>
                  </a:cubicBezTo>
                  <a:cubicBezTo>
                    <a:pt x="26820" y="1360968"/>
                    <a:pt x="30846" y="1368833"/>
                    <a:pt x="32952" y="1377257"/>
                  </a:cubicBezTo>
                  <a:cubicBezTo>
                    <a:pt x="36348" y="1390841"/>
                    <a:pt x="38444" y="1404717"/>
                    <a:pt x="41190" y="1418447"/>
                  </a:cubicBezTo>
                  <a:cubicBezTo>
                    <a:pt x="46924" y="1493000"/>
                    <a:pt x="45306" y="1513173"/>
                    <a:pt x="57665" y="1574966"/>
                  </a:cubicBezTo>
                  <a:cubicBezTo>
                    <a:pt x="61790" y="1595591"/>
                    <a:pt x="78616" y="1653040"/>
                    <a:pt x="82379" y="1665582"/>
                  </a:cubicBezTo>
                  <a:cubicBezTo>
                    <a:pt x="84874" y="1673899"/>
                    <a:pt x="87197" y="1682314"/>
                    <a:pt x="90617" y="1690295"/>
                  </a:cubicBezTo>
                  <a:cubicBezTo>
                    <a:pt x="95454" y="1701582"/>
                    <a:pt x="102255" y="1711960"/>
                    <a:pt x="107092" y="1723247"/>
                  </a:cubicBezTo>
                  <a:cubicBezTo>
                    <a:pt x="110512" y="1731228"/>
                    <a:pt x="111447" y="1740193"/>
                    <a:pt x="115330" y="1747960"/>
                  </a:cubicBezTo>
                  <a:cubicBezTo>
                    <a:pt x="125231" y="1767761"/>
                    <a:pt x="137680" y="1786190"/>
                    <a:pt x="148281" y="1805625"/>
                  </a:cubicBezTo>
                  <a:cubicBezTo>
                    <a:pt x="154161" y="1816406"/>
                    <a:pt x="158793" y="1827841"/>
                    <a:pt x="164757" y="1838576"/>
                  </a:cubicBezTo>
                  <a:cubicBezTo>
                    <a:pt x="180666" y="1867212"/>
                    <a:pt x="199071" y="1897604"/>
                    <a:pt x="222422" y="1920955"/>
                  </a:cubicBezTo>
                  <a:cubicBezTo>
                    <a:pt x="229423" y="1927956"/>
                    <a:pt x="238898" y="1931938"/>
                    <a:pt x="247136" y="1937430"/>
                  </a:cubicBezTo>
                  <a:cubicBezTo>
                    <a:pt x="263302" y="1985932"/>
                    <a:pt x="243795" y="1942327"/>
                    <a:pt x="296563" y="1995095"/>
                  </a:cubicBezTo>
                  <a:cubicBezTo>
                    <a:pt x="306271" y="2004803"/>
                    <a:pt x="311117" y="2018811"/>
                    <a:pt x="321276" y="2028047"/>
                  </a:cubicBezTo>
                  <a:cubicBezTo>
                    <a:pt x="341594" y="2046518"/>
                    <a:pt x="367762" y="2058057"/>
                    <a:pt x="387179" y="2077474"/>
                  </a:cubicBezTo>
                  <a:cubicBezTo>
                    <a:pt x="398163" y="2088458"/>
                    <a:pt x="408001" y="2100721"/>
                    <a:pt x="420130" y="2110425"/>
                  </a:cubicBezTo>
                  <a:cubicBezTo>
                    <a:pt x="456086" y="2139190"/>
                    <a:pt x="474243" y="2143755"/>
                    <a:pt x="510746" y="2168090"/>
                  </a:cubicBezTo>
                  <a:cubicBezTo>
                    <a:pt x="527222" y="2179074"/>
                    <a:pt x="543893" y="2189770"/>
                    <a:pt x="560173" y="2201041"/>
                  </a:cubicBezTo>
                  <a:cubicBezTo>
                    <a:pt x="579594" y="2214487"/>
                    <a:pt x="596995" y="2231114"/>
                    <a:pt x="617838" y="2242230"/>
                  </a:cubicBezTo>
                  <a:cubicBezTo>
                    <a:pt x="749068" y="2312219"/>
                    <a:pt x="697120" y="2293371"/>
                    <a:pt x="766119" y="2316371"/>
                  </a:cubicBezTo>
                  <a:cubicBezTo>
                    <a:pt x="836188" y="2368921"/>
                    <a:pt x="762613" y="2320401"/>
                    <a:pt x="832022" y="2349322"/>
                  </a:cubicBezTo>
                  <a:cubicBezTo>
                    <a:pt x="854693" y="2358769"/>
                    <a:pt x="874098" y="2376317"/>
                    <a:pt x="897925" y="2382274"/>
                  </a:cubicBezTo>
                  <a:cubicBezTo>
                    <a:pt x="923583" y="2388689"/>
                    <a:pt x="957166" y="2396190"/>
                    <a:pt x="980303" y="2406987"/>
                  </a:cubicBezTo>
                  <a:cubicBezTo>
                    <a:pt x="1047072" y="2438146"/>
                    <a:pt x="1107165" y="2485599"/>
                    <a:pt x="1178011" y="2505841"/>
                  </a:cubicBezTo>
                  <a:cubicBezTo>
                    <a:pt x="1226140" y="2519592"/>
                    <a:pt x="1239502" y="2522507"/>
                    <a:pt x="1285103" y="2538793"/>
                  </a:cubicBezTo>
                  <a:cubicBezTo>
                    <a:pt x="1307198" y="2546684"/>
                    <a:pt x="1328749" y="2556087"/>
                    <a:pt x="1351006" y="2563506"/>
                  </a:cubicBezTo>
                  <a:cubicBezTo>
                    <a:pt x="1369971" y="2569828"/>
                    <a:pt x="1389845" y="2573258"/>
                    <a:pt x="1408671" y="2579982"/>
                  </a:cubicBezTo>
                  <a:cubicBezTo>
                    <a:pt x="1532451" y="2624189"/>
                    <a:pt x="1394053" y="2588632"/>
                    <a:pt x="1540476" y="2621171"/>
                  </a:cubicBezTo>
                  <a:cubicBezTo>
                    <a:pt x="1673796" y="2687830"/>
                    <a:pt x="1545191" y="2628233"/>
                    <a:pt x="1771136" y="2703549"/>
                  </a:cubicBezTo>
                  <a:cubicBezTo>
                    <a:pt x="1884816" y="2741443"/>
                    <a:pt x="1770291" y="2720949"/>
                    <a:pt x="1894703" y="2736501"/>
                  </a:cubicBezTo>
                  <a:cubicBezTo>
                    <a:pt x="1933146" y="2747485"/>
                    <a:pt x="1970453" y="2763798"/>
                    <a:pt x="2010033" y="2769452"/>
                  </a:cubicBezTo>
                  <a:cubicBezTo>
                    <a:pt x="2053230" y="2775623"/>
                    <a:pt x="2075215" y="2778308"/>
                    <a:pt x="2117125" y="2785928"/>
                  </a:cubicBezTo>
                  <a:cubicBezTo>
                    <a:pt x="2130901" y="2788433"/>
                    <a:pt x="2144361" y="2793003"/>
                    <a:pt x="2158314" y="2794166"/>
                  </a:cubicBezTo>
                  <a:cubicBezTo>
                    <a:pt x="2210379" y="2798505"/>
                    <a:pt x="2262621" y="2800538"/>
                    <a:pt x="2314833" y="2802403"/>
                  </a:cubicBezTo>
                  <a:lnTo>
                    <a:pt x="3080952" y="2827117"/>
                  </a:lnTo>
                  <a:lnTo>
                    <a:pt x="3377514" y="2835355"/>
                  </a:lnTo>
                  <a:lnTo>
                    <a:pt x="3739979" y="2843593"/>
                  </a:lnTo>
                  <a:lnTo>
                    <a:pt x="4135395" y="2860068"/>
                  </a:lnTo>
                  <a:cubicBezTo>
                    <a:pt x="4357780" y="2887867"/>
                    <a:pt x="4177479" y="2867695"/>
                    <a:pt x="4382530" y="2884782"/>
                  </a:cubicBezTo>
                  <a:cubicBezTo>
                    <a:pt x="4421359" y="2888018"/>
                    <a:pt x="4684126" y="2913042"/>
                    <a:pt x="4777946" y="2917733"/>
                  </a:cubicBezTo>
                  <a:cubicBezTo>
                    <a:pt x="4941705" y="2925921"/>
                    <a:pt x="5508473" y="2941618"/>
                    <a:pt x="5535827" y="2942447"/>
                  </a:cubicBezTo>
                  <a:cubicBezTo>
                    <a:pt x="5943608" y="3014406"/>
                    <a:pt x="5277483" y="2903866"/>
                    <a:pt x="5964195" y="2975398"/>
                  </a:cubicBezTo>
                  <a:cubicBezTo>
                    <a:pt x="6001343" y="2979268"/>
                    <a:pt x="6034723" y="3000732"/>
                    <a:pt x="6071287" y="3008349"/>
                  </a:cubicBezTo>
                  <a:cubicBezTo>
                    <a:pt x="6100979" y="3014535"/>
                    <a:pt x="6131724" y="3013569"/>
                    <a:pt x="6161903" y="3016587"/>
                  </a:cubicBezTo>
                  <a:cubicBezTo>
                    <a:pt x="6284559" y="3028853"/>
                    <a:pt x="6224778" y="3028105"/>
                    <a:pt x="6400800" y="3033063"/>
                  </a:cubicBezTo>
                  <a:lnTo>
                    <a:pt x="6820930" y="3041301"/>
                  </a:lnTo>
                  <a:cubicBezTo>
                    <a:pt x="6864865" y="3055031"/>
                    <a:pt x="6908327" y="3070379"/>
                    <a:pt x="6952736" y="3082490"/>
                  </a:cubicBezTo>
                  <a:cubicBezTo>
                    <a:pt x="6985797" y="3091507"/>
                    <a:pt x="7069571" y="3096856"/>
                    <a:pt x="7092779" y="3098966"/>
                  </a:cubicBezTo>
                  <a:lnTo>
                    <a:pt x="7801233" y="3090728"/>
                  </a:lnTo>
                  <a:cubicBezTo>
                    <a:pt x="7843016" y="3089829"/>
                    <a:pt x="7926661" y="3065958"/>
                    <a:pt x="7957752" y="3057776"/>
                  </a:cubicBezTo>
                  <a:cubicBezTo>
                    <a:pt x="7977085" y="3052689"/>
                    <a:pt x="7996630" y="3048133"/>
                    <a:pt x="8015417" y="3041301"/>
                  </a:cubicBezTo>
                  <a:cubicBezTo>
                    <a:pt x="8026958" y="3037104"/>
                    <a:pt x="8036966" y="3029386"/>
                    <a:pt x="8048368" y="3024825"/>
                  </a:cubicBezTo>
                  <a:cubicBezTo>
                    <a:pt x="8090177" y="3008101"/>
                    <a:pt x="8097616" y="3008385"/>
                    <a:pt x="8138984" y="3000112"/>
                  </a:cubicBezTo>
                  <a:cubicBezTo>
                    <a:pt x="8188336" y="2975435"/>
                    <a:pt x="8192800" y="2971994"/>
                    <a:pt x="8246076" y="2950684"/>
                  </a:cubicBezTo>
                  <a:cubicBezTo>
                    <a:pt x="8284639" y="2935259"/>
                    <a:pt x="8289756" y="2944696"/>
                    <a:pt x="8336692" y="2909495"/>
                  </a:cubicBezTo>
                  <a:cubicBezTo>
                    <a:pt x="8421542" y="2845860"/>
                    <a:pt x="8313742" y="2922246"/>
                    <a:pt x="8410833" y="2868306"/>
                  </a:cubicBezTo>
                  <a:cubicBezTo>
                    <a:pt x="8535005" y="2799321"/>
                    <a:pt x="8340567" y="2891083"/>
                    <a:pt x="8484973" y="2818879"/>
                  </a:cubicBezTo>
                  <a:cubicBezTo>
                    <a:pt x="8492740" y="2814996"/>
                    <a:pt x="8501920" y="2814524"/>
                    <a:pt x="8509687" y="2810641"/>
                  </a:cubicBezTo>
                  <a:cubicBezTo>
                    <a:pt x="8521734" y="2804618"/>
                    <a:pt x="8559888" y="2775050"/>
                    <a:pt x="8567352" y="2769452"/>
                  </a:cubicBezTo>
                  <a:cubicBezTo>
                    <a:pt x="8572844" y="2761214"/>
                    <a:pt x="8576826" y="2751740"/>
                    <a:pt x="8583827" y="2744739"/>
                  </a:cubicBezTo>
                  <a:cubicBezTo>
                    <a:pt x="8590828" y="2737738"/>
                    <a:pt x="8602786" y="2736320"/>
                    <a:pt x="8608541" y="2728263"/>
                  </a:cubicBezTo>
                  <a:cubicBezTo>
                    <a:pt x="8617136" y="2716230"/>
                    <a:pt x="8618404" y="2700300"/>
                    <a:pt x="8625017" y="2687074"/>
                  </a:cubicBezTo>
                  <a:cubicBezTo>
                    <a:pt x="8629445" y="2678219"/>
                    <a:pt x="8637471" y="2671407"/>
                    <a:pt x="8641492" y="2662360"/>
                  </a:cubicBezTo>
                  <a:cubicBezTo>
                    <a:pt x="8656695" y="2628152"/>
                    <a:pt x="8659158" y="2606983"/>
                    <a:pt x="8666206" y="2571744"/>
                  </a:cubicBezTo>
                  <a:cubicBezTo>
                    <a:pt x="8663460" y="2519571"/>
                    <a:pt x="8665912" y="2466863"/>
                    <a:pt x="8657968" y="2415225"/>
                  </a:cubicBezTo>
                  <a:cubicBezTo>
                    <a:pt x="8654788" y="2394556"/>
                    <a:pt x="8639867" y="2377399"/>
                    <a:pt x="8633254" y="2357560"/>
                  </a:cubicBezTo>
                  <a:cubicBezTo>
                    <a:pt x="8626093" y="2336078"/>
                    <a:pt x="8622271" y="2313625"/>
                    <a:pt x="8616779" y="2291657"/>
                  </a:cubicBezTo>
                  <a:cubicBezTo>
                    <a:pt x="8613801" y="2279743"/>
                    <a:pt x="8605141" y="2269993"/>
                    <a:pt x="8600303" y="2258706"/>
                  </a:cubicBezTo>
                  <a:cubicBezTo>
                    <a:pt x="8596882" y="2250725"/>
                    <a:pt x="8596533" y="2241439"/>
                    <a:pt x="8592065" y="2233993"/>
                  </a:cubicBezTo>
                  <a:cubicBezTo>
                    <a:pt x="8475348" y="2039466"/>
                    <a:pt x="8621322" y="2308223"/>
                    <a:pt x="8517925" y="2118663"/>
                  </a:cubicBezTo>
                  <a:cubicBezTo>
                    <a:pt x="8512045" y="2107882"/>
                    <a:pt x="8506286" y="2096999"/>
                    <a:pt x="8501449" y="2085712"/>
                  </a:cubicBezTo>
                  <a:cubicBezTo>
                    <a:pt x="8498028" y="2077731"/>
                    <a:pt x="8497813" y="2068362"/>
                    <a:pt x="8493211" y="2060998"/>
                  </a:cubicBezTo>
                  <a:cubicBezTo>
                    <a:pt x="8478891" y="2038085"/>
                    <a:pt x="8417635" y="1971168"/>
                    <a:pt x="8402595" y="1962144"/>
                  </a:cubicBezTo>
                  <a:cubicBezTo>
                    <a:pt x="8313938" y="1908950"/>
                    <a:pt x="8295774" y="1901029"/>
                    <a:pt x="8204887" y="1830339"/>
                  </a:cubicBezTo>
                  <a:cubicBezTo>
                    <a:pt x="8192626" y="1820802"/>
                    <a:pt x="8183546" y="1807707"/>
                    <a:pt x="8171936" y="1797387"/>
                  </a:cubicBezTo>
                  <a:cubicBezTo>
                    <a:pt x="8158794" y="1785706"/>
                    <a:pt x="8143888" y="1776117"/>
                    <a:pt x="8130746" y="1764436"/>
                  </a:cubicBezTo>
                  <a:cubicBezTo>
                    <a:pt x="8119136" y="1754116"/>
                    <a:pt x="8109817" y="1741320"/>
                    <a:pt x="8097795" y="1731484"/>
                  </a:cubicBezTo>
                  <a:cubicBezTo>
                    <a:pt x="8079513" y="1716526"/>
                    <a:pt x="8058162" y="1705553"/>
                    <a:pt x="8040130" y="1690295"/>
                  </a:cubicBezTo>
                  <a:cubicBezTo>
                    <a:pt x="8022343" y="1675245"/>
                    <a:pt x="8006183" y="1658283"/>
                    <a:pt x="7990703" y="1640868"/>
                  </a:cubicBezTo>
                  <a:cubicBezTo>
                    <a:pt x="7984125" y="1633468"/>
                    <a:pt x="7981228" y="1623156"/>
                    <a:pt x="7974227" y="1616155"/>
                  </a:cubicBezTo>
                  <a:cubicBezTo>
                    <a:pt x="7948104" y="1590032"/>
                    <a:pt x="7917972" y="1568137"/>
                    <a:pt x="7891849" y="1542014"/>
                  </a:cubicBezTo>
                  <a:cubicBezTo>
                    <a:pt x="7884848" y="1535013"/>
                    <a:pt x="7881951" y="1524701"/>
                    <a:pt x="7875373" y="1517301"/>
                  </a:cubicBezTo>
                  <a:cubicBezTo>
                    <a:pt x="7859893" y="1499886"/>
                    <a:pt x="7843361" y="1483354"/>
                    <a:pt x="7825946" y="1467874"/>
                  </a:cubicBezTo>
                  <a:cubicBezTo>
                    <a:pt x="7818546" y="1461296"/>
                    <a:pt x="7808234" y="1458399"/>
                    <a:pt x="7801233" y="1451398"/>
                  </a:cubicBezTo>
                  <a:cubicBezTo>
                    <a:pt x="7791525" y="1441690"/>
                    <a:pt x="7785755" y="1428606"/>
                    <a:pt x="7776519" y="1418447"/>
                  </a:cubicBezTo>
                  <a:cubicBezTo>
                    <a:pt x="7758233" y="1398333"/>
                    <a:pt x="7733932" y="1383400"/>
                    <a:pt x="7718854" y="1360782"/>
                  </a:cubicBezTo>
                  <a:cubicBezTo>
                    <a:pt x="7706548" y="1342322"/>
                    <a:pt x="7691977" y="1319474"/>
                    <a:pt x="7677665" y="1303117"/>
                  </a:cubicBezTo>
                  <a:cubicBezTo>
                    <a:pt x="7667436" y="1291427"/>
                    <a:pt x="7654823" y="1281960"/>
                    <a:pt x="7644714" y="1270166"/>
                  </a:cubicBezTo>
                  <a:cubicBezTo>
                    <a:pt x="7638271" y="1262649"/>
                    <a:pt x="7634576" y="1253058"/>
                    <a:pt x="7628238" y="1245452"/>
                  </a:cubicBezTo>
                  <a:cubicBezTo>
                    <a:pt x="7608417" y="1221667"/>
                    <a:pt x="7603111" y="1220463"/>
                    <a:pt x="7578811" y="1204263"/>
                  </a:cubicBezTo>
                  <a:cubicBezTo>
                    <a:pt x="7508801" y="1110916"/>
                    <a:pt x="7600304" y="1222687"/>
                    <a:pt x="7521146" y="1154836"/>
                  </a:cubicBezTo>
                  <a:cubicBezTo>
                    <a:pt x="7510722" y="1145901"/>
                    <a:pt x="7506141" y="1131592"/>
                    <a:pt x="7496433" y="1121884"/>
                  </a:cubicBezTo>
                  <a:cubicBezTo>
                    <a:pt x="7489432" y="1114883"/>
                    <a:pt x="7479450" y="1111594"/>
                    <a:pt x="7471719" y="1105409"/>
                  </a:cubicBezTo>
                  <a:cubicBezTo>
                    <a:pt x="7435775" y="1076654"/>
                    <a:pt x="7416874" y="1055115"/>
                    <a:pt x="7381103" y="1031268"/>
                  </a:cubicBezTo>
                  <a:cubicBezTo>
                    <a:pt x="7367781" y="1022386"/>
                    <a:pt x="7352553" y="1016385"/>
                    <a:pt x="7339914" y="1006555"/>
                  </a:cubicBezTo>
                  <a:cubicBezTo>
                    <a:pt x="7240304" y="929080"/>
                    <a:pt x="7377323" y="1015817"/>
                    <a:pt x="7265773" y="948890"/>
                  </a:cubicBezTo>
                  <a:cubicBezTo>
                    <a:pt x="7204890" y="857565"/>
                    <a:pt x="7267656" y="929798"/>
                    <a:pt x="7183395" y="882987"/>
                  </a:cubicBezTo>
                  <a:cubicBezTo>
                    <a:pt x="7173211" y="877329"/>
                    <a:pt x="7168560" y="864448"/>
                    <a:pt x="7158681" y="858274"/>
                  </a:cubicBezTo>
                  <a:cubicBezTo>
                    <a:pt x="7146141" y="850437"/>
                    <a:pt x="7130418" y="848980"/>
                    <a:pt x="7117492" y="841798"/>
                  </a:cubicBezTo>
                  <a:cubicBezTo>
                    <a:pt x="7105490" y="835130"/>
                    <a:pt x="7095789" y="824958"/>
                    <a:pt x="7084541" y="817084"/>
                  </a:cubicBezTo>
                  <a:cubicBezTo>
                    <a:pt x="7068319" y="805729"/>
                    <a:pt x="7052306" y="793957"/>
                    <a:pt x="7035114" y="784133"/>
                  </a:cubicBezTo>
                  <a:cubicBezTo>
                    <a:pt x="7013789" y="771948"/>
                    <a:pt x="6989646" y="764806"/>
                    <a:pt x="6969211" y="751182"/>
                  </a:cubicBezTo>
                  <a:cubicBezTo>
                    <a:pt x="6960973" y="745690"/>
                    <a:pt x="6952988" y="739800"/>
                    <a:pt x="6944498" y="734706"/>
                  </a:cubicBezTo>
                  <a:cubicBezTo>
                    <a:pt x="6925514" y="723316"/>
                    <a:pt x="6904970" y="714451"/>
                    <a:pt x="6886833" y="701755"/>
                  </a:cubicBezTo>
                  <a:cubicBezTo>
                    <a:pt x="6877289" y="695074"/>
                    <a:pt x="6871069" y="684499"/>
                    <a:pt x="6862119" y="677041"/>
                  </a:cubicBezTo>
                  <a:cubicBezTo>
                    <a:pt x="6840828" y="659298"/>
                    <a:pt x="6837460" y="660584"/>
                    <a:pt x="6812692" y="652328"/>
                  </a:cubicBezTo>
                  <a:cubicBezTo>
                    <a:pt x="6804454" y="641344"/>
                    <a:pt x="6798241" y="628498"/>
                    <a:pt x="6787979" y="619376"/>
                  </a:cubicBezTo>
                  <a:cubicBezTo>
                    <a:pt x="6773179" y="606221"/>
                    <a:pt x="6755028" y="597409"/>
                    <a:pt x="6738552" y="586425"/>
                  </a:cubicBezTo>
                  <a:cubicBezTo>
                    <a:pt x="6730314" y="580933"/>
                    <a:pt x="6720839" y="576950"/>
                    <a:pt x="6713838" y="569949"/>
                  </a:cubicBezTo>
                  <a:cubicBezTo>
                    <a:pt x="6692370" y="548481"/>
                    <a:pt x="6675179" y="525905"/>
                    <a:pt x="6647936" y="512284"/>
                  </a:cubicBezTo>
                  <a:cubicBezTo>
                    <a:pt x="6640169" y="508401"/>
                    <a:pt x="6631460" y="506793"/>
                    <a:pt x="6623222" y="504047"/>
                  </a:cubicBezTo>
                  <a:cubicBezTo>
                    <a:pt x="6606746" y="493063"/>
                    <a:pt x="6592580" y="477357"/>
                    <a:pt x="6573795" y="471095"/>
                  </a:cubicBezTo>
                  <a:cubicBezTo>
                    <a:pt x="6565557" y="468349"/>
                    <a:pt x="6556848" y="466740"/>
                    <a:pt x="6549081" y="462857"/>
                  </a:cubicBezTo>
                  <a:cubicBezTo>
                    <a:pt x="6485203" y="430919"/>
                    <a:pt x="6561774" y="458851"/>
                    <a:pt x="6499654" y="438144"/>
                  </a:cubicBezTo>
                  <a:cubicBezTo>
                    <a:pt x="6483178" y="427160"/>
                    <a:pt x="6469012" y="411455"/>
                    <a:pt x="6450227" y="405193"/>
                  </a:cubicBezTo>
                  <a:lnTo>
                    <a:pt x="6400800" y="388717"/>
                  </a:lnTo>
                  <a:cubicBezTo>
                    <a:pt x="6392562" y="383225"/>
                    <a:pt x="6385357" y="375717"/>
                    <a:pt x="6376087" y="372241"/>
                  </a:cubicBezTo>
                  <a:cubicBezTo>
                    <a:pt x="6362977" y="367325"/>
                    <a:pt x="6348482" y="367399"/>
                    <a:pt x="6334898" y="364003"/>
                  </a:cubicBezTo>
                  <a:cubicBezTo>
                    <a:pt x="6326474" y="361897"/>
                    <a:pt x="6318422" y="358512"/>
                    <a:pt x="6310184" y="355766"/>
                  </a:cubicBezTo>
                  <a:cubicBezTo>
                    <a:pt x="6293708" y="344782"/>
                    <a:pt x="6279542" y="329076"/>
                    <a:pt x="6260757" y="322814"/>
                  </a:cubicBezTo>
                  <a:cubicBezTo>
                    <a:pt x="6236044" y="314576"/>
                    <a:pt x="6212466" y="301332"/>
                    <a:pt x="6186617" y="298101"/>
                  </a:cubicBezTo>
                  <a:cubicBezTo>
                    <a:pt x="6164649" y="295355"/>
                    <a:pt x="6142595" y="293229"/>
                    <a:pt x="6120714" y="289863"/>
                  </a:cubicBezTo>
                  <a:cubicBezTo>
                    <a:pt x="6014442" y="273513"/>
                    <a:pt x="6136759" y="289785"/>
                    <a:pt x="6046573" y="273387"/>
                  </a:cubicBezTo>
                  <a:cubicBezTo>
                    <a:pt x="6027470" y="269914"/>
                    <a:pt x="6007863" y="269361"/>
                    <a:pt x="5988909" y="265149"/>
                  </a:cubicBezTo>
                  <a:cubicBezTo>
                    <a:pt x="5818768" y="227340"/>
                    <a:pt x="5970488" y="249461"/>
                    <a:pt x="5832390" y="232198"/>
                  </a:cubicBezTo>
                  <a:cubicBezTo>
                    <a:pt x="5783020" y="215741"/>
                    <a:pt x="5825606" y="228142"/>
                    <a:pt x="5741773" y="215722"/>
                  </a:cubicBezTo>
                  <a:lnTo>
                    <a:pt x="5585254" y="191009"/>
                  </a:lnTo>
                  <a:cubicBezTo>
                    <a:pt x="5554971" y="185962"/>
                    <a:pt x="5525291" y="176236"/>
                    <a:pt x="5494638" y="174533"/>
                  </a:cubicBezTo>
                  <a:lnTo>
                    <a:pt x="5346357" y="166295"/>
                  </a:lnTo>
                  <a:lnTo>
                    <a:pt x="5280454" y="158057"/>
                  </a:lnTo>
                  <a:cubicBezTo>
                    <a:pt x="5261208" y="155491"/>
                    <a:pt x="5242139" y="151432"/>
                    <a:pt x="5222790" y="149820"/>
                  </a:cubicBezTo>
                  <a:cubicBezTo>
                    <a:pt x="5080903" y="137997"/>
                    <a:pt x="4876113" y="136015"/>
                    <a:pt x="4753233" y="133344"/>
                  </a:cubicBezTo>
                  <a:lnTo>
                    <a:pt x="3665838" y="108630"/>
                  </a:lnTo>
                  <a:cubicBezTo>
                    <a:pt x="3551686" y="89607"/>
                    <a:pt x="3685156" y="110052"/>
                    <a:pt x="3476368" y="92155"/>
                  </a:cubicBezTo>
                  <a:cubicBezTo>
                    <a:pt x="2897512" y="42538"/>
                    <a:pt x="3793414" y="108092"/>
                    <a:pt x="3163330" y="67441"/>
                  </a:cubicBezTo>
                  <a:cubicBezTo>
                    <a:pt x="2829430" y="45899"/>
                    <a:pt x="3570877" y="75498"/>
                    <a:pt x="2784390" y="42728"/>
                  </a:cubicBezTo>
                  <a:cubicBezTo>
                    <a:pt x="2525976" y="31961"/>
                    <a:pt x="2019295" y="28663"/>
                    <a:pt x="1828800" y="26252"/>
                  </a:cubicBezTo>
                  <a:cubicBezTo>
                    <a:pt x="1686824" y="-9243"/>
                    <a:pt x="1749755" y="1539"/>
                    <a:pt x="1499287" y="1539"/>
                  </a:cubicBezTo>
                  <a:cubicBezTo>
                    <a:pt x="1329016" y="1539"/>
                    <a:pt x="1158790" y="7030"/>
                    <a:pt x="988541" y="9776"/>
                  </a:cubicBezTo>
                  <a:cubicBezTo>
                    <a:pt x="936899" y="14471"/>
                    <a:pt x="897218" y="15812"/>
                    <a:pt x="848498" y="26252"/>
                  </a:cubicBezTo>
                  <a:cubicBezTo>
                    <a:pt x="721389" y="53490"/>
                    <a:pt x="841343" y="34335"/>
                    <a:pt x="724930" y="50966"/>
                  </a:cubicBezTo>
                  <a:cubicBezTo>
                    <a:pt x="716692" y="53712"/>
                    <a:pt x="708693" y="57319"/>
                    <a:pt x="700217" y="59203"/>
                  </a:cubicBezTo>
                  <a:cubicBezTo>
                    <a:pt x="683912" y="62826"/>
                    <a:pt x="667458" y="66366"/>
                    <a:pt x="650790" y="67441"/>
                  </a:cubicBezTo>
                  <a:cubicBezTo>
                    <a:pt x="579491" y="72041"/>
                    <a:pt x="508053" y="75679"/>
                    <a:pt x="436606" y="75679"/>
                  </a:cubicBezTo>
                  <a:lnTo>
                    <a:pt x="486033" y="67441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066827" y="5281136"/>
              <a:ext cx="10662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Subnet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4" name="Object 4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549252157"/>
              </p:ext>
            </p:extLst>
          </p:nvPr>
        </p:nvGraphicFramePr>
        <p:xfrm>
          <a:off x="798470" y="3973513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" name="Clip" r:id="rId39" imgW="1305000" imgH="1085760" progId="">
                  <p:embed/>
                </p:oleObj>
              </mc:Choice>
              <mc:Fallback>
                <p:oleObj name="Clip" r:id="rId39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470" y="3973513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5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2703470" y="4079875"/>
            <a:ext cx="501650" cy="220663"/>
            <a:chOff x="3922" y="3096"/>
            <a:chExt cx="316" cy="139"/>
          </a:xfrm>
        </p:grpSpPr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" name="Group 9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437270" y="4084638"/>
            <a:ext cx="495300" cy="211137"/>
            <a:chOff x="533" y="321"/>
            <a:chExt cx="359" cy="180"/>
          </a:xfrm>
        </p:grpSpPr>
        <p:grpSp>
          <p:nvGrpSpPr>
            <p:cNvPr id="10" name="Group 10"/>
            <p:cNvGrpSpPr>
              <a:grpSpLocks/>
            </p:cNvGrpSpPr>
            <p:nvPr/>
          </p:nvGrpSpPr>
          <p:grpSpPr bwMode="auto">
            <a:xfrm>
              <a:off x="533" y="321"/>
              <a:ext cx="359" cy="180"/>
              <a:chOff x="1009" y="655"/>
              <a:chExt cx="359" cy="180"/>
            </a:xfrm>
          </p:grpSpPr>
          <p:sp>
            <p:nvSpPr>
              <p:cNvPr id="12" name="Oval 11"/>
              <p:cNvSpPr>
                <a:spLocks noChangeArrowheads="1"/>
              </p:cNvSpPr>
              <p:nvPr/>
            </p:nvSpPr>
            <p:spPr bwMode="auto">
              <a:xfrm>
                <a:off x="1012" y="735"/>
                <a:ext cx="356" cy="100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2"/>
              <p:cNvSpPr>
                <a:spLocks noChangeShapeType="1"/>
              </p:cNvSpPr>
              <p:nvPr/>
            </p:nvSpPr>
            <p:spPr bwMode="auto">
              <a:xfrm>
                <a:off x="1012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3"/>
              <p:cNvSpPr>
                <a:spLocks noChangeShapeType="1"/>
              </p:cNvSpPr>
              <p:nvPr/>
            </p:nvSpPr>
            <p:spPr bwMode="auto">
              <a:xfrm>
                <a:off x="1368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1012" y="727"/>
                <a:ext cx="353" cy="61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Oval 15"/>
              <p:cNvSpPr>
                <a:spLocks noChangeArrowheads="1"/>
              </p:cNvSpPr>
              <p:nvPr/>
            </p:nvSpPr>
            <p:spPr bwMode="auto">
              <a:xfrm>
                <a:off x="1009" y="655"/>
                <a:ext cx="356" cy="11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7" name="Group 16"/>
              <p:cNvGrpSpPr>
                <a:grpSpLocks/>
              </p:cNvGrpSpPr>
              <p:nvPr/>
            </p:nvGrpSpPr>
            <p:grpSpPr bwMode="auto">
              <a:xfrm>
                <a:off x="1095" y="681"/>
                <a:ext cx="176" cy="68"/>
                <a:chOff x="2848" y="848"/>
                <a:chExt cx="140" cy="98"/>
              </a:xfrm>
            </p:grpSpPr>
            <p:sp>
              <p:nvSpPr>
                <p:cNvPr id="22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20"/>
              <p:cNvGrpSpPr>
                <a:grpSpLocks/>
              </p:cNvGrpSpPr>
              <p:nvPr/>
            </p:nvGrpSpPr>
            <p:grpSpPr bwMode="auto">
              <a:xfrm flipV="1">
                <a:off x="1095" y="680"/>
                <a:ext cx="176" cy="68"/>
                <a:chOff x="2848" y="848"/>
                <a:chExt cx="140" cy="98"/>
              </a:xfrm>
            </p:grpSpPr>
            <p:sp>
              <p:nvSpPr>
                <p:cNvPr id="19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2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2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>
              <a:off x="535" y="368"/>
              <a:ext cx="0" cy="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" name="Group 2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4532270" y="4079875"/>
            <a:ext cx="501650" cy="220663"/>
            <a:chOff x="3922" y="3096"/>
            <a:chExt cx="316" cy="139"/>
          </a:xfrm>
        </p:grpSpPr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9" name="Group 2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2627270" y="5029200"/>
            <a:ext cx="501650" cy="220663"/>
            <a:chOff x="3922" y="3096"/>
            <a:chExt cx="316" cy="139"/>
          </a:xfrm>
        </p:grpSpPr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4" name="Text Box 4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01595" y="4506913"/>
            <a:ext cx="1858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/>
              <a:t>End-host</a:t>
            </a:r>
          </a:p>
          <a:p>
            <a:r>
              <a:rPr lang="en-US" sz="1400" dirty="0"/>
              <a:t>IP: 10.1.2.3</a:t>
            </a:r>
          </a:p>
          <a:p>
            <a:r>
              <a:rPr lang="en-US" sz="1400" dirty="0"/>
              <a:t>MAC: 11:11:11:11:11</a:t>
            </a:r>
          </a:p>
        </p:txBody>
      </p:sp>
      <p:sp>
        <p:nvSpPr>
          <p:cNvPr id="35" name="Text Box 46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751470" y="4191000"/>
            <a:ext cx="1858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gateway</a:t>
            </a:r>
          </a:p>
          <a:p>
            <a:r>
              <a:rPr lang="en-US" sz="1400"/>
              <a:t>IP: 10.1.2.1</a:t>
            </a:r>
          </a:p>
          <a:p>
            <a:r>
              <a:rPr lang="en-US" sz="1400"/>
              <a:t>MAC: 22:22:22:22:22</a:t>
            </a:r>
          </a:p>
        </p:txBody>
      </p:sp>
      <p:sp>
        <p:nvSpPr>
          <p:cNvPr id="36" name="Text Box 47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8021595" y="2987675"/>
            <a:ext cx="129698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Google server</a:t>
            </a:r>
          </a:p>
          <a:p>
            <a:r>
              <a:rPr lang="en-US" sz="1400"/>
              <a:t>IP: 201.1.2.3</a:t>
            </a:r>
          </a:p>
        </p:txBody>
      </p:sp>
      <p:graphicFrame>
        <p:nvGraphicFramePr>
          <p:cNvPr id="37" name="Object 48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1057187614"/>
              </p:ext>
            </p:extLst>
          </p:nvPr>
        </p:nvGraphicFramePr>
        <p:xfrm>
          <a:off x="8326395" y="3973513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9" name="Clip" r:id="rId41" imgW="1305000" imgH="1085760" progId="">
                  <p:embed/>
                </p:oleObj>
              </mc:Choice>
              <mc:Fallback>
                <p:oleObj name="Clip" r:id="rId41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6395" y="3973513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AutoShape 117"/>
          <p:cNvCxnSpPr>
            <a:cxnSpLocks noChangeShapeType="1"/>
            <a:endCxn id="6" idx="1"/>
          </p:cNvCxnSpPr>
          <p:nvPr>
            <p:custDataLst>
              <p:tags r:id="rId12"/>
            </p:custDataLst>
          </p:nvPr>
        </p:nvCxnSpPr>
        <p:spPr bwMode="auto">
          <a:xfrm>
            <a:off x="1320758" y="4191000"/>
            <a:ext cx="1382712" cy="63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3" name="AutoShape 118"/>
          <p:cNvCxnSpPr>
            <a:cxnSpLocks noChangeShapeType="1"/>
            <a:stCxn id="30" idx="0"/>
            <a:endCxn id="6" idx="3"/>
          </p:cNvCxnSpPr>
          <p:nvPr>
            <p:custDataLst>
              <p:tags r:id="rId13"/>
            </p:custDataLst>
          </p:nvPr>
        </p:nvCxnSpPr>
        <p:spPr bwMode="auto">
          <a:xfrm flipV="1">
            <a:off x="2836027" y="4254501"/>
            <a:ext cx="284956" cy="903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4" name="AutoShape 119"/>
          <p:cNvCxnSpPr>
            <a:cxnSpLocks noChangeShapeType="1"/>
            <a:stCxn id="6" idx="3"/>
            <a:endCxn id="26" idx="1"/>
          </p:cNvCxnSpPr>
          <p:nvPr>
            <p:custDataLst>
              <p:tags r:id="rId14"/>
            </p:custDataLst>
          </p:nvPr>
        </p:nvCxnSpPr>
        <p:spPr bwMode="auto">
          <a:xfrm>
            <a:off x="3120983" y="4254500"/>
            <a:ext cx="14112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5" name="AutoShape 120"/>
          <p:cNvCxnSpPr>
            <a:cxnSpLocks noChangeShapeType="1"/>
            <a:stCxn id="26" idx="3"/>
            <a:endCxn id="19" idx="0"/>
          </p:cNvCxnSpPr>
          <p:nvPr>
            <p:custDataLst>
              <p:tags r:id="rId15"/>
            </p:custDataLst>
          </p:nvPr>
        </p:nvCxnSpPr>
        <p:spPr bwMode="auto">
          <a:xfrm flipV="1">
            <a:off x="4949783" y="4178300"/>
            <a:ext cx="160655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" name="AutoShape 121"/>
          <p:cNvCxnSpPr>
            <a:cxnSpLocks noChangeShapeType="1"/>
            <a:stCxn id="16" idx="6"/>
          </p:cNvCxnSpPr>
          <p:nvPr>
            <p:custDataLst>
              <p:tags r:id="rId16"/>
            </p:custDataLst>
          </p:nvPr>
        </p:nvCxnSpPr>
        <p:spPr bwMode="auto">
          <a:xfrm>
            <a:off x="6927808" y="4152900"/>
            <a:ext cx="1398587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7" name="Text Box 122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405020" y="3943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8" name="Text Box 123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335295" y="3943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9" name="Text Box 124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932070" y="4267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0" name="Text Box 125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164095" y="3943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51" name="Text Box 126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097295" y="3943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52" name="AutoShape 127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7042108" y="3951288"/>
            <a:ext cx="1150458" cy="457200"/>
          </a:xfrm>
          <a:prstGeom prst="cloudCallout">
            <a:avLst>
              <a:gd name="adj1" fmla="val 15972"/>
              <a:gd name="adj2" fmla="val -49653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lIns="0" rIns="0"/>
          <a:lstStyle/>
          <a:p>
            <a:pPr algn="ctr"/>
            <a:r>
              <a:rPr lang="en-US" sz="1400" dirty="0"/>
              <a:t>internet</a:t>
            </a:r>
          </a:p>
        </p:txBody>
      </p:sp>
      <p:sp>
        <p:nvSpPr>
          <p:cNvPr id="58" name="Text Box 137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366920" y="4706938"/>
            <a:ext cx="6683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interface</a:t>
            </a:r>
          </a:p>
        </p:txBody>
      </p:sp>
      <p:sp>
        <p:nvSpPr>
          <p:cNvPr id="59" name="Line 138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 flipV="1">
            <a:off x="2773320" y="454977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60" name="Object 4"/>
          <p:cNvGraphicFramePr>
            <a:graphicFrameLocks noChangeAspect="1"/>
          </p:cNvGraphicFramePr>
          <p:nvPr>
            <p:custDataLst>
              <p:tags r:id="rId25"/>
            </p:custDataLst>
            <p:extLst>
              <p:ext uri="{D42A27DB-BD31-4B8C-83A1-F6EECF244321}">
                <p14:modId xmlns:p14="http://schemas.microsoft.com/office/powerpoint/2010/main" val="3335624671"/>
              </p:ext>
            </p:extLst>
          </p:nvPr>
        </p:nvGraphicFramePr>
        <p:xfrm>
          <a:off x="4287795" y="5257800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0" name="Clip" r:id="rId42" imgW="1305000" imgH="1085760" progId="">
                  <p:embed/>
                </p:oleObj>
              </mc:Choice>
              <mc:Fallback>
                <p:oleObj name="Clip" r:id="rId42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7795" y="5257800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 Box 45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3830595" y="5585936"/>
            <a:ext cx="17318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 smtClean="0"/>
              <a:t>DNS server</a:t>
            </a:r>
            <a:endParaRPr lang="en-US" sz="1400" dirty="0"/>
          </a:p>
          <a:p>
            <a:r>
              <a:rPr lang="en-US" sz="1400" dirty="0"/>
              <a:t>IP: </a:t>
            </a:r>
            <a:r>
              <a:rPr lang="en-US" sz="1400" dirty="0" smtClean="0"/>
              <a:t>10.1.2.4</a:t>
            </a:r>
            <a:endParaRPr lang="en-US" sz="1400" dirty="0"/>
          </a:p>
          <a:p>
            <a:r>
              <a:rPr lang="en-US" sz="1400" dirty="0"/>
              <a:t>MAC: </a:t>
            </a:r>
            <a:r>
              <a:rPr lang="en-US" sz="1400" dirty="0" smtClean="0"/>
              <a:t>33:33:33:33:33</a:t>
            </a:r>
            <a:endParaRPr lang="en-US" sz="1400" dirty="0"/>
          </a:p>
        </p:txBody>
      </p:sp>
      <p:cxnSp>
        <p:nvCxnSpPr>
          <p:cNvPr id="62" name="AutoShape 118"/>
          <p:cNvCxnSpPr>
            <a:cxnSpLocks noChangeShapeType="1"/>
          </p:cNvCxnSpPr>
          <p:nvPr>
            <p:custDataLst>
              <p:tags r:id="rId27"/>
            </p:custDataLst>
          </p:nvPr>
        </p:nvCxnSpPr>
        <p:spPr bwMode="auto">
          <a:xfrm flipH="1" flipV="1">
            <a:off x="3068595" y="5105400"/>
            <a:ext cx="12954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graphicFrame>
        <p:nvGraphicFramePr>
          <p:cNvPr id="65" name="Object 4"/>
          <p:cNvGraphicFramePr>
            <a:graphicFrameLocks noChangeAspect="1"/>
          </p:cNvGraphicFramePr>
          <p:nvPr>
            <p:custDataLst>
              <p:tags r:id="rId28"/>
            </p:custDataLst>
            <p:extLst>
              <p:ext uri="{D42A27DB-BD31-4B8C-83A1-F6EECF244321}">
                <p14:modId xmlns:p14="http://schemas.microsoft.com/office/powerpoint/2010/main" val="2016198454"/>
              </p:ext>
            </p:extLst>
          </p:nvPr>
        </p:nvGraphicFramePr>
        <p:xfrm>
          <a:off x="7183395" y="5410200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1" name="Clip" r:id="rId43" imgW="1305000" imgH="1085760" progId="">
                  <p:embed/>
                </p:oleObj>
              </mc:Choice>
              <mc:Fallback>
                <p:oleObj name="Clip" r:id="rId43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3395" y="5410200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6" name="Group 29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5757820" y="5026025"/>
            <a:ext cx="501650" cy="220663"/>
            <a:chOff x="3922" y="3096"/>
            <a:chExt cx="316" cy="139"/>
          </a:xfrm>
        </p:grpSpPr>
        <p:sp>
          <p:nvSpPr>
            <p:cNvPr id="67" name="Rectangle 30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8" name="Freeform 31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9" name="Freeform 32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cxnSp>
        <p:nvCxnSpPr>
          <p:cNvPr id="72" name="AutoShape 118"/>
          <p:cNvCxnSpPr>
            <a:cxnSpLocks noChangeShapeType="1"/>
            <a:endCxn id="26" idx="2"/>
          </p:cNvCxnSpPr>
          <p:nvPr>
            <p:custDataLst>
              <p:tags r:id="rId30"/>
            </p:custDataLst>
          </p:nvPr>
        </p:nvCxnSpPr>
        <p:spPr bwMode="auto">
          <a:xfrm flipH="1" flipV="1">
            <a:off x="4741027" y="4300538"/>
            <a:ext cx="1146968" cy="652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5" name="AutoShape 118"/>
          <p:cNvCxnSpPr>
            <a:cxnSpLocks noChangeShapeType="1"/>
          </p:cNvCxnSpPr>
          <p:nvPr>
            <p:custDataLst>
              <p:tags r:id="rId31"/>
            </p:custDataLst>
          </p:nvPr>
        </p:nvCxnSpPr>
        <p:spPr bwMode="auto">
          <a:xfrm flipH="1" flipV="1">
            <a:off x="6192795" y="5105400"/>
            <a:ext cx="11430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7" name="Text Box 123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4592595" y="4267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78" name="Text Box 124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2916195" y="4648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79" name="Text Box 124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220995" y="49530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0" name="Text Box 123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5506995" y="48006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1" name="Text Box 123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6345195" y="49530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2" name="Text Box 45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6878595" y="5715000"/>
            <a:ext cx="17318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 smtClean="0"/>
              <a:t>DHCP server</a:t>
            </a:r>
            <a:endParaRPr lang="en-US" sz="1400" dirty="0"/>
          </a:p>
          <a:p>
            <a:r>
              <a:rPr lang="en-US" sz="1400" dirty="0"/>
              <a:t>IP: </a:t>
            </a:r>
            <a:r>
              <a:rPr lang="en-US" sz="1400" dirty="0" smtClean="0"/>
              <a:t>10.1.2.5</a:t>
            </a:r>
            <a:endParaRPr lang="en-US" sz="1400" dirty="0"/>
          </a:p>
          <a:p>
            <a:r>
              <a:rPr lang="en-US" sz="1400" dirty="0"/>
              <a:t>MAC: </a:t>
            </a:r>
            <a:r>
              <a:rPr lang="en-US" sz="1400" dirty="0" smtClean="0"/>
              <a:t>44:44:44:44:44</a:t>
            </a:r>
            <a:endParaRPr lang="en-US" sz="1400" dirty="0"/>
          </a:p>
        </p:txBody>
      </p:sp>
      <p:sp>
        <p:nvSpPr>
          <p:cNvPr id="76" name="Title 1"/>
          <p:cNvSpPr>
            <a:spLocks noGrp="1"/>
          </p:cNvSpPr>
          <p:nvPr>
            <p:ph type="title"/>
          </p:nvPr>
        </p:nvSpPr>
        <p:spPr>
          <a:xfrm>
            <a:off x="474620" y="34926"/>
            <a:ext cx="8229600" cy="59080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ARP request</a:t>
            </a:r>
            <a:endParaRPr lang="en-US" dirty="0"/>
          </a:p>
        </p:txBody>
      </p:sp>
      <p:sp>
        <p:nvSpPr>
          <p:cNvPr id="83" name="Content Placeholder 2"/>
          <p:cNvSpPr>
            <a:spLocks noGrp="1"/>
          </p:cNvSpPr>
          <p:nvPr>
            <p:ph idx="1"/>
          </p:nvPr>
        </p:nvSpPr>
        <p:spPr>
          <a:xfrm>
            <a:off x="417470" y="720169"/>
            <a:ext cx="8229600" cy="2471431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E</a:t>
            </a:r>
            <a:r>
              <a:rPr lang="en-US" dirty="0" smtClean="0"/>
              <a:t>nd-host broadcasts an ARP request asking for the MAC address associated with the local DNS server’s IP address</a:t>
            </a:r>
          </a:p>
          <a:p>
            <a:pPr lvl="1"/>
            <a:r>
              <a:rPr lang="en-US" dirty="0" smtClean="0"/>
              <a:t>Request: Who has MAC for IP 10.1.2.4</a:t>
            </a:r>
          </a:p>
          <a:p>
            <a:pPr lvl="2"/>
            <a:r>
              <a:rPr lang="en-US" dirty="0" smtClean="0"/>
              <a:t>Broadcasted to the entire LAN</a:t>
            </a:r>
          </a:p>
          <a:p>
            <a:pPr lvl="3"/>
            <a:r>
              <a:rPr lang="en-US" dirty="0" smtClean="0"/>
              <a:t>Destination MAC: </a:t>
            </a:r>
            <a:r>
              <a:rPr lang="en-US" dirty="0" err="1" smtClean="0"/>
              <a:t>ff:ff:ff:ff:ff:ff</a:t>
            </a:r>
            <a:endParaRPr lang="en-US" dirty="0" smtClean="0"/>
          </a:p>
          <a:p>
            <a:pPr lvl="3"/>
            <a:r>
              <a:rPr lang="en-US" dirty="0" smtClean="0"/>
              <a:t>Source MAC: 11:11:11:11:11:11</a:t>
            </a:r>
          </a:p>
          <a:p>
            <a:pPr lvl="1"/>
            <a:r>
              <a:rPr lang="en-US" dirty="0" smtClean="0"/>
              <a:t>Reply: 33:33:33:33:33 has IP 10.1.2.4</a:t>
            </a:r>
          </a:p>
          <a:p>
            <a:pPr lvl="2"/>
            <a:r>
              <a:rPr lang="en-US" dirty="0" smtClean="0"/>
              <a:t>Sent directly to end-host</a:t>
            </a:r>
          </a:p>
          <a:p>
            <a:pPr lvl="3"/>
            <a:r>
              <a:rPr lang="en-US" dirty="0" smtClean="0"/>
              <a:t>Destination MAC: 11:11:11:11:11:11</a:t>
            </a:r>
          </a:p>
          <a:p>
            <a:pPr lvl="3"/>
            <a:r>
              <a:rPr lang="en-US" dirty="0" smtClean="0"/>
              <a:t>Source MAC: 33:33:33:33:33:33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45193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End-host uses DNS to convert </a:t>
            </a:r>
            <a:r>
              <a:rPr lang="en-US" sz="3600" dirty="0" err="1" smtClean="0"/>
              <a:t>url</a:t>
            </a:r>
            <a:r>
              <a:rPr lang="en-US" sz="3600" dirty="0" smtClean="0"/>
              <a:t> www.google.com into an IP address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End-host sends ARP request for MAC of local DNS server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Local DNS server sends ARP reply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End-host sends DNS request to local DNS server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Local DNS server sends DNS query to DNS root server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011"/>
            <a:ext cx="2039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Packets sent in LAN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42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reeform 63"/>
          <p:cNvSpPr/>
          <p:nvPr/>
        </p:nvSpPr>
        <p:spPr>
          <a:xfrm>
            <a:off x="-172995" y="3425402"/>
            <a:ext cx="8666206" cy="3098966"/>
          </a:xfrm>
          <a:custGeom>
            <a:avLst/>
            <a:gdLst>
              <a:gd name="connsiteX0" fmla="*/ 486033 w 8666206"/>
              <a:gd name="connsiteY0" fmla="*/ 67441 h 3098966"/>
              <a:gd name="connsiteX1" fmla="*/ 486033 w 8666206"/>
              <a:gd name="connsiteY1" fmla="*/ 67441 h 3098966"/>
              <a:gd name="connsiteX2" fmla="*/ 403654 w 8666206"/>
              <a:gd name="connsiteY2" fmla="*/ 92155 h 3098966"/>
              <a:gd name="connsiteX3" fmla="*/ 329514 w 8666206"/>
              <a:gd name="connsiteY3" fmla="*/ 116868 h 3098966"/>
              <a:gd name="connsiteX4" fmla="*/ 197709 w 8666206"/>
              <a:gd name="connsiteY4" fmla="*/ 149820 h 3098966"/>
              <a:gd name="connsiteX5" fmla="*/ 131806 w 8666206"/>
              <a:gd name="connsiteY5" fmla="*/ 166295 h 3098966"/>
              <a:gd name="connsiteX6" fmla="*/ 82379 w 8666206"/>
              <a:gd name="connsiteY6" fmla="*/ 182771 h 3098966"/>
              <a:gd name="connsiteX7" fmla="*/ 65903 w 8666206"/>
              <a:gd name="connsiteY7" fmla="*/ 207484 h 3098966"/>
              <a:gd name="connsiteX8" fmla="*/ 57665 w 8666206"/>
              <a:gd name="connsiteY8" fmla="*/ 232198 h 3098966"/>
              <a:gd name="connsiteX9" fmla="*/ 41190 w 8666206"/>
              <a:gd name="connsiteY9" fmla="*/ 298101 h 3098966"/>
              <a:gd name="connsiteX10" fmla="*/ 24714 w 8666206"/>
              <a:gd name="connsiteY10" fmla="*/ 429906 h 3098966"/>
              <a:gd name="connsiteX11" fmla="*/ 0 w 8666206"/>
              <a:gd name="connsiteY11" fmla="*/ 660566 h 3098966"/>
              <a:gd name="connsiteX12" fmla="*/ 8238 w 8666206"/>
              <a:gd name="connsiteY12" fmla="*/ 1245452 h 3098966"/>
              <a:gd name="connsiteX13" fmla="*/ 24714 w 8666206"/>
              <a:gd name="connsiteY13" fmla="*/ 1352544 h 3098966"/>
              <a:gd name="connsiteX14" fmla="*/ 32952 w 8666206"/>
              <a:gd name="connsiteY14" fmla="*/ 1377257 h 3098966"/>
              <a:gd name="connsiteX15" fmla="*/ 41190 w 8666206"/>
              <a:gd name="connsiteY15" fmla="*/ 1418447 h 3098966"/>
              <a:gd name="connsiteX16" fmla="*/ 57665 w 8666206"/>
              <a:gd name="connsiteY16" fmla="*/ 1574966 h 3098966"/>
              <a:gd name="connsiteX17" fmla="*/ 82379 w 8666206"/>
              <a:gd name="connsiteY17" fmla="*/ 1665582 h 3098966"/>
              <a:gd name="connsiteX18" fmla="*/ 90617 w 8666206"/>
              <a:gd name="connsiteY18" fmla="*/ 1690295 h 3098966"/>
              <a:gd name="connsiteX19" fmla="*/ 107092 w 8666206"/>
              <a:gd name="connsiteY19" fmla="*/ 1723247 h 3098966"/>
              <a:gd name="connsiteX20" fmla="*/ 115330 w 8666206"/>
              <a:gd name="connsiteY20" fmla="*/ 1747960 h 3098966"/>
              <a:gd name="connsiteX21" fmla="*/ 148281 w 8666206"/>
              <a:gd name="connsiteY21" fmla="*/ 1805625 h 3098966"/>
              <a:gd name="connsiteX22" fmla="*/ 164757 w 8666206"/>
              <a:gd name="connsiteY22" fmla="*/ 1838576 h 3098966"/>
              <a:gd name="connsiteX23" fmla="*/ 222422 w 8666206"/>
              <a:gd name="connsiteY23" fmla="*/ 1920955 h 3098966"/>
              <a:gd name="connsiteX24" fmla="*/ 247136 w 8666206"/>
              <a:gd name="connsiteY24" fmla="*/ 1937430 h 3098966"/>
              <a:gd name="connsiteX25" fmla="*/ 296563 w 8666206"/>
              <a:gd name="connsiteY25" fmla="*/ 1995095 h 3098966"/>
              <a:gd name="connsiteX26" fmla="*/ 321276 w 8666206"/>
              <a:gd name="connsiteY26" fmla="*/ 2028047 h 3098966"/>
              <a:gd name="connsiteX27" fmla="*/ 387179 w 8666206"/>
              <a:gd name="connsiteY27" fmla="*/ 2077474 h 3098966"/>
              <a:gd name="connsiteX28" fmla="*/ 420130 w 8666206"/>
              <a:gd name="connsiteY28" fmla="*/ 2110425 h 3098966"/>
              <a:gd name="connsiteX29" fmla="*/ 510746 w 8666206"/>
              <a:gd name="connsiteY29" fmla="*/ 2168090 h 3098966"/>
              <a:gd name="connsiteX30" fmla="*/ 560173 w 8666206"/>
              <a:gd name="connsiteY30" fmla="*/ 2201041 h 3098966"/>
              <a:gd name="connsiteX31" fmla="*/ 617838 w 8666206"/>
              <a:gd name="connsiteY31" fmla="*/ 2242230 h 3098966"/>
              <a:gd name="connsiteX32" fmla="*/ 766119 w 8666206"/>
              <a:gd name="connsiteY32" fmla="*/ 2316371 h 3098966"/>
              <a:gd name="connsiteX33" fmla="*/ 832022 w 8666206"/>
              <a:gd name="connsiteY33" fmla="*/ 2349322 h 3098966"/>
              <a:gd name="connsiteX34" fmla="*/ 897925 w 8666206"/>
              <a:gd name="connsiteY34" fmla="*/ 2382274 h 3098966"/>
              <a:gd name="connsiteX35" fmla="*/ 980303 w 8666206"/>
              <a:gd name="connsiteY35" fmla="*/ 2406987 h 3098966"/>
              <a:gd name="connsiteX36" fmla="*/ 1178011 w 8666206"/>
              <a:gd name="connsiteY36" fmla="*/ 2505841 h 3098966"/>
              <a:gd name="connsiteX37" fmla="*/ 1285103 w 8666206"/>
              <a:gd name="connsiteY37" fmla="*/ 2538793 h 3098966"/>
              <a:gd name="connsiteX38" fmla="*/ 1351006 w 8666206"/>
              <a:gd name="connsiteY38" fmla="*/ 2563506 h 3098966"/>
              <a:gd name="connsiteX39" fmla="*/ 1408671 w 8666206"/>
              <a:gd name="connsiteY39" fmla="*/ 2579982 h 3098966"/>
              <a:gd name="connsiteX40" fmla="*/ 1540476 w 8666206"/>
              <a:gd name="connsiteY40" fmla="*/ 2621171 h 3098966"/>
              <a:gd name="connsiteX41" fmla="*/ 1771136 w 8666206"/>
              <a:gd name="connsiteY41" fmla="*/ 2703549 h 3098966"/>
              <a:gd name="connsiteX42" fmla="*/ 1894703 w 8666206"/>
              <a:gd name="connsiteY42" fmla="*/ 2736501 h 3098966"/>
              <a:gd name="connsiteX43" fmla="*/ 2010033 w 8666206"/>
              <a:gd name="connsiteY43" fmla="*/ 2769452 h 3098966"/>
              <a:gd name="connsiteX44" fmla="*/ 2117125 w 8666206"/>
              <a:gd name="connsiteY44" fmla="*/ 2785928 h 3098966"/>
              <a:gd name="connsiteX45" fmla="*/ 2158314 w 8666206"/>
              <a:gd name="connsiteY45" fmla="*/ 2794166 h 3098966"/>
              <a:gd name="connsiteX46" fmla="*/ 2314833 w 8666206"/>
              <a:gd name="connsiteY46" fmla="*/ 2802403 h 3098966"/>
              <a:gd name="connsiteX47" fmla="*/ 3080952 w 8666206"/>
              <a:gd name="connsiteY47" fmla="*/ 2827117 h 3098966"/>
              <a:gd name="connsiteX48" fmla="*/ 3377514 w 8666206"/>
              <a:gd name="connsiteY48" fmla="*/ 2835355 h 3098966"/>
              <a:gd name="connsiteX49" fmla="*/ 3739979 w 8666206"/>
              <a:gd name="connsiteY49" fmla="*/ 2843593 h 3098966"/>
              <a:gd name="connsiteX50" fmla="*/ 4135395 w 8666206"/>
              <a:gd name="connsiteY50" fmla="*/ 2860068 h 3098966"/>
              <a:gd name="connsiteX51" fmla="*/ 4382530 w 8666206"/>
              <a:gd name="connsiteY51" fmla="*/ 2884782 h 3098966"/>
              <a:gd name="connsiteX52" fmla="*/ 4777946 w 8666206"/>
              <a:gd name="connsiteY52" fmla="*/ 2917733 h 3098966"/>
              <a:gd name="connsiteX53" fmla="*/ 5535827 w 8666206"/>
              <a:gd name="connsiteY53" fmla="*/ 2942447 h 3098966"/>
              <a:gd name="connsiteX54" fmla="*/ 5964195 w 8666206"/>
              <a:gd name="connsiteY54" fmla="*/ 2975398 h 3098966"/>
              <a:gd name="connsiteX55" fmla="*/ 6071287 w 8666206"/>
              <a:gd name="connsiteY55" fmla="*/ 3008349 h 3098966"/>
              <a:gd name="connsiteX56" fmla="*/ 6161903 w 8666206"/>
              <a:gd name="connsiteY56" fmla="*/ 3016587 h 3098966"/>
              <a:gd name="connsiteX57" fmla="*/ 6400800 w 8666206"/>
              <a:gd name="connsiteY57" fmla="*/ 3033063 h 3098966"/>
              <a:gd name="connsiteX58" fmla="*/ 6820930 w 8666206"/>
              <a:gd name="connsiteY58" fmla="*/ 3041301 h 3098966"/>
              <a:gd name="connsiteX59" fmla="*/ 6952736 w 8666206"/>
              <a:gd name="connsiteY59" fmla="*/ 3082490 h 3098966"/>
              <a:gd name="connsiteX60" fmla="*/ 7092779 w 8666206"/>
              <a:gd name="connsiteY60" fmla="*/ 3098966 h 3098966"/>
              <a:gd name="connsiteX61" fmla="*/ 7801233 w 8666206"/>
              <a:gd name="connsiteY61" fmla="*/ 3090728 h 3098966"/>
              <a:gd name="connsiteX62" fmla="*/ 7957752 w 8666206"/>
              <a:gd name="connsiteY62" fmla="*/ 3057776 h 3098966"/>
              <a:gd name="connsiteX63" fmla="*/ 8015417 w 8666206"/>
              <a:gd name="connsiteY63" fmla="*/ 3041301 h 3098966"/>
              <a:gd name="connsiteX64" fmla="*/ 8048368 w 8666206"/>
              <a:gd name="connsiteY64" fmla="*/ 3024825 h 3098966"/>
              <a:gd name="connsiteX65" fmla="*/ 8138984 w 8666206"/>
              <a:gd name="connsiteY65" fmla="*/ 3000112 h 3098966"/>
              <a:gd name="connsiteX66" fmla="*/ 8246076 w 8666206"/>
              <a:gd name="connsiteY66" fmla="*/ 2950684 h 3098966"/>
              <a:gd name="connsiteX67" fmla="*/ 8336692 w 8666206"/>
              <a:gd name="connsiteY67" fmla="*/ 2909495 h 3098966"/>
              <a:gd name="connsiteX68" fmla="*/ 8410833 w 8666206"/>
              <a:gd name="connsiteY68" fmla="*/ 2868306 h 3098966"/>
              <a:gd name="connsiteX69" fmla="*/ 8484973 w 8666206"/>
              <a:gd name="connsiteY69" fmla="*/ 2818879 h 3098966"/>
              <a:gd name="connsiteX70" fmla="*/ 8509687 w 8666206"/>
              <a:gd name="connsiteY70" fmla="*/ 2810641 h 3098966"/>
              <a:gd name="connsiteX71" fmla="*/ 8567352 w 8666206"/>
              <a:gd name="connsiteY71" fmla="*/ 2769452 h 3098966"/>
              <a:gd name="connsiteX72" fmla="*/ 8583827 w 8666206"/>
              <a:gd name="connsiteY72" fmla="*/ 2744739 h 3098966"/>
              <a:gd name="connsiteX73" fmla="*/ 8608541 w 8666206"/>
              <a:gd name="connsiteY73" fmla="*/ 2728263 h 3098966"/>
              <a:gd name="connsiteX74" fmla="*/ 8625017 w 8666206"/>
              <a:gd name="connsiteY74" fmla="*/ 2687074 h 3098966"/>
              <a:gd name="connsiteX75" fmla="*/ 8641492 w 8666206"/>
              <a:gd name="connsiteY75" fmla="*/ 2662360 h 3098966"/>
              <a:gd name="connsiteX76" fmla="*/ 8666206 w 8666206"/>
              <a:gd name="connsiteY76" fmla="*/ 2571744 h 3098966"/>
              <a:gd name="connsiteX77" fmla="*/ 8657968 w 8666206"/>
              <a:gd name="connsiteY77" fmla="*/ 2415225 h 3098966"/>
              <a:gd name="connsiteX78" fmla="*/ 8633254 w 8666206"/>
              <a:gd name="connsiteY78" fmla="*/ 2357560 h 3098966"/>
              <a:gd name="connsiteX79" fmla="*/ 8616779 w 8666206"/>
              <a:gd name="connsiteY79" fmla="*/ 2291657 h 3098966"/>
              <a:gd name="connsiteX80" fmla="*/ 8600303 w 8666206"/>
              <a:gd name="connsiteY80" fmla="*/ 2258706 h 3098966"/>
              <a:gd name="connsiteX81" fmla="*/ 8592065 w 8666206"/>
              <a:gd name="connsiteY81" fmla="*/ 2233993 h 3098966"/>
              <a:gd name="connsiteX82" fmla="*/ 8517925 w 8666206"/>
              <a:gd name="connsiteY82" fmla="*/ 2118663 h 3098966"/>
              <a:gd name="connsiteX83" fmla="*/ 8501449 w 8666206"/>
              <a:gd name="connsiteY83" fmla="*/ 2085712 h 3098966"/>
              <a:gd name="connsiteX84" fmla="*/ 8493211 w 8666206"/>
              <a:gd name="connsiteY84" fmla="*/ 2060998 h 3098966"/>
              <a:gd name="connsiteX85" fmla="*/ 8402595 w 8666206"/>
              <a:gd name="connsiteY85" fmla="*/ 1962144 h 3098966"/>
              <a:gd name="connsiteX86" fmla="*/ 8204887 w 8666206"/>
              <a:gd name="connsiteY86" fmla="*/ 1830339 h 3098966"/>
              <a:gd name="connsiteX87" fmla="*/ 8171936 w 8666206"/>
              <a:gd name="connsiteY87" fmla="*/ 1797387 h 3098966"/>
              <a:gd name="connsiteX88" fmla="*/ 8130746 w 8666206"/>
              <a:gd name="connsiteY88" fmla="*/ 1764436 h 3098966"/>
              <a:gd name="connsiteX89" fmla="*/ 8097795 w 8666206"/>
              <a:gd name="connsiteY89" fmla="*/ 1731484 h 3098966"/>
              <a:gd name="connsiteX90" fmla="*/ 8040130 w 8666206"/>
              <a:gd name="connsiteY90" fmla="*/ 1690295 h 3098966"/>
              <a:gd name="connsiteX91" fmla="*/ 7990703 w 8666206"/>
              <a:gd name="connsiteY91" fmla="*/ 1640868 h 3098966"/>
              <a:gd name="connsiteX92" fmla="*/ 7974227 w 8666206"/>
              <a:gd name="connsiteY92" fmla="*/ 1616155 h 3098966"/>
              <a:gd name="connsiteX93" fmla="*/ 7891849 w 8666206"/>
              <a:gd name="connsiteY93" fmla="*/ 1542014 h 3098966"/>
              <a:gd name="connsiteX94" fmla="*/ 7875373 w 8666206"/>
              <a:gd name="connsiteY94" fmla="*/ 1517301 h 3098966"/>
              <a:gd name="connsiteX95" fmla="*/ 7825946 w 8666206"/>
              <a:gd name="connsiteY95" fmla="*/ 1467874 h 3098966"/>
              <a:gd name="connsiteX96" fmla="*/ 7801233 w 8666206"/>
              <a:gd name="connsiteY96" fmla="*/ 1451398 h 3098966"/>
              <a:gd name="connsiteX97" fmla="*/ 7776519 w 8666206"/>
              <a:gd name="connsiteY97" fmla="*/ 1418447 h 3098966"/>
              <a:gd name="connsiteX98" fmla="*/ 7718854 w 8666206"/>
              <a:gd name="connsiteY98" fmla="*/ 1360782 h 3098966"/>
              <a:gd name="connsiteX99" fmla="*/ 7677665 w 8666206"/>
              <a:gd name="connsiteY99" fmla="*/ 1303117 h 3098966"/>
              <a:gd name="connsiteX100" fmla="*/ 7644714 w 8666206"/>
              <a:gd name="connsiteY100" fmla="*/ 1270166 h 3098966"/>
              <a:gd name="connsiteX101" fmla="*/ 7628238 w 8666206"/>
              <a:gd name="connsiteY101" fmla="*/ 1245452 h 3098966"/>
              <a:gd name="connsiteX102" fmla="*/ 7578811 w 8666206"/>
              <a:gd name="connsiteY102" fmla="*/ 1204263 h 3098966"/>
              <a:gd name="connsiteX103" fmla="*/ 7521146 w 8666206"/>
              <a:gd name="connsiteY103" fmla="*/ 1154836 h 3098966"/>
              <a:gd name="connsiteX104" fmla="*/ 7496433 w 8666206"/>
              <a:gd name="connsiteY104" fmla="*/ 1121884 h 3098966"/>
              <a:gd name="connsiteX105" fmla="*/ 7471719 w 8666206"/>
              <a:gd name="connsiteY105" fmla="*/ 1105409 h 3098966"/>
              <a:gd name="connsiteX106" fmla="*/ 7381103 w 8666206"/>
              <a:gd name="connsiteY106" fmla="*/ 1031268 h 3098966"/>
              <a:gd name="connsiteX107" fmla="*/ 7339914 w 8666206"/>
              <a:gd name="connsiteY107" fmla="*/ 1006555 h 3098966"/>
              <a:gd name="connsiteX108" fmla="*/ 7265773 w 8666206"/>
              <a:gd name="connsiteY108" fmla="*/ 948890 h 3098966"/>
              <a:gd name="connsiteX109" fmla="*/ 7183395 w 8666206"/>
              <a:gd name="connsiteY109" fmla="*/ 882987 h 3098966"/>
              <a:gd name="connsiteX110" fmla="*/ 7158681 w 8666206"/>
              <a:gd name="connsiteY110" fmla="*/ 858274 h 3098966"/>
              <a:gd name="connsiteX111" fmla="*/ 7117492 w 8666206"/>
              <a:gd name="connsiteY111" fmla="*/ 841798 h 3098966"/>
              <a:gd name="connsiteX112" fmla="*/ 7084541 w 8666206"/>
              <a:gd name="connsiteY112" fmla="*/ 817084 h 3098966"/>
              <a:gd name="connsiteX113" fmla="*/ 7035114 w 8666206"/>
              <a:gd name="connsiteY113" fmla="*/ 784133 h 3098966"/>
              <a:gd name="connsiteX114" fmla="*/ 6969211 w 8666206"/>
              <a:gd name="connsiteY114" fmla="*/ 751182 h 3098966"/>
              <a:gd name="connsiteX115" fmla="*/ 6944498 w 8666206"/>
              <a:gd name="connsiteY115" fmla="*/ 734706 h 3098966"/>
              <a:gd name="connsiteX116" fmla="*/ 6886833 w 8666206"/>
              <a:gd name="connsiteY116" fmla="*/ 701755 h 3098966"/>
              <a:gd name="connsiteX117" fmla="*/ 6862119 w 8666206"/>
              <a:gd name="connsiteY117" fmla="*/ 677041 h 3098966"/>
              <a:gd name="connsiteX118" fmla="*/ 6812692 w 8666206"/>
              <a:gd name="connsiteY118" fmla="*/ 652328 h 3098966"/>
              <a:gd name="connsiteX119" fmla="*/ 6787979 w 8666206"/>
              <a:gd name="connsiteY119" fmla="*/ 619376 h 3098966"/>
              <a:gd name="connsiteX120" fmla="*/ 6738552 w 8666206"/>
              <a:gd name="connsiteY120" fmla="*/ 586425 h 3098966"/>
              <a:gd name="connsiteX121" fmla="*/ 6713838 w 8666206"/>
              <a:gd name="connsiteY121" fmla="*/ 569949 h 3098966"/>
              <a:gd name="connsiteX122" fmla="*/ 6647936 w 8666206"/>
              <a:gd name="connsiteY122" fmla="*/ 512284 h 3098966"/>
              <a:gd name="connsiteX123" fmla="*/ 6623222 w 8666206"/>
              <a:gd name="connsiteY123" fmla="*/ 504047 h 3098966"/>
              <a:gd name="connsiteX124" fmla="*/ 6573795 w 8666206"/>
              <a:gd name="connsiteY124" fmla="*/ 471095 h 3098966"/>
              <a:gd name="connsiteX125" fmla="*/ 6549081 w 8666206"/>
              <a:gd name="connsiteY125" fmla="*/ 462857 h 3098966"/>
              <a:gd name="connsiteX126" fmla="*/ 6499654 w 8666206"/>
              <a:gd name="connsiteY126" fmla="*/ 438144 h 3098966"/>
              <a:gd name="connsiteX127" fmla="*/ 6450227 w 8666206"/>
              <a:gd name="connsiteY127" fmla="*/ 405193 h 3098966"/>
              <a:gd name="connsiteX128" fmla="*/ 6400800 w 8666206"/>
              <a:gd name="connsiteY128" fmla="*/ 388717 h 3098966"/>
              <a:gd name="connsiteX129" fmla="*/ 6376087 w 8666206"/>
              <a:gd name="connsiteY129" fmla="*/ 372241 h 3098966"/>
              <a:gd name="connsiteX130" fmla="*/ 6334898 w 8666206"/>
              <a:gd name="connsiteY130" fmla="*/ 364003 h 3098966"/>
              <a:gd name="connsiteX131" fmla="*/ 6310184 w 8666206"/>
              <a:gd name="connsiteY131" fmla="*/ 355766 h 3098966"/>
              <a:gd name="connsiteX132" fmla="*/ 6260757 w 8666206"/>
              <a:gd name="connsiteY132" fmla="*/ 322814 h 3098966"/>
              <a:gd name="connsiteX133" fmla="*/ 6186617 w 8666206"/>
              <a:gd name="connsiteY133" fmla="*/ 298101 h 3098966"/>
              <a:gd name="connsiteX134" fmla="*/ 6120714 w 8666206"/>
              <a:gd name="connsiteY134" fmla="*/ 289863 h 3098966"/>
              <a:gd name="connsiteX135" fmla="*/ 6046573 w 8666206"/>
              <a:gd name="connsiteY135" fmla="*/ 273387 h 3098966"/>
              <a:gd name="connsiteX136" fmla="*/ 5988909 w 8666206"/>
              <a:gd name="connsiteY136" fmla="*/ 265149 h 3098966"/>
              <a:gd name="connsiteX137" fmla="*/ 5832390 w 8666206"/>
              <a:gd name="connsiteY137" fmla="*/ 232198 h 3098966"/>
              <a:gd name="connsiteX138" fmla="*/ 5741773 w 8666206"/>
              <a:gd name="connsiteY138" fmla="*/ 215722 h 3098966"/>
              <a:gd name="connsiteX139" fmla="*/ 5585254 w 8666206"/>
              <a:gd name="connsiteY139" fmla="*/ 191009 h 3098966"/>
              <a:gd name="connsiteX140" fmla="*/ 5494638 w 8666206"/>
              <a:gd name="connsiteY140" fmla="*/ 174533 h 3098966"/>
              <a:gd name="connsiteX141" fmla="*/ 5346357 w 8666206"/>
              <a:gd name="connsiteY141" fmla="*/ 166295 h 3098966"/>
              <a:gd name="connsiteX142" fmla="*/ 5280454 w 8666206"/>
              <a:gd name="connsiteY142" fmla="*/ 158057 h 3098966"/>
              <a:gd name="connsiteX143" fmla="*/ 5222790 w 8666206"/>
              <a:gd name="connsiteY143" fmla="*/ 149820 h 3098966"/>
              <a:gd name="connsiteX144" fmla="*/ 4753233 w 8666206"/>
              <a:gd name="connsiteY144" fmla="*/ 133344 h 3098966"/>
              <a:gd name="connsiteX145" fmla="*/ 3665838 w 8666206"/>
              <a:gd name="connsiteY145" fmla="*/ 108630 h 3098966"/>
              <a:gd name="connsiteX146" fmla="*/ 3476368 w 8666206"/>
              <a:gd name="connsiteY146" fmla="*/ 92155 h 3098966"/>
              <a:gd name="connsiteX147" fmla="*/ 3163330 w 8666206"/>
              <a:gd name="connsiteY147" fmla="*/ 67441 h 3098966"/>
              <a:gd name="connsiteX148" fmla="*/ 2784390 w 8666206"/>
              <a:gd name="connsiteY148" fmla="*/ 42728 h 3098966"/>
              <a:gd name="connsiteX149" fmla="*/ 1828800 w 8666206"/>
              <a:gd name="connsiteY149" fmla="*/ 26252 h 3098966"/>
              <a:gd name="connsiteX150" fmla="*/ 1499287 w 8666206"/>
              <a:gd name="connsiteY150" fmla="*/ 1539 h 3098966"/>
              <a:gd name="connsiteX151" fmla="*/ 988541 w 8666206"/>
              <a:gd name="connsiteY151" fmla="*/ 9776 h 3098966"/>
              <a:gd name="connsiteX152" fmla="*/ 848498 w 8666206"/>
              <a:gd name="connsiteY152" fmla="*/ 26252 h 3098966"/>
              <a:gd name="connsiteX153" fmla="*/ 724930 w 8666206"/>
              <a:gd name="connsiteY153" fmla="*/ 50966 h 3098966"/>
              <a:gd name="connsiteX154" fmla="*/ 700217 w 8666206"/>
              <a:gd name="connsiteY154" fmla="*/ 59203 h 3098966"/>
              <a:gd name="connsiteX155" fmla="*/ 650790 w 8666206"/>
              <a:gd name="connsiteY155" fmla="*/ 67441 h 3098966"/>
              <a:gd name="connsiteX156" fmla="*/ 436606 w 8666206"/>
              <a:gd name="connsiteY156" fmla="*/ 75679 h 3098966"/>
              <a:gd name="connsiteX157" fmla="*/ 486033 w 8666206"/>
              <a:gd name="connsiteY157" fmla="*/ 67441 h 3098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</a:cxnLst>
            <a:rect l="l" t="t" r="r" b="b"/>
            <a:pathLst>
              <a:path w="8666206" h="3098966">
                <a:moveTo>
                  <a:pt x="486033" y="67441"/>
                </a:moveTo>
                <a:lnTo>
                  <a:pt x="486033" y="67441"/>
                </a:lnTo>
                <a:lnTo>
                  <a:pt x="403654" y="92155"/>
                </a:lnTo>
                <a:cubicBezTo>
                  <a:pt x="378813" y="99999"/>
                  <a:pt x="354786" y="110550"/>
                  <a:pt x="329514" y="116868"/>
                </a:cubicBezTo>
                <a:lnTo>
                  <a:pt x="197709" y="149820"/>
                </a:lnTo>
                <a:lnTo>
                  <a:pt x="131806" y="166295"/>
                </a:lnTo>
                <a:lnTo>
                  <a:pt x="82379" y="182771"/>
                </a:lnTo>
                <a:cubicBezTo>
                  <a:pt x="76887" y="191009"/>
                  <a:pt x="70331" y="198629"/>
                  <a:pt x="65903" y="207484"/>
                </a:cubicBezTo>
                <a:cubicBezTo>
                  <a:pt x="62020" y="215251"/>
                  <a:pt x="59950" y="223820"/>
                  <a:pt x="57665" y="232198"/>
                </a:cubicBezTo>
                <a:cubicBezTo>
                  <a:pt x="51707" y="254044"/>
                  <a:pt x="44392" y="275685"/>
                  <a:pt x="41190" y="298101"/>
                </a:cubicBezTo>
                <a:cubicBezTo>
                  <a:pt x="25382" y="408754"/>
                  <a:pt x="40287" y="300134"/>
                  <a:pt x="24714" y="429906"/>
                </a:cubicBezTo>
                <a:cubicBezTo>
                  <a:pt x="2266" y="616968"/>
                  <a:pt x="13312" y="500826"/>
                  <a:pt x="0" y="660566"/>
                </a:cubicBezTo>
                <a:cubicBezTo>
                  <a:pt x="2746" y="855528"/>
                  <a:pt x="3303" y="1050533"/>
                  <a:pt x="8238" y="1245452"/>
                </a:cubicBezTo>
                <a:cubicBezTo>
                  <a:pt x="8802" y="1267715"/>
                  <a:pt x="18086" y="1326034"/>
                  <a:pt x="24714" y="1352544"/>
                </a:cubicBezTo>
                <a:cubicBezTo>
                  <a:pt x="26820" y="1360968"/>
                  <a:pt x="30846" y="1368833"/>
                  <a:pt x="32952" y="1377257"/>
                </a:cubicBezTo>
                <a:cubicBezTo>
                  <a:pt x="36348" y="1390841"/>
                  <a:pt x="38444" y="1404717"/>
                  <a:pt x="41190" y="1418447"/>
                </a:cubicBezTo>
                <a:cubicBezTo>
                  <a:pt x="46924" y="1493000"/>
                  <a:pt x="45306" y="1513173"/>
                  <a:pt x="57665" y="1574966"/>
                </a:cubicBezTo>
                <a:cubicBezTo>
                  <a:pt x="61790" y="1595591"/>
                  <a:pt x="78616" y="1653040"/>
                  <a:pt x="82379" y="1665582"/>
                </a:cubicBezTo>
                <a:cubicBezTo>
                  <a:pt x="84874" y="1673899"/>
                  <a:pt x="87197" y="1682314"/>
                  <a:pt x="90617" y="1690295"/>
                </a:cubicBezTo>
                <a:cubicBezTo>
                  <a:pt x="95454" y="1701582"/>
                  <a:pt x="102255" y="1711960"/>
                  <a:pt x="107092" y="1723247"/>
                </a:cubicBezTo>
                <a:cubicBezTo>
                  <a:pt x="110512" y="1731228"/>
                  <a:pt x="111447" y="1740193"/>
                  <a:pt x="115330" y="1747960"/>
                </a:cubicBezTo>
                <a:cubicBezTo>
                  <a:pt x="125231" y="1767761"/>
                  <a:pt x="137680" y="1786190"/>
                  <a:pt x="148281" y="1805625"/>
                </a:cubicBezTo>
                <a:cubicBezTo>
                  <a:pt x="154161" y="1816406"/>
                  <a:pt x="158793" y="1827841"/>
                  <a:pt x="164757" y="1838576"/>
                </a:cubicBezTo>
                <a:cubicBezTo>
                  <a:pt x="180666" y="1867212"/>
                  <a:pt x="199071" y="1897604"/>
                  <a:pt x="222422" y="1920955"/>
                </a:cubicBezTo>
                <a:cubicBezTo>
                  <a:pt x="229423" y="1927956"/>
                  <a:pt x="238898" y="1931938"/>
                  <a:pt x="247136" y="1937430"/>
                </a:cubicBezTo>
                <a:cubicBezTo>
                  <a:pt x="263302" y="1985932"/>
                  <a:pt x="243795" y="1942327"/>
                  <a:pt x="296563" y="1995095"/>
                </a:cubicBezTo>
                <a:cubicBezTo>
                  <a:pt x="306271" y="2004803"/>
                  <a:pt x="311117" y="2018811"/>
                  <a:pt x="321276" y="2028047"/>
                </a:cubicBezTo>
                <a:cubicBezTo>
                  <a:pt x="341594" y="2046518"/>
                  <a:pt x="367762" y="2058057"/>
                  <a:pt x="387179" y="2077474"/>
                </a:cubicBezTo>
                <a:cubicBezTo>
                  <a:pt x="398163" y="2088458"/>
                  <a:pt x="408001" y="2100721"/>
                  <a:pt x="420130" y="2110425"/>
                </a:cubicBezTo>
                <a:cubicBezTo>
                  <a:pt x="456086" y="2139190"/>
                  <a:pt x="474243" y="2143755"/>
                  <a:pt x="510746" y="2168090"/>
                </a:cubicBezTo>
                <a:cubicBezTo>
                  <a:pt x="527222" y="2179074"/>
                  <a:pt x="543893" y="2189770"/>
                  <a:pt x="560173" y="2201041"/>
                </a:cubicBezTo>
                <a:cubicBezTo>
                  <a:pt x="579594" y="2214487"/>
                  <a:pt x="596995" y="2231114"/>
                  <a:pt x="617838" y="2242230"/>
                </a:cubicBezTo>
                <a:cubicBezTo>
                  <a:pt x="749068" y="2312219"/>
                  <a:pt x="697120" y="2293371"/>
                  <a:pt x="766119" y="2316371"/>
                </a:cubicBezTo>
                <a:cubicBezTo>
                  <a:pt x="836188" y="2368921"/>
                  <a:pt x="762613" y="2320401"/>
                  <a:pt x="832022" y="2349322"/>
                </a:cubicBezTo>
                <a:cubicBezTo>
                  <a:pt x="854693" y="2358769"/>
                  <a:pt x="874098" y="2376317"/>
                  <a:pt x="897925" y="2382274"/>
                </a:cubicBezTo>
                <a:cubicBezTo>
                  <a:pt x="923583" y="2388689"/>
                  <a:pt x="957166" y="2396190"/>
                  <a:pt x="980303" y="2406987"/>
                </a:cubicBezTo>
                <a:cubicBezTo>
                  <a:pt x="1047072" y="2438146"/>
                  <a:pt x="1107165" y="2485599"/>
                  <a:pt x="1178011" y="2505841"/>
                </a:cubicBezTo>
                <a:cubicBezTo>
                  <a:pt x="1226140" y="2519592"/>
                  <a:pt x="1239502" y="2522507"/>
                  <a:pt x="1285103" y="2538793"/>
                </a:cubicBezTo>
                <a:cubicBezTo>
                  <a:pt x="1307198" y="2546684"/>
                  <a:pt x="1328749" y="2556087"/>
                  <a:pt x="1351006" y="2563506"/>
                </a:cubicBezTo>
                <a:cubicBezTo>
                  <a:pt x="1369971" y="2569828"/>
                  <a:pt x="1389845" y="2573258"/>
                  <a:pt x="1408671" y="2579982"/>
                </a:cubicBezTo>
                <a:cubicBezTo>
                  <a:pt x="1532451" y="2624189"/>
                  <a:pt x="1394053" y="2588632"/>
                  <a:pt x="1540476" y="2621171"/>
                </a:cubicBezTo>
                <a:cubicBezTo>
                  <a:pt x="1673796" y="2687830"/>
                  <a:pt x="1545191" y="2628233"/>
                  <a:pt x="1771136" y="2703549"/>
                </a:cubicBezTo>
                <a:cubicBezTo>
                  <a:pt x="1884816" y="2741443"/>
                  <a:pt x="1770291" y="2720949"/>
                  <a:pt x="1894703" y="2736501"/>
                </a:cubicBezTo>
                <a:cubicBezTo>
                  <a:pt x="1933146" y="2747485"/>
                  <a:pt x="1970453" y="2763798"/>
                  <a:pt x="2010033" y="2769452"/>
                </a:cubicBezTo>
                <a:cubicBezTo>
                  <a:pt x="2053230" y="2775623"/>
                  <a:pt x="2075215" y="2778308"/>
                  <a:pt x="2117125" y="2785928"/>
                </a:cubicBezTo>
                <a:cubicBezTo>
                  <a:pt x="2130901" y="2788433"/>
                  <a:pt x="2144361" y="2793003"/>
                  <a:pt x="2158314" y="2794166"/>
                </a:cubicBezTo>
                <a:cubicBezTo>
                  <a:pt x="2210379" y="2798505"/>
                  <a:pt x="2262621" y="2800538"/>
                  <a:pt x="2314833" y="2802403"/>
                </a:cubicBezTo>
                <a:lnTo>
                  <a:pt x="3080952" y="2827117"/>
                </a:lnTo>
                <a:lnTo>
                  <a:pt x="3377514" y="2835355"/>
                </a:lnTo>
                <a:lnTo>
                  <a:pt x="3739979" y="2843593"/>
                </a:lnTo>
                <a:lnTo>
                  <a:pt x="4135395" y="2860068"/>
                </a:lnTo>
                <a:cubicBezTo>
                  <a:pt x="4357780" y="2887867"/>
                  <a:pt x="4177479" y="2867695"/>
                  <a:pt x="4382530" y="2884782"/>
                </a:cubicBezTo>
                <a:cubicBezTo>
                  <a:pt x="4421359" y="2888018"/>
                  <a:pt x="4684126" y="2913042"/>
                  <a:pt x="4777946" y="2917733"/>
                </a:cubicBezTo>
                <a:cubicBezTo>
                  <a:pt x="4941705" y="2925921"/>
                  <a:pt x="5508473" y="2941618"/>
                  <a:pt x="5535827" y="2942447"/>
                </a:cubicBezTo>
                <a:cubicBezTo>
                  <a:pt x="5943608" y="3014406"/>
                  <a:pt x="5277483" y="2903866"/>
                  <a:pt x="5964195" y="2975398"/>
                </a:cubicBezTo>
                <a:cubicBezTo>
                  <a:pt x="6001343" y="2979268"/>
                  <a:pt x="6034723" y="3000732"/>
                  <a:pt x="6071287" y="3008349"/>
                </a:cubicBezTo>
                <a:cubicBezTo>
                  <a:pt x="6100979" y="3014535"/>
                  <a:pt x="6131724" y="3013569"/>
                  <a:pt x="6161903" y="3016587"/>
                </a:cubicBezTo>
                <a:cubicBezTo>
                  <a:pt x="6284559" y="3028853"/>
                  <a:pt x="6224778" y="3028105"/>
                  <a:pt x="6400800" y="3033063"/>
                </a:cubicBezTo>
                <a:lnTo>
                  <a:pt x="6820930" y="3041301"/>
                </a:lnTo>
                <a:cubicBezTo>
                  <a:pt x="6864865" y="3055031"/>
                  <a:pt x="6908327" y="3070379"/>
                  <a:pt x="6952736" y="3082490"/>
                </a:cubicBezTo>
                <a:cubicBezTo>
                  <a:pt x="6985797" y="3091507"/>
                  <a:pt x="7069571" y="3096856"/>
                  <a:pt x="7092779" y="3098966"/>
                </a:cubicBezTo>
                <a:lnTo>
                  <a:pt x="7801233" y="3090728"/>
                </a:lnTo>
                <a:cubicBezTo>
                  <a:pt x="7843016" y="3089829"/>
                  <a:pt x="7926661" y="3065958"/>
                  <a:pt x="7957752" y="3057776"/>
                </a:cubicBezTo>
                <a:cubicBezTo>
                  <a:pt x="7977085" y="3052689"/>
                  <a:pt x="7996630" y="3048133"/>
                  <a:pt x="8015417" y="3041301"/>
                </a:cubicBezTo>
                <a:cubicBezTo>
                  <a:pt x="8026958" y="3037104"/>
                  <a:pt x="8036966" y="3029386"/>
                  <a:pt x="8048368" y="3024825"/>
                </a:cubicBezTo>
                <a:cubicBezTo>
                  <a:pt x="8090177" y="3008101"/>
                  <a:pt x="8097616" y="3008385"/>
                  <a:pt x="8138984" y="3000112"/>
                </a:cubicBezTo>
                <a:cubicBezTo>
                  <a:pt x="8188336" y="2975435"/>
                  <a:pt x="8192800" y="2971994"/>
                  <a:pt x="8246076" y="2950684"/>
                </a:cubicBezTo>
                <a:cubicBezTo>
                  <a:pt x="8284639" y="2935259"/>
                  <a:pt x="8289756" y="2944696"/>
                  <a:pt x="8336692" y="2909495"/>
                </a:cubicBezTo>
                <a:cubicBezTo>
                  <a:pt x="8421542" y="2845860"/>
                  <a:pt x="8313742" y="2922246"/>
                  <a:pt x="8410833" y="2868306"/>
                </a:cubicBezTo>
                <a:cubicBezTo>
                  <a:pt x="8535005" y="2799321"/>
                  <a:pt x="8340567" y="2891083"/>
                  <a:pt x="8484973" y="2818879"/>
                </a:cubicBezTo>
                <a:cubicBezTo>
                  <a:pt x="8492740" y="2814996"/>
                  <a:pt x="8501920" y="2814524"/>
                  <a:pt x="8509687" y="2810641"/>
                </a:cubicBezTo>
                <a:cubicBezTo>
                  <a:pt x="8521734" y="2804618"/>
                  <a:pt x="8559888" y="2775050"/>
                  <a:pt x="8567352" y="2769452"/>
                </a:cubicBezTo>
                <a:cubicBezTo>
                  <a:pt x="8572844" y="2761214"/>
                  <a:pt x="8576826" y="2751740"/>
                  <a:pt x="8583827" y="2744739"/>
                </a:cubicBezTo>
                <a:cubicBezTo>
                  <a:pt x="8590828" y="2737738"/>
                  <a:pt x="8602786" y="2736320"/>
                  <a:pt x="8608541" y="2728263"/>
                </a:cubicBezTo>
                <a:cubicBezTo>
                  <a:pt x="8617136" y="2716230"/>
                  <a:pt x="8618404" y="2700300"/>
                  <a:pt x="8625017" y="2687074"/>
                </a:cubicBezTo>
                <a:cubicBezTo>
                  <a:pt x="8629445" y="2678219"/>
                  <a:pt x="8637471" y="2671407"/>
                  <a:pt x="8641492" y="2662360"/>
                </a:cubicBezTo>
                <a:cubicBezTo>
                  <a:pt x="8656695" y="2628152"/>
                  <a:pt x="8659158" y="2606983"/>
                  <a:pt x="8666206" y="2571744"/>
                </a:cubicBezTo>
                <a:cubicBezTo>
                  <a:pt x="8663460" y="2519571"/>
                  <a:pt x="8665912" y="2466863"/>
                  <a:pt x="8657968" y="2415225"/>
                </a:cubicBezTo>
                <a:cubicBezTo>
                  <a:pt x="8654788" y="2394556"/>
                  <a:pt x="8639867" y="2377399"/>
                  <a:pt x="8633254" y="2357560"/>
                </a:cubicBezTo>
                <a:cubicBezTo>
                  <a:pt x="8626093" y="2336078"/>
                  <a:pt x="8622271" y="2313625"/>
                  <a:pt x="8616779" y="2291657"/>
                </a:cubicBezTo>
                <a:cubicBezTo>
                  <a:pt x="8613801" y="2279743"/>
                  <a:pt x="8605141" y="2269993"/>
                  <a:pt x="8600303" y="2258706"/>
                </a:cubicBezTo>
                <a:cubicBezTo>
                  <a:pt x="8596882" y="2250725"/>
                  <a:pt x="8596533" y="2241439"/>
                  <a:pt x="8592065" y="2233993"/>
                </a:cubicBezTo>
                <a:cubicBezTo>
                  <a:pt x="8475348" y="2039466"/>
                  <a:pt x="8621322" y="2308223"/>
                  <a:pt x="8517925" y="2118663"/>
                </a:cubicBezTo>
                <a:cubicBezTo>
                  <a:pt x="8512045" y="2107882"/>
                  <a:pt x="8506286" y="2096999"/>
                  <a:pt x="8501449" y="2085712"/>
                </a:cubicBezTo>
                <a:cubicBezTo>
                  <a:pt x="8498028" y="2077731"/>
                  <a:pt x="8497813" y="2068362"/>
                  <a:pt x="8493211" y="2060998"/>
                </a:cubicBezTo>
                <a:cubicBezTo>
                  <a:pt x="8478891" y="2038085"/>
                  <a:pt x="8417635" y="1971168"/>
                  <a:pt x="8402595" y="1962144"/>
                </a:cubicBezTo>
                <a:cubicBezTo>
                  <a:pt x="8313938" y="1908950"/>
                  <a:pt x="8295774" y="1901029"/>
                  <a:pt x="8204887" y="1830339"/>
                </a:cubicBezTo>
                <a:cubicBezTo>
                  <a:pt x="8192626" y="1820802"/>
                  <a:pt x="8183546" y="1807707"/>
                  <a:pt x="8171936" y="1797387"/>
                </a:cubicBezTo>
                <a:cubicBezTo>
                  <a:pt x="8158794" y="1785706"/>
                  <a:pt x="8143888" y="1776117"/>
                  <a:pt x="8130746" y="1764436"/>
                </a:cubicBezTo>
                <a:cubicBezTo>
                  <a:pt x="8119136" y="1754116"/>
                  <a:pt x="8109817" y="1741320"/>
                  <a:pt x="8097795" y="1731484"/>
                </a:cubicBezTo>
                <a:cubicBezTo>
                  <a:pt x="8079513" y="1716526"/>
                  <a:pt x="8058162" y="1705553"/>
                  <a:pt x="8040130" y="1690295"/>
                </a:cubicBezTo>
                <a:cubicBezTo>
                  <a:pt x="8022343" y="1675245"/>
                  <a:pt x="8006183" y="1658283"/>
                  <a:pt x="7990703" y="1640868"/>
                </a:cubicBezTo>
                <a:cubicBezTo>
                  <a:pt x="7984125" y="1633468"/>
                  <a:pt x="7981228" y="1623156"/>
                  <a:pt x="7974227" y="1616155"/>
                </a:cubicBezTo>
                <a:cubicBezTo>
                  <a:pt x="7948104" y="1590032"/>
                  <a:pt x="7917972" y="1568137"/>
                  <a:pt x="7891849" y="1542014"/>
                </a:cubicBezTo>
                <a:cubicBezTo>
                  <a:pt x="7884848" y="1535013"/>
                  <a:pt x="7881951" y="1524701"/>
                  <a:pt x="7875373" y="1517301"/>
                </a:cubicBezTo>
                <a:cubicBezTo>
                  <a:pt x="7859893" y="1499886"/>
                  <a:pt x="7843361" y="1483354"/>
                  <a:pt x="7825946" y="1467874"/>
                </a:cubicBezTo>
                <a:cubicBezTo>
                  <a:pt x="7818546" y="1461296"/>
                  <a:pt x="7808234" y="1458399"/>
                  <a:pt x="7801233" y="1451398"/>
                </a:cubicBezTo>
                <a:cubicBezTo>
                  <a:pt x="7791525" y="1441690"/>
                  <a:pt x="7785755" y="1428606"/>
                  <a:pt x="7776519" y="1418447"/>
                </a:cubicBezTo>
                <a:cubicBezTo>
                  <a:pt x="7758233" y="1398333"/>
                  <a:pt x="7733932" y="1383400"/>
                  <a:pt x="7718854" y="1360782"/>
                </a:cubicBezTo>
                <a:cubicBezTo>
                  <a:pt x="7706548" y="1342322"/>
                  <a:pt x="7691977" y="1319474"/>
                  <a:pt x="7677665" y="1303117"/>
                </a:cubicBezTo>
                <a:cubicBezTo>
                  <a:pt x="7667436" y="1291427"/>
                  <a:pt x="7654823" y="1281960"/>
                  <a:pt x="7644714" y="1270166"/>
                </a:cubicBezTo>
                <a:cubicBezTo>
                  <a:pt x="7638271" y="1262649"/>
                  <a:pt x="7634576" y="1253058"/>
                  <a:pt x="7628238" y="1245452"/>
                </a:cubicBezTo>
                <a:cubicBezTo>
                  <a:pt x="7608417" y="1221667"/>
                  <a:pt x="7603111" y="1220463"/>
                  <a:pt x="7578811" y="1204263"/>
                </a:cubicBezTo>
                <a:cubicBezTo>
                  <a:pt x="7508801" y="1110916"/>
                  <a:pt x="7600304" y="1222687"/>
                  <a:pt x="7521146" y="1154836"/>
                </a:cubicBezTo>
                <a:cubicBezTo>
                  <a:pt x="7510722" y="1145901"/>
                  <a:pt x="7506141" y="1131592"/>
                  <a:pt x="7496433" y="1121884"/>
                </a:cubicBezTo>
                <a:cubicBezTo>
                  <a:pt x="7489432" y="1114883"/>
                  <a:pt x="7479450" y="1111594"/>
                  <a:pt x="7471719" y="1105409"/>
                </a:cubicBezTo>
                <a:cubicBezTo>
                  <a:pt x="7435775" y="1076654"/>
                  <a:pt x="7416874" y="1055115"/>
                  <a:pt x="7381103" y="1031268"/>
                </a:cubicBezTo>
                <a:cubicBezTo>
                  <a:pt x="7367781" y="1022386"/>
                  <a:pt x="7352553" y="1016385"/>
                  <a:pt x="7339914" y="1006555"/>
                </a:cubicBezTo>
                <a:cubicBezTo>
                  <a:pt x="7240304" y="929080"/>
                  <a:pt x="7377323" y="1015817"/>
                  <a:pt x="7265773" y="948890"/>
                </a:cubicBezTo>
                <a:cubicBezTo>
                  <a:pt x="7204890" y="857565"/>
                  <a:pt x="7267656" y="929798"/>
                  <a:pt x="7183395" y="882987"/>
                </a:cubicBezTo>
                <a:cubicBezTo>
                  <a:pt x="7173211" y="877329"/>
                  <a:pt x="7168560" y="864448"/>
                  <a:pt x="7158681" y="858274"/>
                </a:cubicBezTo>
                <a:cubicBezTo>
                  <a:pt x="7146141" y="850437"/>
                  <a:pt x="7130418" y="848980"/>
                  <a:pt x="7117492" y="841798"/>
                </a:cubicBezTo>
                <a:cubicBezTo>
                  <a:pt x="7105490" y="835130"/>
                  <a:pt x="7095789" y="824958"/>
                  <a:pt x="7084541" y="817084"/>
                </a:cubicBezTo>
                <a:cubicBezTo>
                  <a:pt x="7068319" y="805729"/>
                  <a:pt x="7052306" y="793957"/>
                  <a:pt x="7035114" y="784133"/>
                </a:cubicBezTo>
                <a:cubicBezTo>
                  <a:pt x="7013789" y="771948"/>
                  <a:pt x="6989646" y="764806"/>
                  <a:pt x="6969211" y="751182"/>
                </a:cubicBezTo>
                <a:cubicBezTo>
                  <a:pt x="6960973" y="745690"/>
                  <a:pt x="6952988" y="739800"/>
                  <a:pt x="6944498" y="734706"/>
                </a:cubicBezTo>
                <a:cubicBezTo>
                  <a:pt x="6925514" y="723316"/>
                  <a:pt x="6904970" y="714451"/>
                  <a:pt x="6886833" y="701755"/>
                </a:cubicBezTo>
                <a:cubicBezTo>
                  <a:pt x="6877289" y="695074"/>
                  <a:pt x="6871069" y="684499"/>
                  <a:pt x="6862119" y="677041"/>
                </a:cubicBezTo>
                <a:cubicBezTo>
                  <a:pt x="6840828" y="659298"/>
                  <a:pt x="6837460" y="660584"/>
                  <a:pt x="6812692" y="652328"/>
                </a:cubicBezTo>
                <a:cubicBezTo>
                  <a:pt x="6804454" y="641344"/>
                  <a:pt x="6798241" y="628498"/>
                  <a:pt x="6787979" y="619376"/>
                </a:cubicBezTo>
                <a:cubicBezTo>
                  <a:pt x="6773179" y="606221"/>
                  <a:pt x="6755028" y="597409"/>
                  <a:pt x="6738552" y="586425"/>
                </a:cubicBezTo>
                <a:cubicBezTo>
                  <a:pt x="6730314" y="580933"/>
                  <a:pt x="6720839" y="576950"/>
                  <a:pt x="6713838" y="569949"/>
                </a:cubicBezTo>
                <a:cubicBezTo>
                  <a:pt x="6692370" y="548481"/>
                  <a:pt x="6675179" y="525905"/>
                  <a:pt x="6647936" y="512284"/>
                </a:cubicBezTo>
                <a:cubicBezTo>
                  <a:pt x="6640169" y="508401"/>
                  <a:pt x="6631460" y="506793"/>
                  <a:pt x="6623222" y="504047"/>
                </a:cubicBezTo>
                <a:cubicBezTo>
                  <a:pt x="6606746" y="493063"/>
                  <a:pt x="6592580" y="477357"/>
                  <a:pt x="6573795" y="471095"/>
                </a:cubicBezTo>
                <a:cubicBezTo>
                  <a:pt x="6565557" y="468349"/>
                  <a:pt x="6556848" y="466740"/>
                  <a:pt x="6549081" y="462857"/>
                </a:cubicBezTo>
                <a:cubicBezTo>
                  <a:pt x="6485203" y="430919"/>
                  <a:pt x="6561774" y="458851"/>
                  <a:pt x="6499654" y="438144"/>
                </a:cubicBezTo>
                <a:cubicBezTo>
                  <a:pt x="6483178" y="427160"/>
                  <a:pt x="6469012" y="411455"/>
                  <a:pt x="6450227" y="405193"/>
                </a:cubicBezTo>
                <a:lnTo>
                  <a:pt x="6400800" y="388717"/>
                </a:lnTo>
                <a:cubicBezTo>
                  <a:pt x="6392562" y="383225"/>
                  <a:pt x="6385357" y="375717"/>
                  <a:pt x="6376087" y="372241"/>
                </a:cubicBezTo>
                <a:cubicBezTo>
                  <a:pt x="6362977" y="367325"/>
                  <a:pt x="6348482" y="367399"/>
                  <a:pt x="6334898" y="364003"/>
                </a:cubicBezTo>
                <a:cubicBezTo>
                  <a:pt x="6326474" y="361897"/>
                  <a:pt x="6318422" y="358512"/>
                  <a:pt x="6310184" y="355766"/>
                </a:cubicBezTo>
                <a:cubicBezTo>
                  <a:pt x="6293708" y="344782"/>
                  <a:pt x="6279542" y="329076"/>
                  <a:pt x="6260757" y="322814"/>
                </a:cubicBezTo>
                <a:cubicBezTo>
                  <a:pt x="6236044" y="314576"/>
                  <a:pt x="6212466" y="301332"/>
                  <a:pt x="6186617" y="298101"/>
                </a:cubicBezTo>
                <a:cubicBezTo>
                  <a:pt x="6164649" y="295355"/>
                  <a:pt x="6142595" y="293229"/>
                  <a:pt x="6120714" y="289863"/>
                </a:cubicBezTo>
                <a:cubicBezTo>
                  <a:pt x="6014442" y="273513"/>
                  <a:pt x="6136759" y="289785"/>
                  <a:pt x="6046573" y="273387"/>
                </a:cubicBezTo>
                <a:cubicBezTo>
                  <a:pt x="6027470" y="269914"/>
                  <a:pt x="6007863" y="269361"/>
                  <a:pt x="5988909" y="265149"/>
                </a:cubicBezTo>
                <a:cubicBezTo>
                  <a:pt x="5818768" y="227340"/>
                  <a:pt x="5970488" y="249461"/>
                  <a:pt x="5832390" y="232198"/>
                </a:cubicBezTo>
                <a:cubicBezTo>
                  <a:pt x="5783020" y="215741"/>
                  <a:pt x="5825606" y="228142"/>
                  <a:pt x="5741773" y="215722"/>
                </a:cubicBezTo>
                <a:lnTo>
                  <a:pt x="5585254" y="191009"/>
                </a:lnTo>
                <a:cubicBezTo>
                  <a:pt x="5554971" y="185962"/>
                  <a:pt x="5525291" y="176236"/>
                  <a:pt x="5494638" y="174533"/>
                </a:cubicBezTo>
                <a:lnTo>
                  <a:pt x="5346357" y="166295"/>
                </a:lnTo>
                <a:lnTo>
                  <a:pt x="5280454" y="158057"/>
                </a:lnTo>
                <a:cubicBezTo>
                  <a:pt x="5261208" y="155491"/>
                  <a:pt x="5242139" y="151432"/>
                  <a:pt x="5222790" y="149820"/>
                </a:cubicBezTo>
                <a:cubicBezTo>
                  <a:pt x="5080903" y="137997"/>
                  <a:pt x="4876113" y="136015"/>
                  <a:pt x="4753233" y="133344"/>
                </a:cubicBezTo>
                <a:lnTo>
                  <a:pt x="3665838" y="108630"/>
                </a:lnTo>
                <a:cubicBezTo>
                  <a:pt x="3551686" y="89607"/>
                  <a:pt x="3685156" y="110052"/>
                  <a:pt x="3476368" y="92155"/>
                </a:cubicBezTo>
                <a:cubicBezTo>
                  <a:pt x="2897512" y="42538"/>
                  <a:pt x="3793414" y="108092"/>
                  <a:pt x="3163330" y="67441"/>
                </a:cubicBezTo>
                <a:cubicBezTo>
                  <a:pt x="2829430" y="45899"/>
                  <a:pt x="3570877" y="75498"/>
                  <a:pt x="2784390" y="42728"/>
                </a:cubicBezTo>
                <a:cubicBezTo>
                  <a:pt x="2525976" y="31961"/>
                  <a:pt x="2019295" y="28663"/>
                  <a:pt x="1828800" y="26252"/>
                </a:cubicBezTo>
                <a:cubicBezTo>
                  <a:pt x="1686824" y="-9243"/>
                  <a:pt x="1749755" y="1539"/>
                  <a:pt x="1499287" y="1539"/>
                </a:cubicBezTo>
                <a:cubicBezTo>
                  <a:pt x="1329016" y="1539"/>
                  <a:pt x="1158790" y="7030"/>
                  <a:pt x="988541" y="9776"/>
                </a:cubicBezTo>
                <a:cubicBezTo>
                  <a:pt x="936899" y="14471"/>
                  <a:pt x="897218" y="15812"/>
                  <a:pt x="848498" y="26252"/>
                </a:cubicBezTo>
                <a:cubicBezTo>
                  <a:pt x="721389" y="53490"/>
                  <a:pt x="841343" y="34335"/>
                  <a:pt x="724930" y="50966"/>
                </a:cubicBezTo>
                <a:cubicBezTo>
                  <a:pt x="716692" y="53712"/>
                  <a:pt x="708693" y="57319"/>
                  <a:pt x="700217" y="59203"/>
                </a:cubicBezTo>
                <a:cubicBezTo>
                  <a:pt x="683912" y="62826"/>
                  <a:pt x="667458" y="66366"/>
                  <a:pt x="650790" y="67441"/>
                </a:cubicBezTo>
                <a:cubicBezTo>
                  <a:pt x="579491" y="72041"/>
                  <a:pt x="508053" y="75679"/>
                  <a:pt x="436606" y="75679"/>
                </a:cubicBezTo>
                <a:lnTo>
                  <a:pt x="486033" y="67441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39966443"/>
              </p:ext>
            </p:extLst>
          </p:nvPr>
        </p:nvGraphicFramePr>
        <p:xfrm>
          <a:off x="473075" y="3668713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Clip" r:id="rId39" imgW="1305000" imgH="1085760" progId="">
                  <p:embed/>
                </p:oleObj>
              </mc:Choice>
              <mc:Fallback>
                <p:oleObj name="Clip" r:id="rId39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" y="3668713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5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2378075" y="3775075"/>
            <a:ext cx="501650" cy="220663"/>
            <a:chOff x="3922" y="3096"/>
            <a:chExt cx="316" cy="139"/>
          </a:xfrm>
        </p:grpSpPr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" name="Group 9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111875" y="3779838"/>
            <a:ext cx="495300" cy="211137"/>
            <a:chOff x="533" y="321"/>
            <a:chExt cx="359" cy="180"/>
          </a:xfrm>
        </p:grpSpPr>
        <p:grpSp>
          <p:nvGrpSpPr>
            <p:cNvPr id="10" name="Group 10"/>
            <p:cNvGrpSpPr>
              <a:grpSpLocks/>
            </p:cNvGrpSpPr>
            <p:nvPr/>
          </p:nvGrpSpPr>
          <p:grpSpPr bwMode="auto">
            <a:xfrm>
              <a:off x="533" y="321"/>
              <a:ext cx="359" cy="180"/>
              <a:chOff x="1009" y="655"/>
              <a:chExt cx="359" cy="180"/>
            </a:xfrm>
          </p:grpSpPr>
          <p:sp>
            <p:nvSpPr>
              <p:cNvPr id="12" name="Oval 11"/>
              <p:cNvSpPr>
                <a:spLocks noChangeArrowheads="1"/>
              </p:cNvSpPr>
              <p:nvPr/>
            </p:nvSpPr>
            <p:spPr bwMode="auto">
              <a:xfrm>
                <a:off x="1012" y="735"/>
                <a:ext cx="356" cy="100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2"/>
              <p:cNvSpPr>
                <a:spLocks noChangeShapeType="1"/>
              </p:cNvSpPr>
              <p:nvPr/>
            </p:nvSpPr>
            <p:spPr bwMode="auto">
              <a:xfrm>
                <a:off x="1012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3"/>
              <p:cNvSpPr>
                <a:spLocks noChangeShapeType="1"/>
              </p:cNvSpPr>
              <p:nvPr/>
            </p:nvSpPr>
            <p:spPr bwMode="auto">
              <a:xfrm>
                <a:off x="1368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1012" y="727"/>
                <a:ext cx="353" cy="61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Oval 15"/>
              <p:cNvSpPr>
                <a:spLocks noChangeArrowheads="1"/>
              </p:cNvSpPr>
              <p:nvPr/>
            </p:nvSpPr>
            <p:spPr bwMode="auto">
              <a:xfrm>
                <a:off x="1009" y="655"/>
                <a:ext cx="356" cy="11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7" name="Group 16"/>
              <p:cNvGrpSpPr>
                <a:grpSpLocks/>
              </p:cNvGrpSpPr>
              <p:nvPr/>
            </p:nvGrpSpPr>
            <p:grpSpPr bwMode="auto">
              <a:xfrm>
                <a:off x="1095" y="681"/>
                <a:ext cx="176" cy="68"/>
                <a:chOff x="2848" y="848"/>
                <a:chExt cx="140" cy="98"/>
              </a:xfrm>
            </p:grpSpPr>
            <p:sp>
              <p:nvSpPr>
                <p:cNvPr id="22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20"/>
              <p:cNvGrpSpPr>
                <a:grpSpLocks/>
              </p:cNvGrpSpPr>
              <p:nvPr/>
            </p:nvGrpSpPr>
            <p:grpSpPr bwMode="auto">
              <a:xfrm flipV="1">
                <a:off x="1095" y="680"/>
                <a:ext cx="176" cy="68"/>
                <a:chOff x="2848" y="848"/>
                <a:chExt cx="140" cy="98"/>
              </a:xfrm>
            </p:grpSpPr>
            <p:sp>
              <p:nvSpPr>
                <p:cNvPr id="19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2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2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>
              <a:off x="535" y="368"/>
              <a:ext cx="0" cy="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" name="Group 2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4206875" y="3775075"/>
            <a:ext cx="501650" cy="220663"/>
            <a:chOff x="3922" y="3096"/>
            <a:chExt cx="316" cy="139"/>
          </a:xfrm>
        </p:grpSpPr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9" name="Group 2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2301875" y="4724400"/>
            <a:ext cx="501650" cy="220663"/>
            <a:chOff x="3922" y="3096"/>
            <a:chExt cx="316" cy="139"/>
          </a:xfrm>
        </p:grpSpPr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4" name="Text Box 4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6200" y="4202113"/>
            <a:ext cx="1858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/>
              <a:t>End-host</a:t>
            </a:r>
          </a:p>
          <a:p>
            <a:r>
              <a:rPr lang="en-US" sz="1400" dirty="0"/>
              <a:t>IP: 10.1.2.3</a:t>
            </a:r>
          </a:p>
          <a:p>
            <a:r>
              <a:rPr lang="en-US" sz="1400" dirty="0"/>
              <a:t>MAC: 11:11:11:11:11</a:t>
            </a:r>
          </a:p>
        </p:txBody>
      </p:sp>
      <p:sp>
        <p:nvSpPr>
          <p:cNvPr id="35" name="Text Box 46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426075" y="3886200"/>
            <a:ext cx="1858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gateway</a:t>
            </a:r>
          </a:p>
          <a:p>
            <a:r>
              <a:rPr lang="en-US" sz="1400"/>
              <a:t>IP: 10.1.2.1</a:t>
            </a:r>
          </a:p>
          <a:p>
            <a:r>
              <a:rPr lang="en-US" sz="1400"/>
              <a:t>MAC: 22:22:22:22:22</a:t>
            </a:r>
          </a:p>
        </p:txBody>
      </p:sp>
      <p:sp>
        <p:nvSpPr>
          <p:cNvPr id="36" name="Text Box 47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696200" y="2682875"/>
            <a:ext cx="129698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Google server</a:t>
            </a:r>
          </a:p>
          <a:p>
            <a:r>
              <a:rPr lang="en-US" sz="1400"/>
              <a:t>IP: 201.1.2.3</a:t>
            </a:r>
          </a:p>
        </p:txBody>
      </p:sp>
      <p:graphicFrame>
        <p:nvGraphicFramePr>
          <p:cNvPr id="37" name="Object 48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4024844495"/>
              </p:ext>
            </p:extLst>
          </p:nvPr>
        </p:nvGraphicFramePr>
        <p:xfrm>
          <a:off x="8001000" y="3668713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Clip" r:id="rId41" imgW="1305000" imgH="1085760" progId="">
                  <p:embed/>
                </p:oleObj>
              </mc:Choice>
              <mc:Fallback>
                <p:oleObj name="Clip" r:id="rId41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3668713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AutoShape 117"/>
          <p:cNvCxnSpPr>
            <a:cxnSpLocks noChangeShapeType="1"/>
            <a:endCxn id="6" idx="1"/>
          </p:cNvCxnSpPr>
          <p:nvPr>
            <p:custDataLst>
              <p:tags r:id="rId12"/>
            </p:custDataLst>
          </p:nvPr>
        </p:nvCxnSpPr>
        <p:spPr bwMode="auto">
          <a:xfrm>
            <a:off x="995363" y="3886200"/>
            <a:ext cx="1382712" cy="63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3" name="AutoShape 118"/>
          <p:cNvCxnSpPr>
            <a:cxnSpLocks noChangeShapeType="1"/>
            <a:stCxn id="30" idx="0"/>
            <a:endCxn id="6" idx="3"/>
          </p:cNvCxnSpPr>
          <p:nvPr>
            <p:custDataLst>
              <p:tags r:id="rId13"/>
            </p:custDataLst>
          </p:nvPr>
        </p:nvCxnSpPr>
        <p:spPr bwMode="auto">
          <a:xfrm flipV="1">
            <a:off x="2510632" y="3949701"/>
            <a:ext cx="284956" cy="903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4" name="AutoShape 119"/>
          <p:cNvCxnSpPr>
            <a:cxnSpLocks noChangeShapeType="1"/>
            <a:stCxn id="6" idx="3"/>
            <a:endCxn id="26" idx="1"/>
          </p:cNvCxnSpPr>
          <p:nvPr>
            <p:custDataLst>
              <p:tags r:id="rId14"/>
            </p:custDataLst>
          </p:nvPr>
        </p:nvCxnSpPr>
        <p:spPr bwMode="auto">
          <a:xfrm>
            <a:off x="2795588" y="3949700"/>
            <a:ext cx="14112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5" name="AutoShape 120"/>
          <p:cNvCxnSpPr>
            <a:cxnSpLocks noChangeShapeType="1"/>
            <a:stCxn id="26" idx="3"/>
            <a:endCxn id="19" idx="0"/>
          </p:cNvCxnSpPr>
          <p:nvPr>
            <p:custDataLst>
              <p:tags r:id="rId15"/>
            </p:custDataLst>
          </p:nvPr>
        </p:nvCxnSpPr>
        <p:spPr bwMode="auto">
          <a:xfrm flipV="1">
            <a:off x="4624388" y="3873500"/>
            <a:ext cx="160655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" name="AutoShape 121"/>
          <p:cNvCxnSpPr>
            <a:cxnSpLocks noChangeShapeType="1"/>
            <a:stCxn id="16" idx="6"/>
          </p:cNvCxnSpPr>
          <p:nvPr>
            <p:custDataLst>
              <p:tags r:id="rId16"/>
            </p:custDataLst>
          </p:nvPr>
        </p:nvCxnSpPr>
        <p:spPr bwMode="auto">
          <a:xfrm>
            <a:off x="6602413" y="3848100"/>
            <a:ext cx="1398587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7" name="Text Box 122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079625" y="36385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8" name="Text Box 123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009900" y="36385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9" name="Text Box 124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606675" y="3962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0" name="Text Box 125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838700" y="36385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51" name="Text Box 126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771900" y="36385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52" name="AutoShape 127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716713" y="3646488"/>
            <a:ext cx="1150458" cy="457200"/>
          </a:xfrm>
          <a:prstGeom prst="cloudCallout">
            <a:avLst>
              <a:gd name="adj1" fmla="val 15972"/>
              <a:gd name="adj2" fmla="val -49653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lIns="0" rIns="0"/>
          <a:lstStyle/>
          <a:p>
            <a:pPr algn="ctr"/>
            <a:r>
              <a:rPr lang="en-US" sz="1400" dirty="0"/>
              <a:t>internet</a:t>
            </a:r>
          </a:p>
        </p:txBody>
      </p:sp>
      <p:sp>
        <p:nvSpPr>
          <p:cNvPr id="58" name="Text Box 137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041525" y="4402138"/>
            <a:ext cx="6683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interface</a:t>
            </a:r>
          </a:p>
        </p:txBody>
      </p:sp>
      <p:sp>
        <p:nvSpPr>
          <p:cNvPr id="59" name="Line 138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 flipV="1">
            <a:off x="2447925" y="424497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60" name="Object 4"/>
          <p:cNvGraphicFramePr>
            <a:graphicFrameLocks noChangeAspect="1"/>
          </p:cNvGraphicFramePr>
          <p:nvPr>
            <p:custDataLst>
              <p:tags r:id="rId25"/>
            </p:custDataLst>
            <p:extLst>
              <p:ext uri="{D42A27DB-BD31-4B8C-83A1-F6EECF244321}">
                <p14:modId xmlns:p14="http://schemas.microsoft.com/office/powerpoint/2010/main" val="3595702995"/>
              </p:ext>
            </p:extLst>
          </p:nvPr>
        </p:nvGraphicFramePr>
        <p:xfrm>
          <a:off x="3962400" y="4953000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Clip" r:id="rId42" imgW="1305000" imgH="1085760" progId="">
                  <p:embed/>
                </p:oleObj>
              </mc:Choice>
              <mc:Fallback>
                <p:oleObj name="Clip" r:id="rId42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953000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 Box 45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3505200" y="5281136"/>
            <a:ext cx="17318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 smtClean="0"/>
              <a:t>DNS server</a:t>
            </a:r>
            <a:endParaRPr lang="en-US" sz="1400" dirty="0"/>
          </a:p>
          <a:p>
            <a:r>
              <a:rPr lang="en-US" sz="1400" dirty="0"/>
              <a:t>IP: </a:t>
            </a:r>
            <a:r>
              <a:rPr lang="en-US" sz="1400" dirty="0" smtClean="0"/>
              <a:t>10.1.2.4</a:t>
            </a:r>
            <a:endParaRPr lang="en-US" sz="1400" dirty="0"/>
          </a:p>
          <a:p>
            <a:r>
              <a:rPr lang="en-US" sz="1400" dirty="0"/>
              <a:t>MAC: </a:t>
            </a:r>
            <a:r>
              <a:rPr lang="en-US" sz="1400" dirty="0" smtClean="0"/>
              <a:t>33:33:33:33:33</a:t>
            </a:r>
            <a:endParaRPr lang="en-US" sz="1400" dirty="0"/>
          </a:p>
        </p:txBody>
      </p:sp>
      <p:cxnSp>
        <p:nvCxnSpPr>
          <p:cNvPr id="62" name="AutoShape 118"/>
          <p:cNvCxnSpPr>
            <a:cxnSpLocks noChangeShapeType="1"/>
          </p:cNvCxnSpPr>
          <p:nvPr>
            <p:custDataLst>
              <p:tags r:id="rId27"/>
            </p:custDataLst>
          </p:nvPr>
        </p:nvCxnSpPr>
        <p:spPr bwMode="auto">
          <a:xfrm flipH="1" flipV="1">
            <a:off x="2743200" y="4800600"/>
            <a:ext cx="12954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graphicFrame>
        <p:nvGraphicFramePr>
          <p:cNvPr id="65" name="Object 4"/>
          <p:cNvGraphicFramePr>
            <a:graphicFrameLocks noChangeAspect="1"/>
          </p:cNvGraphicFramePr>
          <p:nvPr>
            <p:custDataLst>
              <p:tags r:id="rId28"/>
            </p:custDataLst>
            <p:extLst>
              <p:ext uri="{D42A27DB-BD31-4B8C-83A1-F6EECF244321}">
                <p14:modId xmlns:p14="http://schemas.microsoft.com/office/powerpoint/2010/main" val="830306525"/>
              </p:ext>
            </p:extLst>
          </p:nvPr>
        </p:nvGraphicFramePr>
        <p:xfrm>
          <a:off x="6858000" y="5105400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Clip" r:id="rId43" imgW="1305000" imgH="1085760" progId="">
                  <p:embed/>
                </p:oleObj>
              </mc:Choice>
              <mc:Fallback>
                <p:oleObj name="Clip" r:id="rId43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105400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6" name="Group 29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5432425" y="4721225"/>
            <a:ext cx="501650" cy="220663"/>
            <a:chOff x="3922" y="3096"/>
            <a:chExt cx="316" cy="139"/>
          </a:xfrm>
        </p:grpSpPr>
        <p:sp>
          <p:nvSpPr>
            <p:cNvPr id="67" name="Rectangle 30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8" name="Freeform 31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9" name="Freeform 32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cxnSp>
        <p:nvCxnSpPr>
          <p:cNvPr id="72" name="AutoShape 118"/>
          <p:cNvCxnSpPr>
            <a:cxnSpLocks noChangeShapeType="1"/>
            <a:endCxn id="26" idx="2"/>
          </p:cNvCxnSpPr>
          <p:nvPr>
            <p:custDataLst>
              <p:tags r:id="rId30"/>
            </p:custDataLst>
          </p:nvPr>
        </p:nvCxnSpPr>
        <p:spPr bwMode="auto">
          <a:xfrm flipH="1" flipV="1">
            <a:off x="4415632" y="3995738"/>
            <a:ext cx="1146968" cy="652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5" name="AutoShape 118"/>
          <p:cNvCxnSpPr>
            <a:cxnSpLocks noChangeShapeType="1"/>
          </p:cNvCxnSpPr>
          <p:nvPr>
            <p:custDataLst>
              <p:tags r:id="rId31"/>
            </p:custDataLst>
          </p:nvPr>
        </p:nvCxnSpPr>
        <p:spPr bwMode="auto">
          <a:xfrm flipH="1" flipV="1">
            <a:off x="5867400" y="4800600"/>
            <a:ext cx="11430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7" name="Text Box 123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4267200" y="3962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78" name="Text Box 124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2590800" y="4343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79" name="Text Box 124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2895600" y="46482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0" name="Text Box 123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5181600" y="44958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1" name="Text Box 123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6019800" y="46482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2" name="Text Box 45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6553200" y="5410200"/>
            <a:ext cx="17318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 smtClean="0"/>
              <a:t>DHCP server</a:t>
            </a:r>
            <a:endParaRPr lang="en-US" sz="1400" dirty="0"/>
          </a:p>
          <a:p>
            <a:r>
              <a:rPr lang="en-US" sz="1400" dirty="0"/>
              <a:t>IP: </a:t>
            </a:r>
            <a:r>
              <a:rPr lang="en-US" sz="1400" dirty="0" smtClean="0"/>
              <a:t>10.1.2.5</a:t>
            </a:r>
            <a:endParaRPr lang="en-US" sz="1400" dirty="0"/>
          </a:p>
          <a:p>
            <a:r>
              <a:rPr lang="en-US" sz="1400" dirty="0"/>
              <a:t>MAC: </a:t>
            </a:r>
            <a:r>
              <a:rPr lang="en-US" sz="1400" dirty="0" smtClean="0"/>
              <a:t>44:44:44:44:44</a:t>
            </a:r>
            <a:endParaRPr lang="en-US" sz="1400" dirty="0"/>
          </a:p>
        </p:txBody>
      </p:sp>
      <p:sp>
        <p:nvSpPr>
          <p:cNvPr id="73" name="TextBox 72"/>
          <p:cNvSpPr txBox="1"/>
          <p:nvPr/>
        </p:nvSpPr>
        <p:spPr>
          <a:xfrm>
            <a:off x="1066827" y="5281136"/>
            <a:ext cx="1066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Subnet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6" name="Title 7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DNS server sends DNS query to DNS root </a:t>
            </a:r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84" name="Content Placeholder 83"/>
          <p:cNvSpPr>
            <a:spLocks noGrp="1"/>
          </p:cNvSpPr>
          <p:nvPr>
            <p:ph idx="1"/>
          </p:nvPr>
        </p:nvSpPr>
        <p:spPr>
          <a:xfrm>
            <a:off x="293688" y="1601311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Local DNS server needs the MAC address of ……..?</a:t>
            </a:r>
            <a:endParaRPr lang="en-US" sz="2400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184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reeform 63"/>
          <p:cNvSpPr/>
          <p:nvPr/>
        </p:nvSpPr>
        <p:spPr>
          <a:xfrm>
            <a:off x="-172995" y="3425402"/>
            <a:ext cx="8666206" cy="3098966"/>
          </a:xfrm>
          <a:custGeom>
            <a:avLst/>
            <a:gdLst>
              <a:gd name="connsiteX0" fmla="*/ 486033 w 8666206"/>
              <a:gd name="connsiteY0" fmla="*/ 67441 h 3098966"/>
              <a:gd name="connsiteX1" fmla="*/ 486033 w 8666206"/>
              <a:gd name="connsiteY1" fmla="*/ 67441 h 3098966"/>
              <a:gd name="connsiteX2" fmla="*/ 403654 w 8666206"/>
              <a:gd name="connsiteY2" fmla="*/ 92155 h 3098966"/>
              <a:gd name="connsiteX3" fmla="*/ 329514 w 8666206"/>
              <a:gd name="connsiteY3" fmla="*/ 116868 h 3098966"/>
              <a:gd name="connsiteX4" fmla="*/ 197709 w 8666206"/>
              <a:gd name="connsiteY4" fmla="*/ 149820 h 3098966"/>
              <a:gd name="connsiteX5" fmla="*/ 131806 w 8666206"/>
              <a:gd name="connsiteY5" fmla="*/ 166295 h 3098966"/>
              <a:gd name="connsiteX6" fmla="*/ 82379 w 8666206"/>
              <a:gd name="connsiteY6" fmla="*/ 182771 h 3098966"/>
              <a:gd name="connsiteX7" fmla="*/ 65903 w 8666206"/>
              <a:gd name="connsiteY7" fmla="*/ 207484 h 3098966"/>
              <a:gd name="connsiteX8" fmla="*/ 57665 w 8666206"/>
              <a:gd name="connsiteY8" fmla="*/ 232198 h 3098966"/>
              <a:gd name="connsiteX9" fmla="*/ 41190 w 8666206"/>
              <a:gd name="connsiteY9" fmla="*/ 298101 h 3098966"/>
              <a:gd name="connsiteX10" fmla="*/ 24714 w 8666206"/>
              <a:gd name="connsiteY10" fmla="*/ 429906 h 3098966"/>
              <a:gd name="connsiteX11" fmla="*/ 0 w 8666206"/>
              <a:gd name="connsiteY11" fmla="*/ 660566 h 3098966"/>
              <a:gd name="connsiteX12" fmla="*/ 8238 w 8666206"/>
              <a:gd name="connsiteY12" fmla="*/ 1245452 h 3098966"/>
              <a:gd name="connsiteX13" fmla="*/ 24714 w 8666206"/>
              <a:gd name="connsiteY13" fmla="*/ 1352544 h 3098966"/>
              <a:gd name="connsiteX14" fmla="*/ 32952 w 8666206"/>
              <a:gd name="connsiteY14" fmla="*/ 1377257 h 3098966"/>
              <a:gd name="connsiteX15" fmla="*/ 41190 w 8666206"/>
              <a:gd name="connsiteY15" fmla="*/ 1418447 h 3098966"/>
              <a:gd name="connsiteX16" fmla="*/ 57665 w 8666206"/>
              <a:gd name="connsiteY16" fmla="*/ 1574966 h 3098966"/>
              <a:gd name="connsiteX17" fmla="*/ 82379 w 8666206"/>
              <a:gd name="connsiteY17" fmla="*/ 1665582 h 3098966"/>
              <a:gd name="connsiteX18" fmla="*/ 90617 w 8666206"/>
              <a:gd name="connsiteY18" fmla="*/ 1690295 h 3098966"/>
              <a:gd name="connsiteX19" fmla="*/ 107092 w 8666206"/>
              <a:gd name="connsiteY19" fmla="*/ 1723247 h 3098966"/>
              <a:gd name="connsiteX20" fmla="*/ 115330 w 8666206"/>
              <a:gd name="connsiteY20" fmla="*/ 1747960 h 3098966"/>
              <a:gd name="connsiteX21" fmla="*/ 148281 w 8666206"/>
              <a:gd name="connsiteY21" fmla="*/ 1805625 h 3098966"/>
              <a:gd name="connsiteX22" fmla="*/ 164757 w 8666206"/>
              <a:gd name="connsiteY22" fmla="*/ 1838576 h 3098966"/>
              <a:gd name="connsiteX23" fmla="*/ 222422 w 8666206"/>
              <a:gd name="connsiteY23" fmla="*/ 1920955 h 3098966"/>
              <a:gd name="connsiteX24" fmla="*/ 247136 w 8666206"/>
              <a:gd name="connsiteY24" fmla="*/ 1937430 h 3098966"/>
              <a:gd name="connsiteX25" fmla="*/ 296563 w 8666206"/>
              <a:gd name="connsiteY25" fmla="*/ 1995095 h 3098966"/>
              <a:gd name="connsiteX26" fmla="*/ 321276 w 8666206"/>
              <a:gd name="connsiteY26" fmla="*/ 2028047 h 3098966"/>
              <a:gd name="connsiteX27" fmla="*/ 387179 w 8666206"/>
              <a:gd name="connsiteY27" fmla="*/ 2077474 h 3098966"/>
              <a:gd name="connsiteX28" fmla="*/ 420130 w 8666206"/>
              <a:gd name="connsiteY28" fmla="*/ 2110425 h 3098966"/>
              <a:gd name="connsiteX29" fmla="*/ 510746 w 8666206"/>
              <a:gd name="connsiteY29" fmla="*/ 2168090 h 3098966"/>
              <a:gd name="connsiteX30" fmla="*/ 560173 w 8666206"/>
              <a:gd name="connsiteY30" fmla="*/ 2201041 h 3098966"/>
              <a:gd name="connsiteX31" fmla="*/ 617838 w 8666206"/>
              <a:gd name="connsiteY31" fmla="*/ 2242230 h 3098966"/>
              <a:gd name="connsiteX32" fmla="*/ 766119 w 8666206"/>
              <a:gd name="connsiteY32" fmla="*/ 2316371 h 3098966"/>
              <a:gd name="connsiteX33" fmla="*/ 832022 w 8666206"/>
              <a:gd name="connsiteY33" fmla="*/ 2349322 h 3098966"/>
              <a:gd name="connsiteX34" fmla="*/ 897925 w 8666206"/>
              <a:gd name="connsiteY34" fmla="*/ 2382274 h 3098966"/>
              <a:gd name="connsiteX35" fmla="*/ 980303 w 8666206"/>
              <a:gd name="connsiteY35" fmla="*/ 2406987 h 3098966"/>
              <a:gd name="connsiteX36" fmla="*/ 1178011 w 8666206"/>
              <a:gd name="connsiteY36" fmla="*/ 2505841 h 3098966"/>
              <a:gd name="connsiteX37" fmla="*/ 1285103 w 8666206"/>
              <a:gd name="connsiteY37" fmla="*/ 2538793 h 3098966"/>
              <a:gd name="connsiteX38" fmla="*/ 1351006 w 8666206"/>
              <a:gd name="connsiteY38" fmla="*/ 2563506 h 3098966"/>
              <a:gd name="connsiteX39" fmla="*/ 1408671 w 8666206"/>
              <a:gd name="connsiteY39" fmla="*/ 2579982 h 3098966"/>
              <a:gd name="connsiteX40" fmla="*/ 1540476 w 8666206"/>
              <a:gd name="connsiteY40" fmla="*/ 2621171 h 3098966"/>
              <a:gd name="connsiteX41" fmla="*/ 1771136 w 8666206"/>
              <a:gd name="connsiteY41" fmla="*/ 2703549 h 3098966"/>
              <a:gd name="connsiteX42" fmla="*/ 1894703 w 8666206"/>
              <a:gd name="connsiteY42" fmla="*/ 2736501 h 3098966"/>
              <a:gd name="connsiteX43" fmla="*/ 2010033 w 8666206"/>
              <a:gd name="connsiteY43" fmla="*/ 2769452 h 3098966"/>
              <a:gd name="connsiteX44" fmla="*/ 2117125 w 8666206"/>
              <a:gd name="connsiteY44" fmla="*/ 2785928 h 3098966"/>
              <a:gd name="connsiteX45" fmla="*/ 2158314 w 8666206"/>
              <a:gd name="connsiteY45" fmla="*/ 2794166 h 3098966"/>
              <a:gd name="connsiteX46" fmla="*/ 2314833 w 8666206"/>
              <a:gd name="connsiteY46" fmla="*/ 2802403 h 3098966"/>
              <a:gd name="connsiteX47" fmla="*/ 3080952 w 8666206"/>
              <a:gd name="connsiteY47" fmla="*/ 2827117 h 3098966"/>
              <a:gd name="connsiteX48" fmla="*/ 3377514 w 8666206"/>
              <a:gd name="connsiteY48" fmla="*/ 2835355 h 3098966"/>
              <a:gd name="connsiteX49" fmla="*/ 3739979 w 8666206"/>
              <a:gd name="connsiteY49" fmla="*/ 2843593 h 3098966"/>
              <a:gd name="connsiteX50" fmla="*/ 4135395 w 8666206"/>
              <a:gd name="connsiteY50" fmla="*/ 2860068 h 3098966"/>
              <a:gd name="connsiteX51" fmla="*/ 4382530 w 8666206"/>
              <a:gd name="connsiteY51" fmla="*/ 2884782 h 3098966"/>
              <a:gd name="connsiteX52" fmla="*/ 4777946 w 8666206"/>
              <a:gd name="connsiteY52" fmla="*/ 2917733 h 3098966"/>
              <a:gd name="connsiteX53" fmla="*/ 5535827 w 8666206"/>
              <a:gd name="connsiteY53" fmla="*/ 2942447 h 3098966"/>
              <a:gd name="connsiteX54" fmla="*/ 5964195 w 8666206"/>
              <a:gd name="connsiteY54" fmla="*/ 2975398 h 3098966"/>
              <a:gd name="connsiteX55" fmla="*/ 6071287 w 8666206"/>
              <a:gd name="connsiteY55" fmla="*/ 3008349 h 3098966"/>
              <a:gd name="connsiteX56" fmla="*/ 6161903 w 8666206"/>
              <a:gd name="connsiteY56" fmla="*/ 3016587 h 3098966"/>
              <a:gd name="connsiteX57" fmla="*/ 6400800 w 8666206"/>
              <a:gd name="connsiteY57" fmla="*/ 3033063 h 3098966"/>
              <a:gd name="connsiteX58" fmla="*/ 6820930 w 8666206"/>
              <a:gd name="connsiteY58" fmla="*/ 3041301 h 3098966"/>
              <a:gd name="connsiteX59" fmla="*/ 6952736 w 8666206"/>
              <a:gd name="connsiteY59" fmla="*/ 3082490 h 3098966"/>
              <a:gd name="connsiteX60" fmla="*/ 7092779 w 8666206"/>
              <a:gd name="connsiteY60" fmla="*/ 3098966 h 3098966"/>
              <a:gd name="connsiteX61" fmla="*/ 7801233 w 8666206"/>
              <a:gd name="connsiteY61" fmla="*/ 3090728 h 3098966"/>
              <a:gd name="connsiteX62" fmla="*/ 7957752 w 8666206"/>
              <a:gd name="connsiteY62" fmla="*/ 3057776 h 3098966"/>
              <a:gd name="connsiteX63" fmla="*/ 8015417 w 8666206"/>
              <a:gd name="connsiteY63" fmla="*/ 3041301 h 3098966"/>
              <a:gd name="connsiteX64" fmla="*/ 8048368 w 8666206"/>
              <a:gd name="connsiteY64" fmla="*/ 3024825 h 3098966"/>
              <a:gd name="connsiteX65" fmla="*/ 8138984 w 8666206"/>
              <a:gd name="connsiteY65" fmla="*/ 3000112 h 3098966"/>
              <a:gd name="connsiteX66" fmla="*/ 8246076 w 8666206"/>
              <a:gd name="connsiteY66" fmla="*/ 2950684 h 3098966"/>
              <a:gd name="connsiteX67" fmla="*/ 8336692 w 8666206"/>
              <a:gd name="connsiteY67" fmla="*/ 2909495 h 3098966"/>
              <a:gd name="connsiteX68" fmla="*/ 8410833 w 8666206"/>
              <a:gd name="connsiteY68" fmla="*/ 2868306 h 3098966"/>
              <a:gd name="connsiteX69" fmla="*/ 8484973 w 8666206"/>
              <a:gd name="connsiteY69" fmla="*/ 2818879 h 3098966"/>
              <a:gd name="connsiteX70" fmla="*/ 8509687 w 8666206"/>
              <a:gd name="connsiteY70" fmla="*/ 2810641 h 3098966"/>
              <a:gd name="connsiteX71" fmla="*/ 8567352 w 8666206"/>
              <a:gd name="connsiteY71" fmla="*/ 2769452 h 3098966"/>
              <a:gd name="connsiteX72" fmla="*/ 8583827 w 8666206"/>
              <a:gd name="connsiteY72" fmla="*/ 2744739 h 3098966"/>
              <a:gd name="connsiteX73" fmla="*/ 8608541 w 8666206"/>
              <a:gd name="connsiteY73" fmla="*/ 2728263 h 3098966"/>
              <a:gd name="connsiteX74" fmla="*/ 8625017 w 8666206"/>
              <a:gd name="connsiteY74" fmla="*/ 2687074 h 3098966"/>
              <a:gd name="connsiteX75" fmla="*/ 8641492 w 8666206"/>
              <a:gd name="connsiteY75" fmla="*/ 2662360 h 3098966"/>
              <a:gd name="connsiteX76" fmla="*/ 8666206 w 8666206"/>
              <a:gd name="connsiteY76" fmla="*/ 2571744 h 3098966"/>
              <a:gd name="connsiteX77" fmla="*/ 8657968 w 8666206"/>
              <a:gd name="connsiteY77" fmla="*/ 2415225 h 3098966"/>
              <a:gd name="connsiteX78" fmla="*/ 8633254 w 8666206"/>
              <a:gd name="connsiteY78" fmla="*/ 2357560 h 3098966"/>
              <a:gd name="connsiteX79" fmla="*/ 8616779 w 8666206"/>
              <a:gd name="connsiteY79" fmla="*/ 2291657 h 3098966"/>
              <a:gd name="connsiteX80" fmla="*/ 8600303 w 8666206"/>
              <a:gd name="connsiteY80" fmla="*/ 2258706 h 3098966"/>
              <a:gd name="connsiteX81" fmla="*/ 8592065 w 8666206"/>
              <a:gd name="connsiteY81" fmla="*/ 2233993 h 3098966"/>
              <a:gd name="connsiteX82" fmla="*/ 8517925 w 8666206"/>
              <a:gd name="connsiteY82" fmla="*/ 2118663 h 3098966"/>
              <a:gd name="connsiteX83" fmla="*/ 8501449 w 8666206"/>
              <a:gd name="connsiteY83" fmla="*/ 2085712 h 3098966"/>
              <a:gd name="connsiteX84" fmla="*/ 8493211 w 8666206"/>
              <a:gd name="connsiteY84" fmla="*/ 2060998 h 3098966"/>
              <a:gd name="connsiteX85" fmla="*/ 8402595 w 8666206"/>
              <a:gd name="connsiteY85" fmla="*/ 1962144 h 3098966"/>
              <a:gd name="connsiteX86" fmla="*/ 8204887 w 8666206"/>
              <a:gd name="connsiteY86" fmla="*/ 1830339 h 3098966"/>
              <a:gd name="connsiteX87" fmla="*/ 8171936 w 8666206"/>
              <a:gd name="connsiteY87" fmla="*/ 1797387 h 3098966"/>
              <a:gd name="connsiteX88" fmla="*/ 8130746 w 8666206"/>
              <a:gd name="connsiteY88" fmla="*/ 1764436 h 3098966"/>
              <a:gd name="connsiteX89" fmla="*/ 8097795 w 8666206"/>
              <a:gd name="connsiteY89" fmla="*/ 1731484 h 3098966"/>
              <a:gd name="connsiteX90" fmla="*/ 8040130 w 8666206"/>
              <a:gd name="connsiteY90" fmla="*/ 1690295 h 3098966"/>
              <a:gd name="connsiteX91" fmla="*/ 7990703 w 8666206"/>
              <a:gd name="connsiteY91" fmla="*/ 1640868 h 3098966"/>
              <a:gd name="connsiteX92" fmla="*/ 7974227 w 8666206"/>
              <a:gd name="connsiteY92" fmla="*/ 1616155 h 3098966"/>
              <a:gd name="connsiteX93" fmla="*/ 7891849 w 8666206"/>
              <a:gd name="connsiteY93" fmla="*/ 1542014 h 3098966"/>
              <a:gd name="connsiteX94" fmla="*/ 7875373 w 8666206"/>
              <a:gd name="connsiteY94" fmla="*/ 1517301 h 3098966"/>
              <a:gd name="connsiteX95" fmla="*/ 7825946 w 8666206"/>
              <a:gd name="connsiteY95" fmla="*/ 1467874 h 3098966"/>
              <a:gd name="connsiteX96" fmla="*/ 7801233 w 8666206"/>
              <a:gd name="connsiteY96" fmla="*/ 1451398 h 3098966"/>
              <a:gd name="connsiteX97" fmla="*/ 7776519 w 8666206"/>
              <a:gd name="connsiteY97" fmla="*/ 1418447 h 3098966"/>
              <a:gd name="connsiteX98" fmla="*/ 7718854 w 8666206"/>
              <a:gd name="connsiteY98" fmla="*/ 1360782 h 3098966"/>
              <a:gd name="connsiteX99" fmla="*/ 7677665 w 8666206"/>
              <a:gd name="connsiteY99" fmla="*/ 1303117 h 3098966"/>
              <a:gd name="connsiteX100" fmla="*/ 7644714 w 8666206"/>
              <a:gd name="connsiteY100" fmla="*/ 1270166 h 3098966"/>
              <a:gd name="connsiteX101" fmla="*/ 7628238 w 8666206"/>
              <a:gd name="connsiteY101" fmla="*/ 1245452 h 3098966"/>
              <a:gd name="connsiteX102" fmla="*/ 7578811 w 8666206"/>
              <a:gd name="connsiteY102" fmla="*/ 1204263 h 3098966"/>
              <a:gd name="connsiteX103" fmla="*/ 7521146 w 8666206"/>
              <a:gd name="connsiteY103" fmla="*/ 1154836 h 3098966"/>
              <a:gd name="connsiteX104" fmla="*/ 7496433 w 8666206"/>
              <a:gd name="connsiteY104" fmla="*/ 1121884 h 3098966"/>
              <a:gd name="connsiteX105" fmla="*/ 7471719 w 8666206"/>
              <a:gd name="connsiteY105" fmla="*/ 1105409 h 3098966"/>
              <a:gd name="connsiteX106" fmla="*/ 7381103 w 8666206"/>
              <a:gd name="connsiteY106" fmla="*/ 1031268 h 3098966"/>
              <a:gd name="connsiteX107" fmla="*/ 7339914 w 8666206"/>
              <a:gd name="connsiteY107" fmla="*/ 1006555 h 3098966"/>
              <a:gd name="connsiteX108" fmla="*/ 7265773 w 8666206"/>
              <a:gd name="connsiteY108" fmla="*/ 948890 h 3098966"/>
              <a:gd name="connsiteX109" fmla="*/ 7183395 w 8666206"/>
              <a:gd name="connsiteY109" fmla="*/ 882987 h 3098966"/>
              <a:gd name="connsiteX110" fmla="*/ 7158681 w 8666206"/>
              <a:gd name="connsiteY110" fmla="*/ 858274 h 3098966"/>
              <a:gd name="connsiteX111" fmla="*/ 7117492 w 8666206"/>
              <a:gd name="connsiteY111" fmla="*/ 841798 h 3098966"/>
              <a:gd name="connsiteX112" fmla="*/ 7084541 w 8666206"/>
              <a:gd name="connsiteY112" fmla="*/ 817084 h 3098966"/>
              <a:gd name="connsiteX113" fmla="*/ 7035114 w 8666206"/>
              <a:gd name="connsiteY113" fmla="*/ 784133 h 3098966"/>
              <a:gd name="connsiteX114" fmla="*/ 6969211 w 8666206"/>
              <a:gd name="connsiteY114" fmla="*/ 751182 h 3098966"/>
              <a:gd name="connsiteX115" fmla="*/ 6944498 w 8666206"/>
              <a:gd name="connsiteY115" fmla="*/ 734706 h 3098966"/>
              <a:gd name="connsiteX116" fmla="*/ 6886833 w 8666206"/>
              <a:gd name="connsiteY116" fmla="*/ 701755 h 3098966"/>
              <a:gd name="connsiteX117" fmla="*/ 6862119 w 8666206"/>
              <a:gd name="connsiteY117" fmla="*/ 677041 h 3098966"/>
              <a:gd name="connsiteX118" fmla="*/ 6812692 w 8666206"/>
              <a:gd name="connsiteY118" fmla="*/ 652328 h 3098966"/>
              <a:gd name="connsiteX119" fmla="*/ 6787979 w 8666206"/>
              <a:gd name="connsiteY119" fmla="*/ 619376 h 3098966"/>
              <a:gd name="connsiteX120" fmla="*/ 6738552 w 8666206"/>
              <a:gd name="connsiteY120" fmla="*/ 586425 h 3098966"/>
              <a:gd name="connsiteX121" fmla="*/ 6713838 w 8666206"/>
              <a:gd name="connsiteY121" fmla="*/ 569949 h 3098966"/>
              <a:gd name="connsiteX122" fmla="*/ 6647936 w 8666206"/>
              <a:gd name="connsiteY122" fmla="*/ 512284 h 3098966"/>
              <a:gd name="connsiteX123" fmla="*/ 6623222 w 8666206"/>
              <a:gd name="connsiteY123" fmla="*/ 504047 h 3098966"/>
              <a:gd name="connsiteX124" fmla="*/ 6573795 w 8666206"/>
              <a:gd name="connsiteY124" fmla="*/ 471095 h 3098966"/>
              <a:gd name="connsiteX125" fmla="*/ 6549081 w 8666206"/>
              <a:gd name="connsiteY125" fmla="*/ 462857 h 3098966"/>
              <a:gd name="connsiteX126" fmla="*/ 6499654 w 8666206"/>
              <a:gd name="connsiteY126" fmla="*/ 438144 h 3098966"/>
              <a:gd name="connsiteX127" fmla="*/ 6450227 w 8666206"/>
              <a:gd name="connsiteY127" fmla="*/ 405193 h 3098966"/>
              <a:gd name="connsiteX128" fmla="*/ 6400800 w 8666206"/>
              <a:gd name="connsiteY128" fmla="*/ 388717 h 3098966"/>
              <a:gd name="connsiteX129" fmla="*/ 6376087 w 8666206"/>
              <a:gd name="connsiteY129" fmla="*/ 372241 h 3098966"/>
              <a:gd name="connsiteX130" fmla="*/ 6334898 w 8666206"/>
              <a:gd name="connsiteY130" fmla="*/ 364003 h 3098966"/>
              <a:gd name="connsiteX131" fmla="*/ 6310184 w 8666206"/>
              <a:gd name="connsiteY131" fmla="*/ 355766 h 3098966"/>
              <a:gd name="connsiteX132" fmla="*/ 6260757 w 8666206"/>
              <a:gd name="connsiteY132" fmla="*/ 322814 h 3098966"/>
              <a:gd name="connsiteX133" fmla="*/ 6186617 w 8666206"/>
              <a:gd name="connsiteY133" fmla="*/ 298101 h 3098966"/>
              <a:gd name="connsiteX134" fmla="*/ 6120714 w 8666206"/>
              <a:gd name="connsiteY134" fmla="*/ 289863 h 3098966"/>
              <a:gd name="connsiteX135" fmla="*/ 6046573 w 8666206"/>
              <a:gd name="connsiteY135" fmla="*/ 273387 h 3098966"/>
              <a:gd name="connsiteX136" fmla="*/ 5988909 w 8666206"/>
              <a:gd name="connsiteY136" fmla="*/ 265149 h 3098966"/>
              <a:gd name="connsiteX137" fmla="*/ 5832390 w 8666206"/>
              <a:gd name="connsiteY137" fmla="*/ 232198 h 3098966"/>
              <a:gd name="connsiteX138" fmla="*/ 5741773 w 8666206"/>
              <a:gd name="connsiteY138" fmla="*/ 215722 h 3098966"/>
              <a:gd name="connsiteX139" fmla="*/ 5585254 w 8666206"/>
              <a:gd name="connsiteY139" fmla="*/ 191009 h 3098966"/>
              <a:gd name="connsiteX140" fmla="*/ 5494638 w 8666206"/>
              <a:gd name="connsiteY140" fmla="*/ 174533 h 3098966"/>
              <a:gd name="connsiteX141" fmla="*/ 5346357 w 8666206"/>
              <a:gd name="connsiteY141" fmla="*/ 166295 h 3098966"/>
              <a:gd name="connsiteX142" fmla="*/ 5280454 w 8666206"/>
              <a:gd name="connsiteY142" fmla="*/ 158057 h 3098966"/>
              <a:gd name="connsiteX143" fmla="*/ 5222790 w 8666206"/>
              <a:gd name="connsiteY143" fmla="*/ 149820 h 3098966"/>
              <a:gd name="connsiteX144" fmla="*/ 4753233 w 8666206"/>
              <a:gd name="connsiteY144" fmla="*/ 133344 h 3098966"/>
              <a:gd name="connsiteX145" fmla="*/ 3665838 w 8666206"/>
              <a:gd name="connsiteY145" fmla="*/ 108630 h 3098966"/>
              <a:gd name="connsiteX146" fmla="*/ 3476368 w 8666206"/>
              <a:gd name="connsiteY146" fmla="*/ 92155 h 3098966"/>
              <a:gd name="connsiteX147" fmla="*/ 3163330 w 8666206"/>
              <a:gd name="connsiteY147" fmla="*/ 67441 h 3098966"/>
              <a:gd name="connsiteX148" fmla="*/ 2784390 w 8666206"/>
              <a:gd name="connsiteY148" fmla="*/ 42728 h 3098966"/>
              <a:gd name="connsiteX149" fmla="*/ 1828800 w 8666206"/>
              <a:gd name="connsiteY149" fmla="*/ 26252 h 3098966"/>
              <a:gd name="connsiteX150" fmla="*/ 1499287 w 8666206"/>
              <a:gd name="connsiteY150" fmla="*/ 1539 h 3098966"/>
              <a:gd name="connsiteX151" fmla="*/ 988541 w 8666206"/>
              <a:gd name="connsiteY151" fmla="*/ 9776 h 3098966"/>
              <a:gd name="connsiteX152" fmla="*/ 848498 w 8666206"/>
              <a:gd name="connsiteY152" fmla="*/ 26252 h 3098966"/>
              <a:gd name="connsiteX153" fmla="*/ 724930 w 8666206"/>
              <a:gd name="connsiteY153" fmla="*/ 50966 h 3098966"/>
              <a:gd name="connsiteX154" fmla="*/ 700217 w 8666206"/>
              <a:gd name="connsiteY154" fmla="*/ 59203 h 3098966"/>
              <a:gd name="connsiteX155" fmla="*/ 650790 w 8666206"/>
              <a:gd name="connsiteY155" fmla="*/ 67441 h 3098966"/>
              <a:gd name="connsiteX156" fmla="*/ 436606 w 8666206"/>
              <a:gd name="connsiteY156" fmla="*/ 75679 h 3098966"/>
              <a:gd name="connsiteX157" fmla="*/ 486033 w 8666206"/>
              <a:gd name="connsiteY157" fmla="*/ 67441 h 3098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</a:cxnLst>
            <a:rect l="l" t="t" r="r" b="b"/>
            <a:pathLst>
              <a:path w="8666206" h="3098966">
                <a:moveTo>
                  <a:pt x="486033" y="67441"/>
                </a:moveTo>
                <a:lnTo>
                  <a:pt x="486033" y="67441"/>
                </a:lnTo>
                <a:lnTo>
                  <a:pt x="403654" y="92155"/>
                </a:lnTo>
                <a:cubicBezTo>
                  <a:pt x="378813" y="99999"/>
                  <a:pt x="354786" y="110550"/>
                  <a:pt x="329514" y="116868"/>
                </a:cubicBezTo>
                <a:lnTo>
                  <a:pt x="197709" y="149820"/>
                </a:lnTo>
                <a:lnTo>
                  <a:pt x="131806" y="166295"/>
                </a:lnTo>
                <a:lnTo>
                  <a:pt x="82379" y="182771"/>
                </a:lnTo>
                <a:cubicBezTo>
                  <a:pt x="76887" y="191009"/>
                  <a:pt x="70331" y="198629"/>
                  <a:pt x="65903" y="207484"/>
                </a:cubicBezTo>
                <a:cubicBezTo>
                  <a:pt x="62020" y="215251"/>
                  <a:pt x="59950" y="223820"/>
                  <a:pt x="57665" y="232198"/>
                </a:cubicBezTo>
                <a:cubicBezTo>
                  <a:pt x="51707" y="254044"/>
                  <a:pt x="44392" y="275685"/>
                  <a:pt x="41190" y="298101"/>
                </a:cubicBezTo>
                <a:cubicBezTo>
                  <a:pt x="25382" y="408754"/>
                  <a:pt x="40287" y="300134"/>
                  <a:pt x="24714" y="429906"/>
                </a:cubicBezTo>
                <a:cubicBezTo>
                  <a:pt x="2266" y="616968"/>
                  <a:pt x="13312" y="500826"/>
                  <a:pt x="0" y="660566"/>
                </a:cubicBezTo>
                <a:cubicBezTo>
                  <a:pt x="2746" y="855528"/>
                  <a:pt x="3303" y="1050533"/>
                  <a:pt x="8238" y="1245452"/>
                </a:cubicBezTo>
                <a:cubicBezTo>
                  <a:pt x="8802" y="1267715"/>
                  <a:pt x="18086" y="1326034"/>
                  <a:pt x="24714" y="1352544"/>
                </a:cubicBezTo>
                <a:cubicBezTo>
                  <a:pt x="26820" y="1360968"/>
                  <a:pt x="30846" y="1368833"/>
                  <a:pt x="32952" y="1377257"/>
                </a:cubicBezTo>
                <a:cubicBezTo>
                  <a:pt x="36348" y="1390841"/>
                  <a:pt x="38444" y="1404717"/>
                  <a:pt x="41190" y="1418447"/>
                </a:cubicBezTo>
                <a:cubicBezTo>
                  <a:pt x="46924" y="1493000"/>
                  <a:pt x="45306" y="1513173"/>
                  <a:pt x="57665" y="1574966"/>
                </a:cubicBezTo>
                <a:cubicBezTo>
                  <a:pt x="61790" y="1595591"/>
                  <a:pt x="78616" y="1653040"/>
                  <a:pt x="82379" y="1665582"/>
                </a:cubicBezTo>
                <a:cubicBezTo>
                  <a:pt x="84874" y="1673899"/>
                  <a:pt x="87197" y="1682314"/>
                  <a:pt x="90617" y="1690295"/>
                </a:cubicBezTo>
                <a:cubicBezTo>
                  <a:pt x="95454" y="1701582"/>
                  <a:pt x="102255" y="1711960"/>
                  <a:pt x="107092" y="1723247"/>
                </a:cubicBezTo>
                <a:cubicBezTo>
                  <a:pt x="110512" y="1731228"/>
                  <a:pt x="111447" y="1740193"/>
                  <a:pt x="115330" y="1747960"/>
                </a:cubicBezTo>
                <a:cubicBezTo>
                  <a:pt x="125231" y="1767761"/>
                  <a:pt x="137680" y="1786190"/>
                  <a:pt x="148281" y="1805625"/>
                </a:cubicBezTo>
                <a:cubicBezTo>
                  <a:pt x="154161" y="1816406"/>
                  <a:pt x="158793" y="1827841"/>
                  <a:pt x="164757" y="1838576"/>
                </a:cubicBezTo>
                <a:cubicBezTo>
                  <a:pt x="180666" y="1867212"/>
                  <a:pt x="199071" y="1897604"/>
                  <a:pt x="222422" y="1920955"/>
                </a:cubicBezTo>
                <a:cubicBezTo>
                  <a:pt x="229423" y="1927956"/>
                  <a:pt x="238898" y="1931938"/>
                  <a:pt x="247136" y="1937430"/>
                </a:cubicBezTo>
                <a:cubicBezTo>
                  <a:pt x="263302" y="1985932"/>
                  <a:pt x="243795" y="1942327"/>
                  <a:pt x="296563" y="1995095"/>
                </a:cubicBezTo>
                <a:cubicBezTo>
                  <a:pt x="306271" y="2004803"/>
                  <a:pt x="311117" y="2018811"/>
                  <a:pt x="321276" y="2028047"/>
                </a:cubicBezTo>
                <a:cubicBezTo>
                  <a:pt x="341594" y="2046518"/>
                  <a:pt x="367762" y="2058057"/>
                  <a:pt x="387179" y="2077474"/>
                </a:cubicBezTo>
                <a:cubicBezTo>
                  <a:pt x="398163" y="2088458"/>
                  <a:pt x="408001" y="2100721"/>
                  <a:pt x="420130" y="2110425"/>
                </a:cubicBezTo>
                <a:cubicBezTo>
                  <a:pt x="456086" y="2139190"/>
                  <a:pt x="474243" y="2143755"/>
                  <a:pt x="510746" y="2168090"/>
                </a:cubicBezTo>
                <a:cubicBezTo>
                  <a:pt x="527222" y="2179074"/>
                  <a:pt x="543893" y="2189770"/>
                  <a:pt x="560173" y="2201041"/>
                </a:cubicBezTo>
                <a:cubicBezTo>
                  <a:pt x="579594" y="2214487"/>
                  <a:pt x="596995" y="2231114"/>
                  <a:pt x="617838" y="2242230"/>
                </a:cubicBezTo>
                <a:cubicBezTo>
                  <a:pt x="749068" y="2312219"/>
                  <a:pt x="697120" y="2293371"/>
                  <a:pt x="766119" y="2316371"/>
                </a:cubicBezTo>
                <a:cubicBezTo>
                  <a:pt x="836188" y="2368921"/>
                  <a:pt x="762613" y="2320401"/>
                  <a:pt x="832022" y="2349322"/>
                </a:cubicBezTo>
                <a:cubicBezTo>
                  <a:pt x="854693" y="2358769"/>
                  <a:pt x="874098" y="2376317"/>
                  <a:pt x="897925" y="2382274"/>
                </a:cubicBezTo>
                <a:cubicBezTo>
                  <a:pt x="923583" y="2388689"/>
                  <a:pt x="957166" y="2396190"/>
                  <a:pt x="980303" y="2406987"/>
                </a:cubicBezTo>
                <a:cubicBezTo>
                  <a:pt x="1047072" y="2438146"/>
                  <a:pt x="1107165" y="2485599"/>
                  <a:pt x="1178011" y="2505841"/>
                </a:cubicBezTo>
                <a:cubicBezTo>
                  <a:pt x="1226140" y="2519592"/>
                  <a:pt x="1239502" y="2522507"/>
                  <a:pt x="1285103" y="2538793"/>
                </a:cubicBezTo>
                <a:cubicBezTo>
                  <a:pt x="1307198" y="2546684"/>
                  <a:pt x="1328749" y="2556087"/>
                  <a:pt x="1351006" y="2563506"/>
                </a:cubicBezTo>
                <a:cubicBezTo>
                  <a:pt x="1369971" y="2569828"/>
                  <a:pt x="1389845" y="2573258"/>
                  <a:pt x="1408671" y="2579982"/>
                </a:cubicBezTo>
                <a:cubicBezTo>
                  <a:pt x="1532451" y="2624189"/>
                  <a:pt x="1394053" y="2588632"/>
                  <a:pt x="1540476" y="2621171"/>
                </a:cubicBezTo>
                <a:cubicBezTo>
                  <a:pt x="1673796" y="2687830"/>
                  <a:pt x="1545191" y="2628233"/>
                  <a:pt x="1771136" y="2703549"/>
                </a:cubicBezTo>
                <a:cubicBezTo>
                  <a:pt x="1884816" y="2741443"/>
                  <a:pt x="1770291" y="2720949"/>
                  <a:pt x="1894703" y="2736501"/>
                </a:cubicBezTo>
                <a:cubicBezTo>
                  <a:pt x="1933146" y="2747485"/>
                  <a:pt x="1970453" y="2763798"/>
                  <a:pt x="2010033" y="2769452"/>
                </a:cubicBezTo>
                <a:cubicBezTo>
                  <a:pt x="2053230" y="2775623"/>
                  <a:pt x="2075215" y="2778308"/>
                  <a:pt x="2117125" y="2785928"/>
                </a:cubicBezTo>
                <a:cubicBezTo>
                  <a:pt x="2130901" y="2788433"/>
                  <a:pt x="2144361" y="2793003"/>
                  <a:pt x="2158314" y="2794166"/>
                </a:cubicBezTo>
                <a:cubicBezTo>
                  <a:pt x="2210379" y="2798505"/>
                  <a:pt x="2262621" y="2800538"/>
                  <a:pt x="2314833" y="2802403"/>
                </a:cubicBezTo>
                <a:lnTo>
                  <a:pt x="3080952" y="2827117"/>
                </a:lnTo>
                <a:lnTo>
                  <a:pt x="3377514" y="2835355"/>
                </a:lnTo>
                <a:lnTo>
                  <a:pt x="3739979" y="2843593"/>
                </a:lnTo>
                <a:lnTo>
                  <a:pt x="4135395" y="2860068"/>
                </a:lnTo>
                <a:cubicBezTo>
                  <a:pt x="4357780" y="2887867"/>
                  <a:pt x="4177479" y="2867695"/>
                  <a:pt x="4382530" y="2884782"/>
                </a:cubicBezTo>
                <a:cubicBezTo>
                  <a:pt x="4421359" y="2888018"/>
                  <a:pt x="4684126" y="2913042"/>
                  <a:pt x="4777946" y="2917733"/>
                </a:cubicBezTo>
                <a:cubicBezTo>
                  <a:pt x="4941705" y="2925921"/>
                  <a:pt x="5508473" y="2941618"/>
                  <a:pt x="5535827" y="2942447"/>
                </a:cubicBezTo>
                <a:cubicBezTo>
                  <a:pt x="5943608" y="3014406"/>
                  <a:pt x="5277483" y="2903866"/>
                  <a:pt x="5964195" y="2975398"/>
                </a:cubicBezTo>
                <a:cubicBezTo>
                  <a:pt x="6001343" y="2979268"/>
                  <a:pt x="6034723" y="3000732"/>
                  <a:pt x="6071287" y="3008349"/>
                </a:cubicBezTo>
                <a:cubicBezTo>
                  <a:pt x="6100979" y="3014535"/>
                  <a:pt x="6131724" y="3013569"/>
                  <a:pt x="6161903" y="3016587"/>
                </a:cubicBezTo>
                <a:cubicBezTo>
                  <a:pt x="6284559" y="3028853"/>
                  <a:pt x="6224778" y="3028105"/>
                  <a:pt x="6400800" y="3033063"/>
                </a:cubicBezTo>
                <a:lnTo>
                  <a:pt x="6820930" y="3041301"/>
                </a:lnTo>
                <a:cubicBezTo>
                  <a:pt x="6864865" y="3055031"/>
                  <a:pt x="6908327" y="3070379"/>
                  <a:pt x="6952736" y="3082490"/>
                </a:cubicBezTo>
                <a:cubicBezTo>
                  <a:pt x="6985797" y="3091507"/>
                  <a:pt x="7069571" y="3096856"/>
                  <a:pt x="7092779" y="3098966"/>
                </a:cubicBezTo>
                <a:lnTo>
                  <a:pt x="7801233" y="3090728"/>
                </a:lnTo>
                <a:cubicBezTo>
                  <a:pt x="7843016" y="3089829"/>
                  <a:pt x="7926661" y="3065958"/>
                  <a:pt x="7957752" y="3057776"/>
                </a:cubicBezTo>
                <a:cubicBezTo>
                  <a:pt x="7977085" y="3052689"/>
                  <a:pt x="7996630" y="3048133"/>
                  <a:pt x="8015417" y="3041301"/>
                </a:cubicBezTo>
                <a:cubicBezTo>
                  <a:pt x="8026958" y="3037104"/>
                  <a:pt x="8036966" y="3029386"/>
                  <a:pt x="8048368" y="3024825"/>
                </a:cubicBezTo>
                <a:cubicBezTo>
                  <a:pt x="8090177" y="3008101"/>
                  <a:pt x="8097616" y="3008385"/>
                  <a:pt x="8138984" y="3000112"/>
                </a:cubicBezTo>
                <a:cubicBezTo>
                  <a:pt x="8188336" y="2975435"/>
                  <a:pt x="8192800" y="2971994"/>
                  <a:pt x="8246076" y="2950684"/>
                </a:cubicBezTo>
                <a:cubicBezTo>
                  <a:pt x="8284639" y="2935259"/>
                  <a:pt x="8289756" y="2944696"/>
                  <a:pt x="8336692" y="2909495"/>
                </a:cubicBezTo>
                <a:cubicBezTo>
                  <a:pt x="8421542" y="2845860"/>
                  <a:pt x="8313742" y="2922246"/>
                  <a:pt x="8410833" y="2868306"/>
                </a:cubicBezTo>
                <a:cubicBezTo>
                  <a:pt x="8535005" y="2799321"/>
                  <a:pt x="8340567" y="2891083"/>
                  <a:pt x="8484973" y="2818879"/>
                </a:cubicBezTo>
                <a:cubicBezTo>
                  <a:pt x="8492740" y="2814996"/>
                  <a:pt x="8501920" y="2814524"/>
                  <a:pt x="8509687" y="2810641"/>
                </a:cubicBezTo>
                <a:cubicBezTo>
                  <a:pt x="8521734" y="2804618"/>
                  <a:pt x="8559888" y="2775050"/>
                  <a:pt x="8567352" y="2769452"/>
                </a:cubicBezTo>
                <a:cubicBezTo>
                  <a:pt x="8572844" y="2761214"/>
                  <a:pt x="8576826" y="2751740"/>
                  <a:pt x="8583827" y="2744739"/>
                </a:cubicBezTo>
                <a:cubicBezTo>
                  <a:pt x="8590828" y="2737738"/>
                  <a:pt x="8602786" y="2736320"/>
                  <a:pt x="8608541" y="2728263"/>
                </a:cubicBezTo>
                <a:cubicBezTo>
                  <a:pt x="8617136" y="2716230"/>
                  <a:pt x="8618404" y="2700300"/>
                  <a:pt x="8625017" y="2687074"/>
                </a:cubicBezTo>
                <a:cubicBezTo>
                  <a:pt x="8629445" y="2678219"/>
                  <a:pt x="8637471" y="2671407"/>
                  <a:pt x="8641492" y="2662360"/>
                </a:cubicBezTo>
                <a:cubicBezTo>
                  <a:pt x="8656695" y="2628152"/>
                  <a:pt x="8659158" y="2606983"/>
                  <a:pt x="8666206" y="2571744"/>
                </a:cubicBezTo>
                <a:cubicBezTo>
                  <a:pt x="8663460" y="2519571"/>
                  <a:pt x="8665912" y="2466863"/>
                  <a:pt x="8657968" y="2415225"/>
                </a:cubicBezTo>
                <a:cubicBezTo>
                  <a:pt x="8654788" y="2394556"/>
                  <a:pt x="8639867" y="2377399"/>
                  <a:pt x="8633254" y="2357560"/>
                </a:cubicBezTo>
                <a:cubicBezTo>
                  <a:pt x="8626093" y="2336078"/>
                  <a:pt x="8622271" y="2313625"/>
                  <a:pt x="8616779" y="2291657"/>
                </a:cubicBezTo>
                <a:cubicBezTo>
                  <a:pt x="8613801" y="2279743"/>
                  <a:pt x="8605141" y="2269993"/>
                  <a:pt x="8600303" y="2258706"/>
                </a:cubicBezTo>
                <a:cubicBezTo>
                  <a:pt x="8596882" y="2250725"/>
                  <a:pt x="8596533" y="2241439"/>
                  <a:pt x="8592065" y="2233993"/>
                </a:cubicBezTo>
                <a:cubicBezTo>
                  <a:pt x="8475348" y="2039466"/>
                  <a:pt x="8621322" y="2308223"/>
                  <a:pt x="8517925" y="2118663"/>
                </a:cubicBezTo>
                <a:cubicBezTo>
                  <a:pt x="8512045" y="2107882"/>
                  <a:pt x="8506286" y="2096999"/>
                  <a:pt x="8501449" y="2085712"/>
                </a:cubicBezTo>
                <a:cubicBezTo>
                  <a:pt x="8498028" y="2077731"/>
                  <a:pt x="8497813" y="2068362"/>
                  <a:pt x="8493211" y="2060998"/>
                </a:cubicBezTo>
                <a:cubicBezTo>
                  <a:pt x="8478891" y="2038085"/>
                  <a:pt x="8417635" y="1971168"/>
                  <a:pt x="8402595" y="1962144"/>
                </a:cubicBezTo>
                <a:cubicBezTo>
                  <a:pt x="8313938" y="1908950"/>
                  <a:pt x="8295774" y="1901029"/>
                  <a:pt x="8204887" y="1830339"/>
                </a:cubicBezTo>
                <a:cubicBezTo>
                  <a:pt x="8192626" y="1820802"/>
                  <a:pt x="8183546" y="1807707"/>
                  <a:pt x="8171936" y="1797387"/>
                </a:cubicBezTo>
                <a:cubicBezTo>
                  <a:pt x="8158794" y="1785706"/>
                  <a:pt x="8143888" y="1776117"/>
                  <a:pt x="8130746" y="1764436"/>
                </a:cubicBezTo>
                <a:cubicBezTo>
                  <a:pt x="8119136" y="1754116"/>
                  <a:pt x="8109817" y="1741320"/>
                  <a:pt x="8097795" y="1731484"/>
                </a:cubicBezTo>
                <a:cubicBezTo>
                  <a:pt x="8079513" y="1716526"/>
                  <a:pt x="8058162" y="1705553"/>
                  <a:pt x="8040130" y="1690295"/>
                </a:cubicBezTo>
                <a:cubicBezTo>
                  <a:pt x="8022343" y="1675245"/>
                  <a:pt x="8006183" y="1658283"/>
                  <a:pt x="7990703" y="1640868"/>
                </a:cubicBezTo>
                <a:cubicBezTo>
                  <a:pt x="7984125" y="1633468"/>
                  <a:pt x="7981228" y="1623156"/>
                  <a:pt x="7974227" y="1616155"/>
                </a:cubicBezTo>
                <a:cubicBezTo>
                  <a:pt x="7948104" y="1590032"/>
                  <a:pt x="7917972" y="1568137"/>
                  <a:pt x="7891849" y="1542014"/>
                </a:cubicBezTo>
                <a:cubicBezTo>
                  <a:pt x="7884848" y="1535013"/>
                  <a:pt x="7881951" y="1524701"/>
                  <a:pt x="7875373" y="1517301"/>
                </a:cubicBezTo>
                <a:cubicBezTo>
                  <a:pt x="7859893" y="1499886"/>
                  <a:pt x="7843361" y="1483354"/>
                  <a:pt x="7825946" y="1467874"/>
                </a:cubicBezTo>
                <a:cubicBezTo>
                  <a:pt x="7818546" y="1461296"/>
                  <a:pt x="7808234" y="1458399"/>
                  <a:pt x="7801233" y="1451398"/>
                </a:cubicBezTo>
                <a:cubicBezTo>
                  <a:pt x="7791525" y="1441690"/>
                  <a:pt x="7785755" y="1428606"/>
                  <a:pt x="7776519" y="1418447"/>
                </a:cubicBezTo>
                <a:cubicBezTo>
                  <a:pt x="7758233" y="1398333"/>
                  <a:pt x="7733932" y="1383400"/>
                  <a:pt x="7718854" y="1360782"/>
                </a:cubicBezTo>
                <a:cubicBezTo>
                  <a:pt x="7706548" y="1342322"/>
                  <a:pt x="7691977" y="1319474"/>
                  <a:pt x="7677665" y="1303117"/>
                </a:cubicBezTo>
                <a:cubicBezTo>
                  <a:pt x="7667436" y="1291427"/>
                  <a:pt x="7654823" y="1281960"/>
                  <a:pt x="7644714" y="1270166"/>
                </a:cubicBezTo>
                <a:cubicBezTo>
                  <a:pt x="7638271" y="1262649"/>
                  <a:pt x="7634576" y="1253058"/>
                  <a:pt x="7628238" y="1245452"/>
                </a:cubicBezTo>
                <a:cubicBezTo>
                  <a:pt x="7608417" y="1221667"/>
                  <a:pt x="7603111" y="1220463"/>
                  <a:pt x="7578811" y="1204263"/>
                </a:cubicBezTo>
                <a:cubicBezTo>
                  <a:pt x="7508801" y="1110916"/>
                  <a:pt x="7600304" y="1222687"/>
                  <a:pt x="7521146" y="1154836"/>
                </a:cubicBezTo>
                <a:cubicBezTo>
                  <a:pt x="7510722" y="1145901"/>
                  <a:pt x="7506141" y="1131592"/>
                  <a:pt x="7496433" y="1121884"/>
                </a:cubicBezTo>
                <a:cubicBezTo>
                  <a:pt x="7489432" y="1114883"/>
                  <a:pt x="7479450" y="1111594"/>
                  <a:pt x="7471719" y="1105409"/>
                </a:cubicBezTo>
                <a:cubicBezTo>
                  <a:pt x="7435775" y="1076654"/>
                  <a:pt x="7416874" y="1055115"/>
                  <a:pt x="7381103" y="1031268"/>
                </a:cubicBezTo>
                <a:cubicBezTo>
                  <a:pt x="7367781" y="1022386"/>
                  <a:pt x="7352553" y="1016385"/>
                  <a:pt x="7339914" y="1006555"/>
                </a:cubicBezTo>
                <a:cubicBezTo>
                  <a:pt x="7240304" y="929080"/>
                  <a:pt x="7377323" y="1015817"/>
                  <a:pt x="7265773" y="948890"/>
                </a:cubicBezTo>
                <a:cubicBezTo>
                  <a:pt x="7204890" y="857565"/>
                  <a:pt x="7267656" y="929798"/>
                  <a:pt x="7183395" y="882987"/>
                </a:cubicBezTo>
                <a:cubicBezTo>
                  <a:pt x="7173211" y="877329"/>
                  <a:pt x="7168560" y="864448"/>
                  <a:pt x="7158681" y="858274"/>
                </a:cubicBezTo>
                <a:cubicBezTo>
                  <a:pt x="7146141" y="850437"/>
                  <a:pt x="7130418" y="848980"/>
                  <a:pt x="7117492" y="841798"/>
                </a:cubicBezTo>
                <a:cubicBezTo>
                  <a:pt x="7105490" y="835130"/>
                  <a:pt x="7095789" y="824958"/>
                  <a:pt x="7084541" y="817084"/>
                </a:cubicBezTo>
                <a:cubicBezTo>
                  <a:pt x="7068319" y="805729"/>
                  <a:pt x="7052306" y="793957"/>
                  <a:pt x="7035114" y="784133"/>
                </a:cubicBezTo>
                <a:cubicBezTo>
                  <a:pt x="7013789" y="771948"/>
                  <a:pt x="6989646" y="764806"/>
                  <a:pt x="6969211" y="751182"/>
                </a:cubicBezTo>
                <a:cubicBezTo>
                  <a:pt x="6960973" y="745690"/>
                  <a:pt x="6952988" y="739800"/>
                  <a:pt x="6944498" y="734706"/>
                </a:cubicBezTo>
                <a:cubicBezTo>
                  <a:pt x="6925514" y="723316"/>
                  <a:pt x="6904970" y="714451"/>
                  <a:pt x="6886833" y="701755"/>
                </a:cubicBezTo>
                <a:cubicBezTo>
                  <a:pt x="6877289" y="695074"/>
                  <a:pt x="6871069" y="684499"/>
                  <a:pt x="6862119" y="677041"/>
                </a:cubicBezTo>
                <a:cubicBezTo>
                  <a:pt x="6840828" y="659298"/>
                  <a:pt x="6837460" y="660584"/>
                  <a:pt x="6812692" y="652328"/>
                </a:cubicBezTo>
                <a:cubicBezTo>
                  <a:pt x="6804454" y="641344"/>
                  <a:pt x="6798241" y="628498"/>
                  <a:pt x="6787979" y="619376"/>
                </a:cubicBezTo>
                <a:cubicBezTo>
                  <a:pt x="6773179" y="606221"/>
                  <a:pt x="6755028" y="597409"/>
                  <a:pt x="6738552" y="586425"/>
                </a:cubicBezTo>
                <a:cubicBezTo>
                  <a:pt x="6730314" y="580933"/>
                  <a:pt x="6720839" y="576950"/>
                  <a:pt x="6713838" y="569949"/>
                </a:cubicBezTo>
                <a:cubicBezTo>
                  <a:pt x="6692370" y="548481"/>
                  <a:pt x="6675179" y="525905"/>
                  <a:pt x="6647936" y="512284"/>
                </a:cubicBezTo>
                <a:cubicBezTo>
                  <a:pt x="6640169" y="508401"/>
                  <a:pt x="6631460" y="506793"/>
                  <a:pt x="6623222" y="504047"/>
                </a:cubicBezTo>
                <a:cubicBezTo>
                  <a:pt x="6606746" y="493063"/>
                  <a:pt x="6592580" y="477357"/>
                  <a:pt x="6573795" y="471095"/>
                </a:cubicBezTo>
                <a:cubicBezTo>
                  <a:pt x="6565557" y="468349"/>
                  <a:pt x="6556848" y="466740"/>
                  <a:pt x="6549081" y="462857"/>
                </a:cubicBezTo>
                <a:cubicBezTo>
                  <a:pt x="6485203" y="430919"/>
                  <a:pt x="6561774" y="458851"/>
                  <a:pt x="6499654" y="438144"/>
                </a:cubicBezTo>
                <a:cubicBezTo>
                  <a:pt x="6483178" y="427160"/>
                  <a:pt x="6469012" y="411455"/>
                  <a:pt x="6450227" y="405193"/>
                </a:cubicBezTo>
                <a:lnTo>
                  <a:pt x="6400800" y="388717"/>
                </a:lnTo>
                <a:cubicBezTo>
                  <a:pt x="6392562" y="383225"/>
                  <a:pt x="6385357" y="375717"/>
                  <a:pt x="6376087" y="372241"/>
                </a:cubicBezTo>
                <a:cubicBezTo>
                  <a:pt x="6362977" y="367325"/>
                  <a:pt x="6348482" y="367399"/>
                  <a:pt x="6334898" y="364003"/>
                </a:cubicBezTo>
                <a:cubicBezTo>
                  <a:pt x="6326474" y="361897"/>
                  <a:pt x="6318422" y="358512"/>
                  <a:pt x="6310184" y="355766"/>
                </a:cubicBezTo>
                <a:cubicBezTo>
                  <a:pt x="6293708" y="344782"/>
                  <a:pt x="6279542" y="329076"/>
                  <a:pt x="6260757" y="322814"/>
                </a:cubicBezTo>
                <a:cubicBezTo>
                  <a:pt x="6236044" y="314576"/>
                  <a:pt x="6212466" y="301332"/>
                  <a:pt x="6186617" y="298101"/>
                </a:cubicBezTo>
                <a:cubicBezTo>
                  <a:pt x="6164649" y="295355"/>
                  <a:pt x="6142595" y="293229"/>
                  <a:pt x="6120714" y="289863"/>
                </a:cubicBezTo>
                <a:cubicBezTo>
                  <a:pt x="6014442" y="273513"/>
                  <a:pt x="6136759" y="289785"/>
                  <a:pt x="6046573" y="273387"/>
                </a:cubicBezTo>
                <a:cubicBezTo>
                  <a:pt x="6027470" y="269914"/>
                  <a:pt x="6007863" y="269361"/>
                  <a:pt x="5988909" y="265149"/>
                </a:cubicBezTo>
                <a:cubicBezTo>
                  <a:pt x="5818768" y="227340"/>
                  <a:pt x="5970488" y="249461"/>
                  <a:pt x="5832390" y="232198"/>
                </a:cubicBezTo>
                <a:cubicBezTo>
                  <a:pt x="5783020" y="215741"/>
                  <a:pt x="5825606" y="228142"/>
                  <a:pt x="5741773" y="215722"/>
                </a:cubicBezTo>
                <a:lnTo>
                  <a:pt x="5585254" y="191009"/>
                </a:lnTo>
                <a:cubicBezTo>
                  <a:pt x="5554971" y="185962"/>
                  <a:pt x="5525291" y="176236"/>
                  <a:pt x="5494638" y="174533"/>
                </a:cubicBezTo>
                <a:lnTo>
                  <a:pt x="5346357" y="166295"/>
                </a:lnTo>
                <a:lnTo>
                  <a:pt x="5280454" y="158057"/>
                </a:lnTo>
                <a:cubicBezTo>
                  <a:pt x="5261208" y="155491"/>
                  <a:pt x="5242139" y="151432"/>
                  <a:pt x="5222790" y="149820"/>
                </a:cubicBezTo>
                <a:cubicBezTo>
                  <a:pt x="5080903" y="137997"/>
                  <a:pt x="4876113" y="136015"/>
                  <a:pt x="4753233" y="133344"/>
                </a:cubicBezTo>
                <a:lnTo>
                  <a:pt x="3665838" y="108630"/>
                </a:lnTo>
                <a:cubicBezTo>
                  <a:pt x="3551686" y="89607"/>
                  <a:pt x="3685156" y="110052"/>
                  <a:pt x="3476368" y="92155"/>
                </a:cubicBezTo>
                <a:cubicBezTo>
                  <a:pt x="2897512" y="42538"/>
                  <a:pt x="3793414" y="108092"/>
                  <a:pt x="3163330" y="67441"/>
                </a:cubicBezTo>
                <a:cubicBezTo>
                  <a:pt x="2829430" y="45899"/>
                  <a:pt x="3570877" y="75498"/>
                  <a:pt x="2784390" y="42728"/>
                </a:cubicBezTo>
                <a:cubicBezTo>
                  <a:pt x="2525976" y="31961"/>
                  <a:pt x="2019295" y="28663"/>
                  <a:pt x="1828800" y="26252"/>
                </a:cubicBezTo>
                <a:cubicBezTo>
                  <a:pt x="1686824" y="-9243"/>
                  <a:pt x="1749755" y="1539"/>
                  <a:pt x="1499287" y="1539"/>
                </a:cubicBezTo>
                <a:cubicBezTo>
                  <a:pt x="1329016" y="1539"/>
                  <a:pt x="1158790" y="7030"/>
                  <a:pt x="988541" y="9776"/>
                </a:cubicBezTo>
                <a:cubicBezTo>
                  <a:pt x="936899" y="14471"/>
                  <a:pt x="897218" y="15812"/>
                  <a:pt x="848498" y="26252"/>
                </a:cubicBezTo>
                <a:cubicBezTo>
                  <a:pt x="721389" y="53490"/>
                  <a:pt x="841343" y="34335"/>
                  <a:pt x="724930" y="50966"/>
                </a:cubicBezTo>
                <a:cubicBezTo>
                  <a:pt x="716692" y="53712"/>
                  <a:pt x="708693" y="57319"/>
                  <a:pt x="700217" y="59203"/>
                </a:cubicBezTo>
                <a:cubicBezTo>
                  <a:pt x="683912" y="62826"/>
                  <a:pt x="667458" y="66366"/>
                  <a:pt x="650790" y="67441"/>
                </a:cubicBezTo>
                <a:cubicBezTo>
                  <a:pt x="579491" y="72041"/>
                  <a:pt x="508053" y="75679"/>
                  <a:pt x="436606" y="75679"/>
                </a:cubicBezTo>
                <a:lnTo>
                  <a:pt x="486033" y="67441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39966443"/>
              </p:ext>
            </p:extLst>
          </p:nvPr>
        </p:nvGraphicFramePr>
        <p:xfrm>
          <a:off x="473075" y="3668713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Clip" r:id="rId39" imgW="1305000" imgH="1085760" progId="">
                  <p:embed/>
                </p:oleObj>
              </mc:Choice>
              <mc:Fallback>
                <p:oleObj name="Clip" r:id="rId39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" y="3668713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5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2378075" y="3775075"/>
            <a:ext cx="501650" cy="220663"/>
            <a:chOff x="3922" y="3096"/>
            <a:chExt cx="316" cy="139"/>
          </a:xfrm>
        </p:grpSpPr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" name="Group 9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111875" y="3779838"/>
            <a:ext cx="495300" cy="211137"/>
            <a:chOff x="533" y="321"/>
            <a:chExt cx="359" cy="180"/>
          </a:xfrm>
        </p:grpSpPr>
        <p:grpSp>
          <p:nvGrpSpPr>
            <p:cNvPr id="10" name="Group 10"/>
            <p:cNvGrpSpPr>
              <a:grpSpLocks/>
            </p:cNvGrpSpPr>
            <p:nvPr/>
          </p:nvGrpSpPr>
          <p:grpSpPr bwMode="auto">
            <a:xfrm>
              <a:off x="533" y="321"/>
              <a:ext cx="359" cy="180"/>
              <a:chOff x="1009" y="655"/>
              <a:chExt cx="359" cy="180"/>
            </a:xfrm>
          </p:grpSpPr>
          <p:sp>
            <p:nvSpPr>
              <p:cNvPr id="12" name="Oval 11"/>
              <p:cNvSpPr>
                <a:spLocks noChangeArrowheads="1"/>
              </p:cNvSpPr>
              <p:nvPr/>
            </p:nvSpPr>
            <p:spPr bwMode="auto">
              <a:xfrm>
                <a:off x="1012" y="735"/>
                <a:ext cx="356" cy="100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2"/>
              <p:cNvSpPr>
                <a:spLocks noChangeShapeType="1"/>
              </p:cNvSpPr>
              <p:nvPr/>
            </p:nvSpPr>
            <p:spPr bwMode="auto">
              <a:xfrm>
                <a:off x="1012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3"/>
              <p:cNvSpPr>
                <a:spLocks noChangeShapeType="1"/>
              </p:cNvSpPr>
              <p:nvPr/>
            </p:nvSpPr>
            <p:spPr bwMode="auto">
              <a:xfrm>
                <a:off x="1368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1012" y="727"/>
                <a:ext cx="353" cy="61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Oval 15"/>
              <p:cNvSpPr>
                <a:spLocks noChangeArrowheads="1"/>
              </p:cNvSpPr>
              <p:nvPr/>
            </p:nvSpPr>
            <p:spPr bwMode="auto">
              <a:xfrm>
                <a:off x="1009" y="655"/>
                <a:ext cx="356" cy="11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7" name="Group 16"/>
              <p:cNvGrpSpPr>
                <a:grpSpLocks/>
              </p:cNvGrpSpPr>
              <p:nvPr/>
            </p:nvGrpSpPr>
            <p:grpSpPr bwMode="auto">
              <a:xfrm>
                <a:off x="1095" y="681"/>
                <a:ext cx="176" cy="68"/>
                <a:chOff x="2848" y="848"/>
                <a:chExt cx="140" cy="98"/>
              </a:xfrm>
            </p:grpSpPr>
            <p:sp>
              <p:nvSpPr>
                <p:cNvPr id="22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20"/>
              <p:cNvGrpSpPr>
                <a:grpSpLocks/>
              </p:cNvGrpSpPr>
              <p:nvPr/>
            </p:nvGrpSpPr>
            <p:grpSpPr bwMode="auto">
              <a:xfrm flipV="1">
                <a:off x="1095" y="680"/>
                <a:ext cx="176" cy="68"/>
                <a:chOff x="2848" y="848"/>
                <a:chExt cx="140" cy="98"/>
              </a:xfrm>
            </p:grpSpPr>
            <p:sp>
              <p:nvSpPr>
                <p:cNvPr id="19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2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2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>
              <a:off x="535" y="368"/>
              <a:ext cx="0" cy="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" name="Group 2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4206875" y="3775075"/>
            <a:ext cx="501650" cy="220663"/>
            <a:chOff x="3922" y="3096"/>
            <a:chExt cx="316" cy="139"/>
          </a:xfrm>
        </p:grpSpPr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9" name="Group 2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2301875" y="4724400"/>
            <a:ext cx="501650" cy="220663"/>
            <a:chOff x="3922" y="3096"/>
            <a:chExt cx="316" cy="139"/>
          </a:xfrm>
        </p:grpSpPr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4" name="Text Box 4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6200" y="4202113"/>
            <a:ext cx="1858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/>
              <a:t>End-host</a:t>
            </a:r>
          </a:p>
          <a:p>
            <a:r>
              <a:rPr lang="en-US" sz="1400" dirty="0"/>
              <a:t>IP: 10.1.2.3</a:t>
            </a:r>
          </a:p>
          <a:p>
            <a:r>
              <a:rPr lang="en-US" sz="1400" dirty="0"/>
              <a:t>MAC: 11:11:11:11:11</a:t>
            </a:r>
          </a:p>
        </p:txBody>
      </p:sp>
      <p:sp>
        <p:nvSpPr>
          <p:cNvPr id="35" name="Text Box 46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426075" y="3886200"/>
            <a:ext cx="1858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gateway</a:t>
            </a:r>
          </a:p>
          <a:p>
            <a:r>
              <a:rPr lang="en-US" sz="1400"/>
              <a:t>IP: 10.1.2.1</a:t>
            </a:r>
          </a:p>
          <a:p>
            <a:r>
              <a:rPr lang="en-US" sz="1400"/>
              <a:t>MAC: 22:22:22:22:22</a:t>
            </a:r>
          </a:p>
        </p:txBody>
      </p:sp>
      <p:sp>
        <p:nvSpPr>
          <p:cNvPr id="36" name="Text Box 47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696200" y="2682875"/>
            <a:ext cx="129698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Google server</a:t>
            </a:r>
          </a:p>
          <a:p>
            <a:r>
              <a:rPr lang="en-US" sz="1400"/>
              <a:t>IP: 201.1.2.3</a:t>
            </a:r>
          </a:p>
        </p:txBody>
      </p:sp>
      <p:graphicFrame>
        <p:nvGraphicFramePr>
          <p:cNvPr id="37" name="Object 48"/>
          <p:cNvGraphicFramePr>
            <a:graphicFrameLocks noChangeAspect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4024844495"/>
              </p:ext>
            </p:extLst>
          </p:nvPr>
        </p:nvGraphicFramePr>
        <p:xfrm>
          <a:off x="8001000" y="3668713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Clip" r:id="rId41" imgW="1305000" imgH="1085760" progId="">
                  <p:embed/>
                </p:oleObj>
              </mc:Choice>
              <mc:Fallback>
                <p:oleObj name="Clip" r:id="rId41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3668713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AutoShape 117"/>
          <p:cNvCxnSpPr>
            <a:cxnSpLocks noChangeShapeType="1"/>
            <a:endCxn id="6" idx="1"/>
          </p:cNvCxnSpPr>
          <p:nvPr>
            <p:custDataLst>
              <p:tags r:id="rId12"/>
            </p:custDataLst>
          </p:nvPr>
        </p:nvCxnSpPr>
        <p:spPr bwMode="auto">
          <a:xfrm>
            <a:off x="995363" y="3886200"/>
            <a:ext cx="1382712" cy="63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3" name="AutoShape 118"/>
          <p:cNvCxnSpPr>
            <a:cxnSpLocks noChangeShapeType="1"/>
            <a:stCxn id="30" idx="0"/>
            <a:endCxn id="6" idx="3"/>
          </p:cNvCxnSpPr>
          <p:nvPr>
            <p:custDataLst>
              <p:tags r:id="rId13"/>
            </p:custDataLst>
          </p:nvPr>
        </p:nvCxnSpPr>
        <p:spPr bwMode="auto">
          <a:xfrm flipV="1">
            <a:off x="2510632" y="3949701"/>
            <a:ext cx="284956" cy="903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4" name="AutoShape 119"/>
          <p:cNvCxnSpPr>
            <a:cxnSpLocks noChangeShapeType="1"/>
            <a:stCxn id="6" idx="3"/>
            <a:endCxn id="26" idx="1"/>
          </p:cNvCxnSpPr>
          <p:nvPr>
            <p:custDataLst>
              <p:tags r:id="rId14"/>
            </p:custDataLst>
          </p:nvPr>
        </p:nvCxnSpPr>
        <p:spPr bwMode="auto">
          <a:xfrm>
            <a:off x="2795588" y="3949700"/>
            <a:ext cx="14112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5" name="AutoShape 120"/>
          <p:cNvCxnSpPr>
            <a:cxnSpLocks noChangeShapeType="1"/>
            <a:stCxn id="26" idx="3"/>
            <a:endCxn id="19" idx="0"/>
          </p:cNvCxnSpPr>
          <p:nvPr>
            <p:custDataLst>
              <p:tags r:id="rId15"/>
            </p:custDataLst>
          </p:nvPr>
        </p:nvCxnSpPr>
        <p:spPr bwMode="auto">
          <a:xfrm flipV="1">
            <a:off x="4624388" y="3873500"/>
            <a:ext cx="160655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" name="AutoShape 121"/>
          <p:cNvCxnSpPr>
            <a:cxnSpLocks noChangeShapeType="1"/>
            <a:stCxn id="16" idx="6"/>
          </p:cNvCxnSpPr>
          <p:nvPr>
            <p:custDataLst>
              <p:tags r:id="rId16"/>
            </p:custDataLst>
          </p:nvPr>
        </p:nvCxnSpPr>
        <p:spPr bwMode="auto">
          <a:xfrm>
            <a:off x="6602413" y="3848100"/>
            <a:ext cx="1398587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7" name="Text Box 122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079625" y="36385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8" name="Text Box 123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009900" y="36385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9" name="Text Box 124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606675" y="3962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0" name="Text Box 125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838700" y="36385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51" name="Text Box 126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771900" y="36385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52" name="AutoShape 127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716713" y="3646488"/>
            <a:ext cx="1150458" cy="457200"/>
          </a:xfrm>
          <a:prstGeom prst="cloudCallout">
            <a:avLst>
              <a:gd name="adj1" fmla="val 15972"/>
              <a:gd name="adj2" fmla="val -49653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lIns="0" rIns="0"/>
          <a:lstStyle/>
          <a:p>
            <a:pPr algn="ctr"/>
            <a:r>
              <a:rPr lang="en-US" sz="1400" dirty="0"/>
              <a:t>internet</a:t>
            </a:r>
          </a:p>
        </p:txBody>
      </p:sp>
      <p:sp>
        <p:nvSpPr>
          <p:cNvPr id="58" name="Text Box 137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041525" y="4402138"/>
            <a:ext cx="6683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interface</a:t>
            </a:r>
          </a:p>
        </p:txBody>
      </p:sp>
      <p:sp>
        <p:nvSpPr>
          <p:cNvPr id="59" name="Line 138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 flipV="1">
            <a:off x="2447925" y="424497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60" name="Object 4"/>
          <p:cNvGraphicFramePr>
            <a:graphicFrameLocks noChangeAspect="1"/>
          </p:cNvGraphicFramePr>
          <p:nvPr>
            <p:custDataLst>
              <p:tags r:id="rId25"/>
            </p:custDataLst>
            <p:extLst>
              <p:ext uri="{D42A27DB-BD31-4B8C-83A1-F6EECF244321}">
                <p14:modId xmlns:p14="http://schemas.microsoft.com/office/powerpoint/2010/main" val="3595702995"/>
              </p:ext>
            </p:extLst>
          </p:nvPr>
        </p:nvGraphicFramePr>
        <p:xfrm>
          <a:off x="3962400" y="4953000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2" name="Clip" r:id="rId42" imgW="1305000" imgH="1085760" progId="">
                  <p:embed/>
                </p:oleObj>
              </mc:Choice>
              <mc:Fallback>
                <p:oleObj name="Clip" r:id="rId42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953000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 Box 45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3505200" y="5281136"/>
            <a:ext cx="17318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 smtClean="0"/>
              <a:t>DNS server</a:t>
            </a:r>
            <a:endParaRPr lang="en-US" sz="1400" dirty="0"/>
          </a:p>
          <a:p>
            <a:r>
              <a:rPr lang="en-US" sz="1400" dirty="0"/>
              <a:t>IP: </a:t>
            </a:r>
            <a:r>
              <a:rPr lang="en-US" sz="1400" dirty="0" smtClean="0"/>
              <a:t>10.1.2.4</a:t>
            </a:r>
            <a:endParaRPr lang="en-US" sz="1400" dirty="0"/>
          </a:p>
          <a:p>
            <a:r>
              <a:rPr lang="en-US" sz="1400" dirty="0"/>
              <a:t>MAC: </a:t>
            </a:r>
            <a:r>
              <a:rPr lang="en-US" sz="1400" dirty="0" smtClean="0"/>
              <a:t>33:33:33:33:33</a:t>
            </a:r>
            <a:endParaRPr lang="en-US" sz="1400" dirty="0"/>
          </a:p>
        </p:txBody>
      </p:sp>
      <p:cxnSp>
        <p:nvCxnSpPr>
          <p:cNvPr id="62" name="AutoShape 118"/>
          <p:cNvCxnSpPr>
            <a:cxnSpLocks noChangeShapeType="1"/>
          </p:cNvCxnSpPr>
          <p:nvPr>
            <p:custDataLst>
              <p:tags r:id="rId27"/>
            </p:custDataLst>
          </p:nvPr>
        </p:nvCxnSpPr>
        <p:spPr bwMode="auto">
          <a:xfrm flipH="1" flipV="1">
            <a:off x="2743200" y="4800600"/>
            <a:ext cx="12954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graphicFrame>
        <p:nvGraphicFramePr>
          <p:cNvPr id="65" name="Object 4"/>
          <p:cNvGraphicFramePr>
            <a:graphicFrameLocks noChangeAspect="1"/>
          </p:cNvGraphicFramePr>
          <p:nvPr>
            <p:custDataLst>
              <p:tags r:id="rId28"/>
            </p:custDataLst>
            <p:extLst>
              <p:ext uri="{D42A27DB-BD31-4B8C-83A1-F6EECF244321}">
                <p14:modId xmlns:p14="http://schemas.microsoft.com/office/powerpoint/2010/main" val="830306525"/>
              </p:ext>
            </p:extLst>
          </p:nvPr>
        </p:nvGraphicFramePr>
        <p:xfrm>
          <a:off x="6858000" y="5105400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3" name="Clip" r:id="rId43" imgW="1305000" imgH="1085760" progId="">
                  <p:embed/>
                </p:oleObj>
              </mc:Choice>
              <mc:Fallback>
                <p:oleObj name="Clip" r:id="rId43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105400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6" name="Group 29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5432425" y="4721225"/>
            <a:ext cx="501650" cy="220663"/>
            <a:chOff x="3922" y="3096"/>
            <a:chExt cx="316" cy="139"/>
          </a:xfrm>
        </p:grpSpPr>
        <p:sp>
          <p:nvSpPr>
            <p:cNvPr id="67" name="Rectangle 30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8" name="Freeform 31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9" name="Freeform 32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cxnSp>
        <p:nvCxnSpPr>
          <p:cNvPr id="72" name="AutoShape 118"/>
          <p:cNvCxnSpPr>
            <a:cxnSpLocks noChangeShapeType="1"/>
            <a:endCxn id="26" idx="2"/>
          </p:cNvCxnSpPr>
          <p:nvPr>
            <p:custDataLst>
              <p:tags r:id="rId30"/>
            </p:custDataLst>
          </p:nvPr>
        </p:nvCxnSpPr>
        <p:spPr bwMode="auto">
          <a:xfrm flipH="1" flipV="1">
            <a:off x="4415632" y="3995738"/>
            <a:ext cx="1146968" cy="652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5" name="AutoShape 118"/>
          <p:cNvCxnSpPr>
            <a:cxnSpLocks noChangeShapeType="1"/>
          </p:cNvCxnSpPr>
          <p:nvPr>
            <p:custDataLst>
              <p:tags r:id="rId31"/>
            </p:custDataLst>
          </p:nvPr>
        </p:nvCxnSpPr>
        <p:spPr bwMode="auto">
          <a:xfrm flipH="1" flipV="1">
            <a:off x="5867400" y="4800600"/>
            <a:ext cx="11430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7" name="Text Box 123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4267200" y="3962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78" name="Text Box 124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2590800" y="4343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79" name="Text Box 124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2895600" y="46482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0" name="Text Box 123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5181600" y="44958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1" name="Text Box 123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6019800" y="46482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2" name="Text Box 45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6553200" y="5410200"/>
            <a:ext cx="17318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 smtClean="0"/>
              <a:t>DHCP server</a:t>
            </a:r>
            <a:endParaRPr lang="en-US" sz="1400" dirty="0"/>
          </a:p>
          <a:p>
            <a:r>
              <a:rPr lang="en-US" sz="1400" dirty="0"/>
              <a:t>IP: </a:t>
            </a:r>
            <a:r>
              <a:rPr lang="en-US" sz="1400" dirty="0" smtClean="0"/>
              <a:t>10.1.2.5</a:t>
            </a:r>
            <a:endParaRPr lang="en-US" sz="1400" dirty="0"/>
          </a:p>
          <a:p>
            <a:r>
              <a:rPr lang="en-US" sz="1400" dirty="0"/>
              <a:t>MAC: </a:t>
            </a:r>
            <a:r>
              <a:rPr lang="en-US" sz="1400" dirty="0" smtClean="0"/>
              <a:t>44:44:44:44:44</a:t>
            </a:r>
            <a:endParaRPr lang="en-US" sz="1400" dirty="0"/>
          </a:p>
        </p:txBody>
      </p:sp>
      <p:sp>
        <p:nvSpPr>
          <p:cNvPr id="73" name="TextBox 72"/>
          <p:cNvSpPr txBox="1"/>
          <p:nvPr/>
        </p:nvSpPr>
        <p:spPr>
          <a:xfrm>
            <a:off x="1066827" y="5281136"/>
            <a:ext cx="1066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Subnet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6" name="Title 7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Local DNS server sends DNS query to DNS root </a:t>
            </a:r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84" name="Content Placeholder 83"/>
          <p:cNvSpPr>
            <a:spLocks noGrp="1"/>
          </p:cNvSpPr>
          <p:nvPr>
            <p:ph idx="1"/>
          </p:nvPr>
        </p:nvSpPr>
        <p:spPr>
          <a:xfrm>
            <a:off x="293688" y="1601311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Local DNS server needs the MAC address of the gateway</a:t>
            </a:r>
          </a:p>
          <a:p>
            <a:r>
              <a:rPr lang="en-US" sz="2400" dirty="0" smtClean="0"/>
              <a:t>Local DNS server sends ARP request for MAC for IP 10.1.2.1</a:t>
            </a:r>
          </a:p>
          <a:p>
            <a:r>
              <a:rPr lang="en-US" sz="2400" dirty="0" smtClean="0"/>
              <a:t>Gateway sends ARP reply</a:t>
            </a:r>
            <a:endParaRPr lang="en-US" sz="2400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44429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End-host uses DNS to convert </a:t>
            </a:r>
            <a:r>
              <a:rPr lang="en-US" sz="3600" dirty="0" err="1" smtClean="0"/>
              <a:t>url</a:t>
            </a:r>
            <a:r>
              <a:rPr lang="en-US" sz="3600" dirty="0" smtClean="0"/>
              <a:t> www.google.com into an IP address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End-host sends ARP request for MAC of local DNS server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Local DNS server sends ARP reply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End-host sends DNS request to local DNS server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Local DNS server sends DNS query to DNS root server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011"/>
            <a:ext cx="2039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Packets sent in LAN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07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End-host uses DNS to convert </a:t>
            </a:r>
            <a:r>
              <a:rPr lang="en-US" sz="3600" dirty="0" err="1" smtClean="0"/>
              <a:t>url</a:t>
            </a:r>
            <a:r>
              <a:rPr lang="en-US" sz="3600" dirty="0" smtClean="0"/>
              <a:t> www.google.com into an IP address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End-host sends ARP request for MAC of local DNS server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Local DNS server sends ARP reply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End-host sends DNS request to local DNS server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Local DNS server sends ARP request for MAC for IP 10.1.2.1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Gateway send ARP reply to DNS server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Local DNS server sends DNS query to DNS root server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Now the rest of DNS …..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Local DNS server send DNS reply to end-host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011"/>
            <a:ext cx="2039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Packets sent in LAN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449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Configure your laptop</a:t>
            </a:r>
          </a:p>
          <a:p>
            <a:pPr lvl="1"/>
            <a:r>
              <a:rPr lang="en-US" dirty="0" smtClean="0"/>
              <a:t>DHCP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Convert URL (www.google.com) to IP address</a:t>
            </a:r>
          </a:p>
          <a:p>
            <a:pPr lvl="1"/>
            <a:r>
              <a:rPr lang="en-US" dirty="0" smtClean="0"/>
              <a:t>DNS</a:t>
            </a:r>
          </a:p>
          <a:p>
            <a:pPr lvl="2"/>
            <a:r>
              <a:rPr lang="en-US" dirty="0" smtClean="0"/>
              <a:t>ARP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Download web page</a:t>
            </a:r>
          </a:p>
          <a:p>
            <a:pPr lvl="1"/>
            <a:r>
              <a:rPr lang="en-US" dirty="0" smtClean="0"/>
              <a:t>TCP to establish a connection with google server</a:t>
            </a:r>
          </a:p>
          <a:p>
            <a:pPr lvl="2"/>
            <a:r>
              <a:rPr lang="en-US" dirty="0" smtClean="0"/>
              <a:t>ARP</a:t>
            </a:r>
          </a:p>
          <a:p>
            <a:pPr lvl="1"/>
            <a:r>
              <a:rPr lang="en-US" dirty="0" smtClean="0"/>
              <a:t>HTTP request and response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600200"/>
            <a:ext cx="5774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590800"/>
            <a:ext cx="5774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98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reeform 63"/>
          <p:cNvSpPr/>
          <p:nvPr/>
        </p:nvSpPr>
        <p:spPr>
          <a:xfrm>
            <a:off x="-172995" y="3425402"/>
            <a:ext cx="8666206" cy="3098966"/>
          </a:xfrm>
          <a:custGeom>
            <a:avLst/>
            <a:gdLst>
              <a:gd name="connsiteX0" fmla="*/ 486033 w 8666206"/>
              <a:gd name="connsiteY0" fmla="*/ 67441 h 3098966"/>
              <a:gd name="connsiteX1" fmla="*/ 486033 w 8666206"/>
              <a:gd name="connsiteY1" fmla="*/ 67441 h 3098966"/>
              <a:gd name="connsiteX2" fmla="*/ 403654 w 8666206"/>
              <a:gd name="connsiteY2" fmla="*/ 92155 h 3098966"/>
              <a:gd name="connsiteX3" fmla="*/ 329514 w 8666206"/>
              <a:gd name="connsiteY3" fmla="*/ 116868 h 3098966"/>
              <a:gd name="connsiteX4" fmla="*/ 197709 w 8666206"/>
              <a:gd name="connsiteY4" fmla="*/ 149820 h 3098966"/>
              <a:gd name="connsiteX5" fmla="*/ 131806 w 8666206"/>
              <a:gd name="connsiteY5" fmla="*/ 166295 h 3098966"/>
              <a:gd name="connsiteX6" fmla="*/ 82379 w 8666206"/>
              <a:gd name="connsiteY6" fmla="*/ 182771 h 3098966"/>
              <a:gd name="connsiteX7" fmla="*/ 65903 w 8666206"/>
              <a:gd name="connsiteY7" fmla="*/ 207484 h 3098966"/>
              <a:gd name="connsiteX8" fmla="*/ 57665 w 8666206"/>
              <a:gd name="connsiteY8" fmla="*/ 232198 h 3098966"/>
              <a:gd name="connsiteX9" fmla="*/ 41190 w 8666206"/>
              <a:gd name="connsiteY9" fmla="*/ 298101 h 3098966"/>
              <a:gd name="connsiteX10" fmla="*/ 24714 w 8666206"/>
              <a:gd name="connsiteY10" fmla="*/ 429906 h 3098966"/>
              <a:gd name="connsiteX11" fmla="*/ 0 w 8666206"/>
              <a:gd name="connsiteY11" fmla="*/ 660566 h 3098966"/>
              <a:gd name="connsiteX12" fmla="*/ 8238 w 8666206"/>
              <a:gd name="connsiteY12" fmla="*/ 1245452 h 3098966"/>
              <a:gd name="connsiteX13" fmla="*/ 24714 w 8666206"/>
              <a:gd name="connsiteY13" fmla="*/ 1352544 h 3098966"/>
              <a:gd name="connsiteX14" fmla="*/ 32952 w 8666206"/>
              <a:gd name="connsiteY14" fmla="*/ 1377257 h 3098966"/>
              <a:gd name="connsiteX15" fmla="*/ 41190 w 8666206"/>
              <a:gd name="connsiteY15" fmla="*/ 1418447 h 3098966"/>
              <a:gd name="connsiteX16" fmla="*/ 57665 w 8666206"/>
              <a:gd name="connsiteY16" fmla="*/ 1574966 h 3098966"/>
              <a:gd name="connsiteX17" fmla="*/ 82379 w 8666206"/>
              <a:gd name="connsiteY17" fmla="*/ 1665582 h 3098966"/>
              <a:gd name="connsiteX18" fmla="*/ 90617 w 8666206"/>
              <a:gd name="connsiteY18" fmla="*/ 1690295 h 3098966"/>
              <a:gd name="connsiteX19" fmla="*/ 107092 w 8666206"/>
              <a:gd name="connsiteY19" fmla="*/ 1723247 h 3098966"/>
              <a:gd name="connsiteX20" fmla="*/ 115330 w 8666206"/>
              <a:gd name="connsiteY20" fmla="*/ 1747960 h 3098966"/>
              <a:gd name="connsiteX21" fmla="*/ 148281 w 8666206"/>
              <a:gd name="connsiteY21" fmla="*/ 1805625 h 3098966"/>
              <a:gd name="connsiteX22" fmla="*/ 164757 w 8666206"/>
              <a:gd name="connsiteY22" fmla="*/ 1838576 h 3098966"/>
              <a:gd name="connsiteX23" fmla="*/ 222422 w 8666206"/>
              <a:gd name="connsiteY23" fmla="*/ 1920955 h 3098966"/>
              <a:gd name="connsiteX24" fmla="*/ 247136 w 8666206"/>
              <a:gd name="connsiteY24" fmla="*/ 1937430 h 3098966"/>
              <a:gd name="connsiteX25" fmla="*/ 296563 w 8666206"/>
              <a:gd name="connsiteY25" fmla="*/ 1995095 h 3098966"/>
              <a:gd name="connsiteX26" fmla="*/ 321276 w 8666206"/>
              <a:gd name="connsiteY26" fmla="*/ 2028047 h 3098966"/>
              <a:gd name="connsiteX27" fmla="*/ 387179 w 8666206"/>
              <a:gd name="connsiteY27" fmla="*/ 2077474 h 3098966"/>
              <a:gd name="connsiteX28" fmla="*/ 420130 w 8666206"/>
              <a:gd name="connsiteY28" fmla="*/ 2110425 h 3098966"/>
              <a:gd name="connsiteX29" fmla="*/ 510746 w 8666206"/>
              <a:gd name="connsiteY29" fmla="*/ 2168090 h 3098966"/>
              <a:gd name="connsiteX30" fmla="*/ 560173 w 8666206"/>
              <a:gd name="connsiteY30" fmla="*/ 2201041 h 3098966"/>
              <a:gd name="connsiteX31" fmla="*/ 617838 w 8666206"/>
              <a:gd name="connsiteY31" fmla="*/ 2242230 h 3098966"/>
              <a:gd name="connsiteX32" fmla="*/ 766119 w 8666206"/>
              <a:gd name="connsiteY32" fmla="*/ 2316371 h 3098966"/>
              <a:gd name="connsiteX33" fmla="*/ 832022 w 8666206"/>
              <a:gd name="connsiteY33" fmla="*/ 2349322 h 3098966"/>
              <a:gd name="connsiteX34" fmla="*/ 897925 w 8666206"/>
              <a:gd name="connsiteY34" fmla="*/ 2382274 h 3098966"/>
              <a:gd name="connsiteX35" fmla="*/ 980303 w 8666206"/>
              <a:gd name="connsiteY35" fmla="*/ 2406987 h 3098966"/>
              <a:gd name="connsiteX36" fmla="*/ 1178011 w 8666206"/>
              <a:gd name="connsiteY36" fmla="*/ 2505841 h 3098966"/>
              <a:gd name="connsiteX37" fmla="*/ 1285103 w 8666206"/>
              <a:gd name="connsiteY37" fmla="*/ 2538793 h 3098966"/>
              <a:gd name="connsiteX38" fmla="*/ 1351006 w 8666206"/>
              <a:gd name="connsiteY38" fmla="*/ 2563506 h 3098966"/>
              <a:gd name="connsiteX39" fmla="*/ 1408671 w 8666206"/>
              <a:gd name="connsiteY39" fmla="*/ 2579982 h 3098966"/>
              <a:gd name="connsiteX40" fmla="*/ 1540476 w 8666206"/>
              <a:gd name="connsiteY40" fmla="*/ 2621171 h 3098966"/>
              <a:gd name="connsiteX41" fmla="*/ 1771136 w 8666206"/>
              <a:gd name="connsiteY41" fmla="*/ 2703549 h 3098966"/>
              <a:gd name="connsiteX42" fmla="*/ 1894703 w 8666206"/>
              <a:gd name="connsiteY42" fmla="*/ 2736501 h 3098966"/>
              <a:gd name="connsiteX43" fmla="*/ 2010033 w 8666206"/>
              <a:gd name="connsiteY43" fmla="*/ 2769452 h 3098966"/>
              <a:gd name="connsiteX44" fmla="*/ 2117125 w 8666206"/>
              <a:gd name="connsiteY44" fmla="*/ 2785928 h 3098966"/>
              <a:gd name="connsiteX45" fmla="*/ 2158314 w 8666206"/>
              <a:gd name="connsiteY45" fmla="*/ 2794166 h 3098966"/>
              <a:gd name="connsiteX46" fmla="*/ 2314833 w 8666206"/>
              <a:gd name="connsiteY46" fmla="*/ 2802403 h 3098966"/>
              <a:gd name="connsiteX47" fmla="*/ 3080952 w 8666206"/>
              <a:gd name="connsiteY47" fmla="*/ 2827117 h 3098966"/>
              <a:gd name="connsiteX48" fmla="*/ 3377514 w 8666206"/>
              <a:gd name="connsiteY48" fmla="*/ 2835355 h 3098966"/>
              <a:gd name="connsiteX49" fmla="*/ 3739979 w 8666206"/>
              <a:gd name="connsiteY49" fmla="*/ 2843593 h 3098966"/>
              <a:gd name="connsiteX50" fmla="*/ 4135395 w 8666206"/>
              <a:gd name="connsiteY50" fmla="*/ 2860068 h 3098966"/>
              <a:gd name="connsiteX51" fmla="*/ 4382530 w 8666206"/>
              <a:gd name="connsiteY51" fmla="*/ 2884782 h 3098966"/>
              <a:gd name="connsiteX52" fmla="*/ 4777946 w 8666206"/>
              <a:gd name="connsiteY52" fmla="*/ 2917733 h 3098966"/>
              <a:gd name="connsiteX53" fmla="*/ 5535827 w 8666206"/>
              <a:gd name="connsiteY53" fmla="*/ 2942447 h 3098966"/>
              <a:gd name="connsiteX54" fmla="*/ 5964195 w 8666206"/>
              <a:gd name="connsiteY54" fmla="*/ 2975398 h 3098966"/>
              <a:gd name="connsiteX55" fmla="*/ 6071287 w 8666206"/>
              <a:gd name="connsiteY55" fmla="*/ 3008349 h 3098966"/>
              <a:gd name="connsiteX56" fmla="*/ 6161903 w 8666206"/>
              <a:gd name="connsiteY56" fmla="*/ 3016587 h 3098966"/>
              <a:gd name="connsiteX57" fmla="*/ 6400800 w 8666206"/>
              <a:gd name="connsiteY57" fmla="*/ 3033063 h 3098966"/>
              <a:gd name="connsiteX58" fmla="*/ 6820930 w 8666206"/>
              <a:gd name="connsiteY58" fmla="*/ 3041301 h 3098966"/>
              <a:gd name="connsiteX59" fmla="*/ 6952736 w 8666206"/>
              <a:gd name="connsiteY59" fmla="*/ 3082490 h 3098966"/>
              <a:gd name="connsiteX60" fmla="*/ 7092779 w 8666206"/>
              <a:gd name="connsiteY60" fmla="*/ 3098966 h 3098966"/>
              <a:gd name="connsiteX61" fmla="*/ 7801233 w 8666206"/>
              <a:gd name="connsiteY61" fmla="*/ 3090728 h 3098966"/>
              <a:gd name="connsiteX62" fmla="*/ 7957752 w 8666206"/>
              <a:gd name="connsiteY62" fmla="*/ 3057776 h 3098966"/>
              <a:gd name="connsiteX63" fmla="*/ 8015417 w 8666206"/>
              <a:gd name="connsiteY63" fmla="*/ 3041301 h 3098966"/>
              <a:gd name="connsiteX64" fmla="*/ 8048368 w 8666206"/>
              <a:gd name="connsiteY64" fmla="*/ 3024825 h 3098966"/>
              <a:gd name="connsiteX65" fmla="*/ 8138984 w 8666206"/>
              <a:gd name="connsiteY65" fmla="*/ 3000112 h 3098966"/>
              <a:gd name="connsiteX66" fmla="*/ 8246076 w 8666206"/>
              <a:gd name="connsiteY66" fmla="*/ 2950684 h 3098966"/>
              <a:gd name="connsiteX67" fmla="*/ 8336692 w 8666206"/>
              <a:gd name="connsiteY67" fmla="*/ 2909495 h 3098966"/>
              <a:gd name="connsiteX68" fmla="*/ 8410833 w 8666206"/>
              <a:gd name="connsiteY68" fmla="*/ 2868306 h 3098966"/>
              <a:gd name="connsiteX69" fmla="*/ 8484973 w 8666206"/>
              <a:gd name="connsiteY69" fmla="*/ 2818879 h 3098966"/>
              <a:gd name="connsiteX70" fmla="*/ 8509687 w 8666206"/>
              <a:gd name="connsiteY70" fmla="*/ 2810641 h 3098966"/>
              <a:gd name="connsiteX71" fmla="*/ 8567352 w 8666206"/>
              <a:gd name="connsiteY71" fmla="*/ 2769452 h 3098966"/>
              <a:gd name="connsiteX72" fmla="*/ 8583827 w 8666206"/>
              <a:gd name="connsiteY72" fmla="*/ 2744739 h 3098966"/>
              <a:gd name="connsiteX73" fmla="*/ 8608541 w 8666206"/>
              <a:gd name="connsiteY73" fmla="*/ 2728263 h 3098966"/>
              <a:gd name="connsiteX74" fmla="*/ 8625017 w 8666206"/>
              <a:gd name="connsiteY74" fmla="*/ 2687074 h 3098966"/>
              <a:gd name="connsiteX75" fmla="*/ 8641492 w 8666206"/>
              <a:gd name="connsiteY75" fmla="*/ 2662360 h 3098966"/>
              <a:gd name="connsiteX76" fmla="*/ 8666206 w 8666206"/>
              <a:gd name="connsiteY76" fmla="*/ 2571744 h 3098966"/>
              <a:gd name="connsiteX77" fmla="*/ 8657968 w 8666206"/>
              <a:gd name="connsiteY77" fmla="*/ 2415225 h 3098966"/>
              <a:gd name="connsiteX78" fmla="*/ 8633254 w 8666206"/>
              <a:gd name="connsiteY78" fmla="*/ 2357560 h 3098966"/>
              <a:gd name="connsiteX79" fmla="*/ 8616779 w 8666206"/>
              <a:gd name="connsiteY79" fmla="*/ 2291657 h 3098966"/>
              <a:gd name="connsiteX80" fmla="*/ 8600303 w 8666206"/>
              <a:gd name="connsiteY80" fmla="*/ 2258706 h 3098966"/>
              <a:gd name="connsiteX81" fmla="*/ 8592065 w 8666206"/>
              <a:gd name="connsiteY81" fmla="*/ 2233993 h 3098966"/>
              <a:gd name="connsiteX82" fmla="*/ 8517925 w 8666206"/>
              <a:gd name="connsiteY82" fmla="*/ 2118663 h 3098966"/>
              <a:gd name="connsiteX83" fmla="*/ 8501449 w 8666206"/>
              <a:gd name="connsiteY83" fmla="*/ 2085712 h 3098966"/>
              <a:gd name="connsiteX84" fmla="*/ 8493211 w 8666206"/>
              <a:gd name="connsiteY84" fmla="*/ 2060998 h 3098966"/>
              <a:gd name="connsiteX85" fmla="*/ 8402595 w 8666206"/>
              <a:gd name="connsiteY85" fmla="*/ 1962144 h 3098966"/>
              <a:gd name="connsiteX86" fmla="*/ 8204887 w 8666206"/>
              <a:gd name="connsiteY86" fmla="*/ 1830339 h 3098966"/>
              <a:gd name="connsiteX87" fmla="*/ 8171936 w 8666206"/>
              <a:gd name="connsiteY87" fmla="*/ 1797387 h 3098966"/>
              <a:gd name="connsiteX88" fmla="*/ 8130746 w 8666206"/>
              <a:gd name="connsiteY88" fmla="*/ 1764436 h 3098966"/>
              <a:gd name="connsiteX89" fmla="*/ 8097795 w 8666206"/>
              <a:gd name="connsiteY89" fmla="*/ 1731484 h 3098966"/>
              <a:gd name="connsiteX90" fmla="*/ 8040130 w 8666206"/>
              <a:gd name="connsiteY90" fmla="*/ 1690295 h 3098966"/>
              <a:gd name="connsiteX91" fmla="*/ 7990703 w 8666206"/>
              <a:gd name="connsiteY91" fmla="*/ 1640868 h 3098966"/>
              <a:gd name="connsiteX92" fmla="*/ 7974227 w 8666206"/>
              <a:gd name="connsiteY92" fmla="*/ 1616155 h 3098966"/>
              <a:gd name="connsiteX93" fmla="*/ 7891849 w 8666206"/>
              <a:gd name="connsiteY93" fmla="*/ 1542014 h 3098966"/>
              <a:gd name="connsiteX94" fmla="*/ 7875373 w 8666206"/>
              <a:gd name="connsiteY94" fmla="*/ 1517301 h 3098966"/>
              <a:gd name="connsiteX95" fmla="*/ 7825946 w 8666206"/>
              <a:gd name="connsiteY95" fmla="*/ 1467874 h 3098966"/>
              <a:gd name="connsiteX96" fmla="*/ 7801233 w 8666206"/>
              <a:gd name="connsiteY96" fmla="*/ 1451398 h 3098966"/>
              <a:gd name="connsiteX97" fmla="*/ 7776519 w 8666206"/>
              <a:gd name="connsiteY97" fmla="*/ 1418447 h 3098966"/>
              <a:gd name="connsiteX98" fmla="*/ 7718854 w 8666206"/>
              <a:gd name="connsiteY98" fmla="*/ 1360782 h 3098966"/>
              <a:gd name="connsiteX99" fmla="*/ 7677665 w 8666206"/>
              <a:gd name="connsiteY99" fmla="*/ 1303117 h 3098966"/>
              <a:gd name="connsiteX100" fmla="*/ 7644714 w 8666206"/>
              <a:gd name="connsiteY100" fmla="*/ 1270166 h 3098966"/>
              <a:gd name="connsiteX101" fmla="*/ 7628238 w 8666206"/>
              <a:gd name="connsiteY101" fmla="*/ 1245452 h 3098966"/>
              <a:gd name="connsiteX102" fmla="*/ 7578811 w 8666206"/>
              <a:gd name="connsiteY102" fmla="*/ 1204263 h 3098966"/>
              <a:gd name="connsiteX103" fmla="*/ 7521146 w 8666206"/>
              <a:gd name="connsiteY103" fmla="*/ 1154836 h 3098966"/>
              <a:gd name="connsiteX104" fmla="*/ 7496433 w 8666206"/>
              <a:gd name="connsiteY104" fmla="*/ 1121884 h 3098966"/>
              <a:gd name="connsiteX105" fmla="*/ 7471719 w 8666206"/>
              <a:gd name="connsiteY105" fmla="*/ 1105409 h 3098966"/>
              <a:gd name="connsiteX106" fmla="*/ 7381103 w 8666206"/>
              <a:gd name="connsiteY106" fmla="*/ 1031268 h 3098966"/>
              <a:gd name="connsiteX107" fmla="*/ 7339914 w 8666206"/>
              <a:gd name="connsiteY107" fmla="*/ 1006555 h 3098966"/>
              <a:gd name="connsiteX108" fmla="*/ 7265773 w 8666206"/>
              <a:gd name="connsiteY108" fmla="*/ 948890 h 3098966"/>
              <a:gd name="connsiteX109" fmla="*/ 7183395 w 8666206"/>
              <a:gd name="connsiteY109" fmla="*/ 882987 h 3098966"/>
              <a:gd name="connsiteX110" fmla="*/ 7158681 w 8666206"/>
              <a:gd name="connsiteY110" fmla="*/ 858274 h 3098966"/>
              <a:gd name="connsiteX111" fmla="*/ 7117492 w 8666206"/>
              <a:gd name="connsiteY111" fmla="*/ 841798 h 3098966"/>
              <a:gd name="connsiteX112" fmla="*/ 7084541 w 8666206"/>
              <a:gd name="connsiteY112" fmla="*/ 817084 h 3098966"/>
              <a:gd name="connsiteX113" fmla="*/ 7035114 w 8666206"/>
              <a:gd name="connsiteY113" fmla="*/ 784133 h 3098966"/>
              <a:gd name="connsiteX114" fmla="*/ 6969211 w 8666206"/>
              <a:gd name="connsiteY114" fmla="*/ 751182 h 3098966"/>
              <a:gd name="connsiteX115" fmla="*/ 6944498 w 8666206"/>
              <a:gd name="connsiteY115" fmla="*/ 734706 h 3098966"/>
              <a:gd name="connsiteX116" fmla="*/ 6886833 w 8666206"/>
              <a:gd name="connsiteY116" fmla="*/ 701755 h 3098966"/>
              <a:gd name="connsiteX117" fmla="*/ 6862119 w 8666206"/>
              <a:gd name="connsiteY117" fmla="*/ 677041 h 3098966"/>
              <a:gd name="connsiteX118" fmla="*/ 6812692 w 8666206"/>
              <a:gd name="connsiteY118" fmla="*/ 652328 h 3098966"/>
              <a:gd name="connsiteX119" fmla="*/ 6787979 w 8666206"/>
              <a:gd name="connsiteY119" fmla="*/ 619376 h 3098966"/>
              <a:gd name="connsiteX120" fmla="*/ 6738552 w 8666206"/>
              <a:gd name="connsiteY120" fmla="*/ 586425 h 3098966"/>
              <a:gd name="connsiteX121" fmla="*/ 6713838 w 8666206"/>
              <a:gd name="connsiteY121" fmla="*/ 569949 h 3098966"/>
              <a:gd name="connsiteX122" fmla="*/ 6647936 w 8666206"/>
              <a:gd name="connsiteY122" fmla="*/ 512284 h 3098966"/>
              <a:gd name="connsiteX123" fmla="*/ 6623222 w 8666206"/>
              <a:gd name="connsiteY123" fmla="*/ 504047 h 3098966"/>
              <a:gd name="connsiteX124" fmla="*/ 6573795 w 8666206"/>
              <a:gd name="connsiteY124" fmla="*/ 471095 h 3098966"/>
              <a:gd name="connsiteX125" fmla="*/ 6549081 w 8666206"/>
              <a:gd name="connsiteY125" fmla="*/ 462857 h 3098966"/>
              <a:gd name="connsiteX126" fmla="*/ 6499654 w 8666206"/>
              <a:gd name="connsiteY126" fmla="*/ 438144 h 3098966"/>
              <a:gd name="connsiteX127" fmla="*/ 6450227 w 8666206"/>
              <a:gd name="connsiteY127" fmla="*/ 405193 h 3098966"/>
              <a:gd name="connsiteX128" fmla="*/ 6400800 w 8666206"/>
              <a:gd name="connsiteY128" fmla="*/ 388717 h 3098966"/>
              <a:gd name="connsiteX129" fmla="*/ 6376087 w 8666206"/>
              <a:gd name="connsiteY129" fmla="*/ 372241 h 3098966"/>
              <a:gd name="connsiteX130" fmla="*/ 6334898 w 8666206"/>
              <a:gd name="connsiteY130" fmla="*/ 364003 h 3098966"/>
              <a:gd name="connsiteX131" fmla="*/ 6310184 w 8666206"/>
              <a:gd name="connsiteY131" fmla="*/ 355766 h 3098966"/>
              <a:gd name="connsiteX132" fmla="*/ 6260757 w 8666206"/>
              <a:gd name="connsiteY132" fmla="*/ 322814 h 3098966"/>
              <a:gd name="connsiteX133" fmla="*/ 6186617 w 8666206"/>
              <a:gd name="connsiteY133" fmla="*/ 298101 h 3098966"/>
              <a:gd name="connsiteX134" fmla="*/ 6120714 w 8666206"/>
              <a:gd name="connsiteY134" fmla="*/ 289863 h 3098966"/>
              <a:gd name="connsiteX135" fmla="*/ 6046573 w 8666206"/>
              <a:gd name="connsiteY135" fmla="*/ 273387 h 3098966"/>
              <a:gd name="connsiteX136" fmla="*/ 5988909 w 8666206"/>
              <a:gd name="connsiteY136" fmla="*/ 265149 h 3098966"/>
              <a:gd name="connsiteX137" fmla="*/ 5832390 w 8666206"/>
              <a:gd name="connsiteY137" fmla="*/ 232198 h 3098966"/>
              <a:gd name="connsiteX138" fmla="*/ 5741773 w 8666206"/>
              <a:gd name="connsiteY138" fmla="*/ 215722 h 3098966"/>
              <a:gd name="connsiteX139" fmla="*/ 5585254 w 8666206"/>
              <a:gd name="connsiteY139" fmla="*/ 191009 h 3098966"/>
              <a:gd name="connsiteX140" fmla="*/ 5494638 w 8666206"/>
              <a:gd name="connsiteY140" fmla="*/ 174533 h 3098966"/>
              <a:gd name="connsiteX141" fmla="*/ 5346357 w 8666206"/>
              <a:gd name="connsiteY141" fmla="*/ 166295 h 3098966"/>
              <a:gd name="connsiteX142" fmla="*/ 5280454 w 8666206"/>
              <a:gd name="connsiteY142" fmla="*/ 158057 h 3098966"/>
              <a:gd name="connsiteX143" fmla="*/ 5222790 w 8666206"/>
              <a:gd name="connsiteY143" fmla="*/ 149820 h 3098966"/>
              <a:gd name="connsiteX144" fmla="*/ 4753233 w 8666206"/>
              <a:gd name="connsiteY144" fmla="*/ 133344 h 3098966"/>
              <a:gd name="connsiteX145" fmla="*/ 3665838 w 8666206"/>
              <a:gd name="connsiteY145" fmla="*/ 108630 h 3098966"/>
              <a:gd name="connsiteX146" fmla="*/ 3476368 w 8666206"/>
              <a:gd name="connsiteY146" fmla="*/ 92155 h 3098966"/>
              <a:gd name="connsiteX147" fmla="*/ 3163330 w 8666206"/>
              <a:gd name="connsiteY147" fmla="*/ 67441 h 3098966"/>
              <a:gd name="connsiteX148" fmla="*/ 2784390 w 8666206"/>
              <a:gd name="connsiteY148" fmla="*/ 42728 h 3098966"/>
              <a:gd name="connsiteX149" fmla="*/ 1828800 w 8666206"/>
              <a:gd name="connsiteY149" fmla="*/ 26252 h 3098966"/>
              <a:gd name="connsiteX150" fmla="*/ 1499287 w 8666206"/>
              <a:gd name="connsiteY150" fmla="*/ 1539 h 3098966"/>
              <a:gd name="connsiteX151" fmla="*/ 988541 w 8666206"/>
              <a:gd name="connsiteY151" fmla="*/ 9776 h 3098966"/>
              <a:gd name="connsiteX152" fmla="*/ 848498 w 8666206"/>
              <a:gd name="connsiteY152" fmla="*/ 26252 h 3098966"/>
              <a:gd name="connsiteX153" fmla="*/ 724930 w 8666206"/>
              <a:gd name="connsiteY153" fmla="*/ 50966 h 3098966"/>
              <a:gd name="connsiteX154" fmla="*/ 700217 w 8666206"/>
              <a:gd name="connsiteY154" fmla="*/ 59203 h 3098966"/>
              <a:gd name="connsiteX155" fmla="*/ 650790 w 8666206"/>
              <a:gd name="connsiteY155" fmla="*/ 67441 h 3098966"/>
              <a:gd name="connsiteX156" fmla="*/ 436606 w 8666206"/>
              <a:gd name="connsiteY156" fmla="*/ 75679 h 3098966"/>
              <a:gd name="connsiteX157" fmla="*/ 486033 w 8666206"/>
              <a:gd name="connsiteY157" fmla="*/ 67441 h 3098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</a:cxnLst>
            <a:rect l="l" t="t" r="r" b="b"/>
            <a:pathLst>
              <a:path w="8666206" h="3098966">
                <a:moveTo>
                  <a:pt x="486033" y="67441"/>
                </a:moveTo>
                <a:lnTo>
                  <a:pt x="486033" y="67441"/>
                </a:lnTo>
                <a:lnTo>
                  <a:pt x="403654" y="92155"/>
                </a:lnTo>
                <a:cubicBezTo>
                  <a:pt x="378813" y="99999"/>
                  <a:pt x="354786" y="110550"/>
                  <a:pt x="329514" y="116868"/>
                </a:cubicBezTo>
                <a:lnTo>
                  <a:pt x="197709" y="149820"/>
                </a:lnTo>
                <a:lnTo>
                  <a:pt x="131806" y="166295"/>
                </a:lnTo>
                <a:lnTo>
                  <a:pt x="82379" y="182771"/>
                </a:lnTo>
                <a:cubicBezTo>
                  <a:pt x="76887" y="191009"/>
                  <a:pt x="70331" y="198629"/>
                  <a:pt x="65903" y="207484"/>
                </a:cubicBezTo>
                <a:cubicBezTo>
                  <a:pt x="62020" y="215251"/>
                  <a:pt x="59950" y="223820"/>
                  <a:pt x="57665" y="232198"/>
                </a:cubicBezTo>
                <a:cubicBezTo>
                  <a:pt x="51707" y="254044"/>
                  <a:pt x="44392" y="275685"/>
                  <a:pt x="41190" y="298101"/>
                </a:cubicBezTo>
                <a:cubicBezTo>
                  <a:pt x="25382" y="408754"/>
                  <a:pt x="40287" y="300134"/>
                  <a:pt x="24714" y="429906"/>
                </a:cubicBezTo>
                <a:cubicBezTo>
                  <a:pt x="2266" y="616968"/>
                  <a:pt x="13312" y="500826"/>
                  <a:pt x="0" y="660566"/>
                </a:cubicBezTo>
                <a:cubicBezTo>
                  <a:pt x="2746" y="855528"/>
                  <a:pt x="3303" y="1050533"/>
                  <a:pt x="8238" y="1245452"/>
                </a:cubicBezTo>
                <a:cubicBezTo>
                  <a:pt x="8802" y="1267715"/>
                  <a:pt x="18086" y="1326034"/>
                  <a:pt x="24714" y="1352544"/>
                </a:cubicBezTo>
                <a:cubicBezTo>
                  <a:pt x="26820" y="1360968"/>
                  <a:pt x="30846" y="1368833"/>
                  <a:pt x="32952" y="1377257"/>
                </a:cubicBezTo>
                <a:cubicBezTo>
                  <a:pt x="36348" y="1390841"/>
                  <a:pt x="38444" y="1404717"/>
                  <a:pt x="41190" y="1418447"/>
                </a:cubicBezTo>
                <a:cubicBezTo>
                  <a:pt x="46924" y="1493000"/>
                  <a:pt x="45306" y="1513173"/>
                  <a:pt x="57665" y="1574966"/>
                </a:cubicBezTo>
                <a:cubicBezTo>
                  <a:pt x="61790" y="1595591"/>
                  <a:pt x="78616" y="1653040"/>
                  <a:pt x="82379" y="1665582"/>
                </a:cubicBezTo>
                <a:cubicBezTo>
                  <a:pt x="84874" y="1673899"/>
                  <a:pt x="87197" y="1682314"/>
                  <a:pt x="90617" y="1690295"/>
                </a:cubicBezTo>
                <a:cubicBezTo>
                  <a:pt x="95454" y="1701582"/>
                  <a:pt x="102255" y="1711960"/>
                  <a:pt x="107092" y="1723247"/>
                </a:cubicBezTo>
                <a:cubicBezTo>
                  <a:pt x="110512" y="1731228"/>
                  <a:pt x="111447" y="1740193"/>
                  <a:pt x="115330" y="1747960"/>
                </a:cubicBezTo>
                <a:cubicBezTo>
                  <a:pt x="125231" y="1767761"/>
                  <a:pt x="137680" y="1786190"/>
                  <a:pt x="148281" y="1805625"/>
                </a:cubicBezTo>
                <a:cubicBezTo>
                  <a:pt x="154161" y="1816406"/>
                  <a:pt x="158793" y="1827841"/>
                  <a:pt x="164757" y="1838576"/>
                </a:cubicBezTo>
                <a:cubicBezTo>
                  <a:pt x="180666" y="1867212"/>
                  <a:pt x="199071" y="1897604"/>
                  <a:pt x="222422" y="1920955"/>
                </a:cubicBezTo>
                <a:cubicBezTo>
                  <a:pt x="229423" y="1927956"/>
                  <a:pt x="238898" y="1931938"/>
                  <a:pt x="247136" y="1937430"/>
                </a:cubicBezTo>
                <a:cubicBezTo>
                  <a:pt x="263302" y="1985932"/>
                  <a:pt x="243795" y="1942327"/>
                  <a:pt x="296563" y="1995095"/>
                </a:cubicBezTo>
                <a:cubicBezTo>
                  <a:pt x="306271" y="2004803"/>
                  <a:pt x="311117" y="2018811"/>
                  <a:pt x="321276" y="2028047"/>
                </a:cubicBezTo>
                <a:cubicBezTo>
                  <a:pt x="341594" y="2046518"/>
                  <a:pt x="367762" y="2058057"/>
                  <a:pt x="387179" y="2077474"/>
                </a:cubicBezTo>
                <a:cubicBezTo>
                  <a:pt x="398163" y="2088458"/>
                  <a:pt x="408001" y="2100721"/>
                  <a:pt x="420130" y="2110425"/>
                </a:cubicBezTo>
                <a:cubicBezTo>
                  <a:pt x="456086" y="2139190"/>
                  <a:pt x="474243" y="2143755"/>
                  <a:pt x="510746" y="2168090"/>
                </a:cubicBezTo>
                <a:cubicBezTo>
                  <a:pt x="527222" y="2179074"/>
                  <a:pt x="543893" y="2189770"/>
                  <a:pt x="560173" y="2201041"/>
                </a:cubicBezTo>
                <a:cubicBezTo>
                  <a:pt x="579594" y="2214487"/>
                  <a:pt x="596995" y="2231114"/>
                  <a:pt x="617838" y="2242230"/>
                </a:cubicBezTo>
                <a:cubicBezTo>
                  <a:pt x="749068" y="2312219"/>
                  <a:pt x="697120" y="2293371"/>
                  <a:pt x="766119" y="2316371"/>
                </a:cubicBezTo>
                <a:cubicBezTo>
                  <a:pt x="836188" y="2368921"/>
                  <a:pt x="762613" y="2320401"/>
                  <a:pt x="832022" y="2349322"/>
                </a:cubicBezTo>
                <a:cubicBezTo>
                  <a:pt x="854693" y="2358769"/>
                  <a:pt x="874098" y="2376317"/>
                  <a:pt x="897925" y="2382274"/>
                </a:cubicBezTo>
                <a:cubicBezTo>
                  <a:pt x="923583" y="2388689"/>
                  <a:pt x="957166" y="2396190"/>
                  <a:pt x="980303" y="2406987"/>
                </a:cubicBezTo>
                <a:cubicBezTo>
                  <a:pt x="1047072" y="2438146"/>
                  <a:pt x="1107165" y="2485599"/>
                  <a:pt x="1178011" y="2505841"/>
                </a:cubicBezTo>
                <a:cubicBezTo>
                  <a:pt x="1226140" y="2519592"/>
                  <a:pt x="1239502" y="2522507"/>
                  <a:pt x="1285103" y="2538793"/>
                </a:cubicBezTo>
                <a:cubicBezTo>
                  <a:pt x="1307198" y="2546684"/>
                  <a:pt x="1328749" y="2556087"/>
                  <a:pt x="1351006" y="2563506"/>
                </a:cubicBezTo>
                <a:cubicBezTo>
                  <a:pt x="1369971" y="2569828"/>
                  <a:pt x="1389845" y="2573258"/>
                  <a:pt x="1408671" y="2579982"/>
                </a:cubicBezTo>
                <a:cubicBezTo>
                  <a:pt x="1532451" y="2624189"/>
                  <a:pt x="1394053" y="2588632"/>
                  <a:pt x="1540476" y="2621171"/>
                </a:cubicBezTo>
                <a:cubicBezTo>
                  <a:pt x="1673796" y="2687830"/>
                  <a:pt x="1545191" y="2628233"/>
                  <a:pt x="1771136" y="2703549"/>
                </a:cubicBezTo>
                <a:cubicBezTo>
                  <a:pt x="1884816" y="2741443"/>
                  <a:pt x="1770291" y="2720949"/>
                  <a:pt x="1894703" y="2736501"/>
                </a:cubicBezTo>
                <a:cubicBezTo>
                  <a:pt x="1933146" y="2747485"/>
                  <a:pt x="1970453" y="2763798"/>
                  <a:pt x="2010033" y="2769452"/>
                </a:cubicBezTo>
                <a:cubicBezTo>
                  <a:pt x="2053230" y="2775623"/>
                  <a:pt x="2075215" y="2778308"/>
                  <a:pt x="2117125" y="2785928"/>
                </a:cubicBezTo>
                <a:cubicBezTo>
                  <a:pt x="2130901" y="2788433"/>
                  <a:pt x="2144361" y="2793003"/>
                  <a:pt x="2158314" y="2794166"/>
                </a:cubicBezTo>
                <a:cubicBezTo>
                  <a:pt x="2210379" y="2798505"/>
                  <a:pt x="2262621" y="2800538"/>
                  <a:pt x="2314833" y="2802403"/>
                </a:cubicBezTo>
                <a:lnTo>
                  <a:pt x="3080952" y="2827117"/>
                </a:lnTo>
                <a:lnTo>
                  <a:pt x="3377514" y="2835355"/>
                </a:lnTo>
                <a:lnTo>
                  <a:pt x="3739979" y="2843593"/>
                </a:lnTo>
                <a:lnTo>
                  <a:pt x="4135395" y="2860068"/>
                </a:lnTo>
                <a:cubicBezTo>
                  <a:pt x="4357780" y="2887867"/>
                  <a:pt x="4177479" y="2867695"/>
                  <a:pt x="4382530" y="2884782"/>
                </a:cubicBezTo>
                <a:cubicBezTo>
                  <a:pt x="4421359" y="2888018"/>
                  <a:pt x="4684126" y="2913042"/>
                  <a:pt x="4777946" y="2917733"/>
                </a:cubicBezTo>
                <a:cubicBezTo>
                  <a:pt x="4941705" y="2925921"/>
                  <a:pt x="5508473" y="2941618"/>
                  <a:pt x="5535827" y="2942447"/>
                </a:cubicBezTo>
                <a:cubicBezTo>
                  <a:pt x="5943608" y="3014406"/>
                  <a:pt x="5277483" y="2903866"/>
                  <a:pt x="5964195" y="2975398"/>
                </a:cubicBezTo>
                <a:cubicBezTo>
                  <a:pt x="6001343" y="2979268"/>
                  <a:pt x="6034723" y="3000732"/>
                  <a:pt x="6071287" y="3008349"/>
                </a:cubicBezTo>
                <a:cubicBezTo>
                  <a:pt x="6100979" y="3014535"/>
                  <a:pt x="6131724" y="3013569"/>
                  <a:pt x="6161903" y="3016587"/>
                </a:cubicBezTo>
                <a:cubicBezTo>
                  <a:pt x="6284559" y="3028853"/>
                  <a:pt x="6224778" y="3028105"/>
                  <a:pt x="6400800" y="3033063"/>
                </a:cubicBezTo>
                <a:lnTo>
                  <a:pt x="6820930" y="3041301"/>
                </a:lnTo>
                <a:cubicBezTo>
                  <a:pt x="6864865" y="3055031"/>
                  <a:pt x="6908327" y="3070379"/>
                  <a:pt x="6952736" y="3082490"/>
                </a:cubicBezTo>
                <a:cubicBezTo>
                  <a:pt x="6985797" y="3091507"/>
                  <a:pt x="7069571" y="3096856"/>
                  <a:pt x="7092779" y="3098966"/>
                </a:cubicBezTo>
                <a:lnTo>
                  <a:pt x="7801233" y="3090728"/>
                </a:lnTo>
                <a:cubicBezTo>
                  <a:pt x="7843016" y="3089829"/>
                  <a:pt x="7926661" y="3065958"/>
                  <a:pt x="7957752" y="3057776"/>
                </a:cubicBezTo>
                <a:cubicBezTo>
                  <a:pt x="7977085" y="3052689"/>
                  <a:pt x="7996630" y="3048133"/>
                  <a:pt x="8015417" y="3041301"/>
                </a:cubicBezTo>
                <a:cubicBezTo>
                  <a:pt x="8026958" y="3037104"/>
                  <a:pt x="8036966" y="3029386"/>
                  <a:pt x="8048368" y="3024825"/>
                </a:cubicBezTo>
                <a:cubicBezTo>
                  <a:pt x="8090177" y="3008101"/>
                  <a:pt x="8097616" y="3008385"/>
                  <a:pt x="8138984" y="3000112"/>
                </a:cubicBezTo>
                <a:cubicBezTo>
                  <a:pt x="8188336" y="2975435"/>
                  <a:pt x="8192800" y="2971994"/>
                  <a:pt x="8246076" y="2950684"/>
                </a:cubicBezTo>
                <a:cubicBezTo>
                  <a:pt x="8284639" y="2935259"/>
                  <a:pt x="8289756" y="2944696"/>
                  <a:pt x="8336692" y="2909495"/>
                </a:cubicBezTo>
                <a:cubicBezTo>
                  <a:pt x="8421542" y="2845860"/>
                  <a:pt x="8313742" y="2922246"/>
                  <a:pt x="8410833" y="2868306"/>
                </a:cubicBezTo>
                <a:cubicBezTo>
                  <a:pt x="8535005" y="2799321"/>
                  <a:pt x="8340567" y="2891083"/>
                  <a:pt x="8484973" y="2818879"/>
                </a:cubicBezTo>
                <a:cubicBezTo>
                  <a:pt x="8492740" y="2814996"/>
                  <a:pt x="8501920" y="2814524"/>
                  <a:pt x="8509687" y="2810641"/>
                </a:cubicBezTo>
                <a:cubicBezTo>
                  <a:pt x="8521734" y="2804618"/>
                  <a:pt x="8559888" y="2775050"/>
                  <a:pt x="8567352" y="2769452"/>
                </a:cubicBezTo>
                <a:cubicBezTo>
                  <a:pt x="8572844" y="2761214"/>
                  <a:pt x="8576826" y="2751740"/>
                  <a:pt x="8583827" y="2744739"/>
                </a:cubicBezTo>
                <a:cubicBezTo>
                  <a:pt x="8590828" y="2737738"/>
                  <a:pt x="8602786" y="2736320"/>
                  <a:pt x="8608541" y="2728263"/>
                </a:cubicBezTo>
                <a:cubicBezTo>
                  <a:pt x="8617136" y="2716230"/>
                  <a:pt x="8618404" y="2700300"/>
                  <a:pt x="8625017" y="2687074"/>
                </a:cubicBezTo>
                <a:cubicBezTo>
                  <a:pt x="8629445" y="2678219"/>
                  <a:pt x="8637471" y="2671407"/>
                  <a:pt x="8641492" y="2662360"/>
                </a:cubicBezTo>
                <a:cubicBezTo>
                  <a:pt x="8656695" y="2628152"/>
                  <a:pt x="8659158" y="2606983"/>
                  <a:pt x="8666206" y="2571744"/>
                </a:cubicBezTo>
                <a:cubicBezTo>
                  <a:pt x="8663460" y="2519571"/>
                  <a:pt x="8665912" y="2466863"/>
                  <a:pt x="8657968" y="2415225"/>
                </a:cubicBezTo>
                <a:cubicBezTo>
                  <a:pt x="8654788" y="2394556"/>
                  <a:pt x="8639867" y="2377399"/>
                  <a:pt x="8633254" y="2357560"/>
                </a:cubicBezTo>
                <a:cubicBezTo>
                  <a:pt x="8626093" y="2336078"/>
                  <a:pt x="8622271" y="2313625"/>
                  <a:pt x="8616779" y="2291657"/>
                </a:cubicBezTo>
                <a:cubicBezTo>
                  <a:pt x="8613801" y="2279743"/>
                  <a:pt x="8605141" y="2269993"/>
                  <a:pt x="8600303" y="2258706"/>
                </a:cubicBezTo>
                <a:cubicBezTo>
                  <a:pt x="8596882" y="2250725"/>
                  <a:pt x="8596533" y="2241439"/>
                  <a:pt x="8592065" y="2233993"/>
                </a:cubicBezTo>
                <a:cubicBezTo>
                  <a:pt x="8475348" y="2039466"/>
                  <a:pt x="8621322" y="2308223"/>
                  <a:pt x="8517925" y="2118663"/>
                </a:cubicBezTo>
                <a:cubicBezTo>
                  <a:pt x="8512045" y="2107882"/>
                  <a:pt x="8506286" y="2096999"/>
                  <a:pt x="8501449" y="2085712"/>
                </a:cubicBezTo>
                <a:cubicBezTo>
                  <a:pt x="8498028" y="2077731"/>
                  <a:pt x="8497813" y="2068362"/>
                  <a:pt x="8493211" y="2060998"/>
                </a:cubicBezTo>
                <a:cubicBezTo>
                  <a:pt x="8478891" y="2038085"/>
                  <a:pt x="8417635" y="1971168"/>
                  <a:pt x="8402595" y="1962144"/>
                </a:cubicBezTo>
                <a:cubicBezTo>
                  <a:pt x="8313938" y="1908950"/>
                  <a:pt x="8295774" y="1901029"/>
                  <a:pt x="8204887" y="1830339"/>
                </a:cubicBezTo>
                <a:cubicBezTo>
                  <a:pt x="8192626" y="1820802"/>
                  <a:pt x="8183546" y="1807707"/>
                  <a:pt x="8171936" y="1797387"/>
                </a:cubicBezTo>
                <a:cubicBezTo>
                  <a:pt x="8158794" y="1785706"/>
                  <a:pt x="8143888" y="1776117"/>
                  <a:pt x="8130746" y="1764436"/>
                </a:cubicBezTo>
                <a:cubicBezTo>
                  <a:pt x="8119136" y="1754116"/>
                  <a:pt x="8109817" y="1741320"/>
                  <a:pt x="8097795" y="1731484"/>
                </a:cubicBezTo>
                <a:cubicBezTo>
                  <a:pt x="8079513" y="1716526"/>
                  <a:pt x="8058162" y="1705553"/>
                  <a:pt x="8040130" y="1690295"/>
                </a:cubicBezTo>
                <a:cubicBezTo>
                  <a:pt x="8022343" y="1675245"/>
                  <a:pt x="8006183" y="1658283"/>
                  <a:pt x="7990703" y="1640868"/>
                </a:cubicBezTo>
                <a:cubicBezTo>
                  <a:pt x="7984125" y="1633468"/>
                  <a:pt x="7981228" y="1623156"/>
                  <a:pt x="7974227" y="1616155"/>
                </a:cubicBezTo>
                <a:cubicBezTo>
                  <a:pt x="7948104" y="1590032"/>
                  <a:pt x="7917972" y="1568137"/>
                  <a:pt x="7891849" y="1542014"/>
                </a:cubicBezTo>
                <a:cubicBezTo>
                  <a:pt x="7884848" y="1535013"/>
                  <a:pt x="7881951" y="1524701"/>
                  <a:pt x="7875373" y="1517301"/>
                </a:cubicBezTo>
                <a:cubicBezTo>
                  <a:pt x="7859893" y="1499886"/>
                  <a:pt x="7843361" y="1483354"/>
                  <a:pt x="7825946" y="1467874"/>
                </a:cubicBezTo>
                <a:cubicBezTo>
                  <a:pt x="7818546" y="1461296"/>
                  <a:pt x="7808234" y="1458399"/>
                  <a:pt x="7801233" y="1451398"/>
                </a:cubicBezTo>
                <a:cubicBezTo>
                  <a:pt x="7791525" y="1441690"/>
                  <a:pt x="7785755" y="1428606"/>
                  <a:pt x="7776519" y="1418447"/>
                </a:cubicBezTo>
                <a:cubicBezTo>
                  <a:pt x="7758233" y="1398333"/>
                  <a:pt x="7733932" y="1383400"/>
                  <a:pt x="7718854" y="1360782"/>
                </a:cubicBezTo>
                <a:cubicBezTo>
                  <a:pt x="7706548" y="1342322"/>
                  <a:pt x="7691977" y="1319474"/>
                  <a:pt x="7677665" y="1303117"/>
                </a:cubicBezTo>
                <a:cubicBezTo>
                  <a:pt x="7667436" y="1291427"/>
                  <a:pt x="7654823" y="1281960"/>
                  <a:pt x="7644714" y="1270166"/>
                </a:cubicBezTo>
                <a:cubicBezTo>
                  <a:pt x="7638271" y="1262649"/>
                  <a:pt x="7634576" y="1253058"/>
                  <a:pt x="7628238" y="1245452"/>
                </a:cubicBezTo>
                <a:cubicBezTo>
                  <a:pt x="7608417" y="1221667"/>
                  <a:pt x="7603111" y="1220463"/>
                  <a:pt x="7578811" y="1204263"/>
                </a:cubicBezTo>
                <a:cubicBezTo>
                  <a:pt x="7508801" y="1110916"/>
                  <a:pt x="7600304" y="1222687"/>
                  <a:pt x="7521146" y="1154836"/>
                </a:cubicBezTo>
                <a:cubicBezTo>
                  <a:pt x="7510722" y="1145901"/>
                  <a:pt x="7506141" y="1131592"/>
                  <a:pt x="7496433" y="1121884"/>
                </a:cubicBezTo>
                <a:cubicBezTo>
                  <a:pt x="7489432" y="1114883"/>
                  <a:pt x="7479450" y="1111594"/>
                  <a:pt x="7471719" y="1105409"/>
                </a:cubicBezTo>
                <a:cubicBezTo>
                  <a:pt x="7435775" y="1076654"/>
                  <a:pt x="7416874" y="1055115"/>
                  <a:pt x="7381103" y="1031268"/>
                </a:cubicBezTo>
                <a:cubicBezTo>
                  <a:pt x="7367781" y="1022386"/>
                  <a:pt x="7352553" y="1016385"/>
                  <a:pt x="7339914" y="1006555"/>
                </a:cubicBezTo>
                <a:cubicBezTo>
                  <a:pt x="7240304" y="929080"/>
                  <a:pt x="7377323" y="1015817"/>
                  <a:pt x="7265773" y="948890"/>
                </a:cubicBezTo>
                <a:cubicBezTo>
                  <a:pt x="7204890" y="857565"/>
                  <a:pt x="7267656" y="929798"/>
                  <a:pt x="7183395" y="882987"/>
                </a:cubicBezTo>
                <a:cubicBezTo>
                  <a:pt x="7173211" y="877329"/>
                  <a:pt x="7168560" y="864448"/>
                  <a:pt x="7158681" y="858274"/>
                </a:cubicBezTo>
                <a:cubicBezTo>
                  <a:pt x="7146141" y="850437"/>
                  <a:pt x="7130418" y="848980"/>
                  <a:pt x="7117492" y="841798"/>
                </a:cubicBezTo>
                <a:cubicBezTo>
                  <a:pt x="7105490" y="835130"/>
                  <a:pt x="7095789" y="824958"/>
                  <a:pt x="7084541" y="817084"/>
                </a:cubicBezTo>
                <a:cubicBezTo>
                  <a:pt x="7068319" y="805729"/>
                  <a:pt x="7052306" y="793957"/>
                  <a:pt x="7035114" y="784133"/>
                </a:cubicBezTo>
                <a:cubicBezTo>
                  <a:pt x="7013789" y="771948"/>
                  <a:pt x="6989646" y="764806"/>
                  <a:pt x="6969211" y="751182"/>
                </a:cubicBezTo>
                <a:cubicBezTo>
                  <a:pt x="6960973" y="745690"/>
                  <a:pt x="6952988" y="739800"/>
                  <a:pt x="6944498" y="734706"/>
                </a:cubicBezTo>
                <a:cubicBezTo>
                  <a:pt x="6925514" y="723316"/>
                  <a:pt x="6904970" y="714451"/>
                  <a:pt x="6886833" y="701755"/>
                </a:cubicBezTo>
                <a:cubicBezTo>
                  <a:pt x="6877289" y="695074"/>
                  <a:pt x="6871069" y="684499"/>
                  <a:pt x="6862119" y="677041"/>
                </a:cubicBezTo>
                <a:cubicBezTo>
                  <a:pt x="6840828" y="659298"/>
                  <a:pt x="6837460" y="660584"/>
                  <a:pt x="6812692" y="652328"/>
                </a:cubicBezTo>
                <a:cubicBezTo>
                  <a:pt x="6804454" y="641344"/>
                  <a:pt x="6798241" y="628498"/>
                  <a:pt x="6787979" y="619376"/>
                </a:cubicBezTo>
                <a:cubicBezTo>
                  <a:pt x="6773179" y="606221"/>
                  <a:pt x="6755028" y="597409"/>
                  <a:pt x="6738552" y="586425"/>
                </a:cubicBezTo>
                <a:cubicBezTo>
                  <a:pt x="6730314" y="580933"/>
                  <a:pt x="6720839" y="576950"/>
                  <a:pt x="6713838" y="569949"/>
                </a:cubicBezTo>
                <a:cubicBezTo>
                  <a:pt x="6692370" y="548481"/>
                  <a:pt x="6675179" y="525905"/>
                  <a:pt x="6647936" y="512284"/>
                </a:cubicBezTo>
                <a:cubicBezTo>
                  <a:pt x="6640169" y="508401"/>
                  <a:pt x="6631460" y="506793"/>
                  <a:pt x="6623222" y="504047"/>
                </a:cubicBezTo>
                <a:cubicBezTo>
                  <a:pt x="6606746" y="493063"/>
                  <a:pt x="6592580" y="477357"/>
                  <a:pt x="6573795" y="471095"/>
                </a:cubicBezTo>
                <a:cubicBezTo>
                  <a:pt x="6565557" y="468349"/>
                  <a:pt x="6556848" y="466740"/>
                  <a:pt x="6549081" y="462857"/>
                </a:cubicBezTo>
                <a:cubicBezTo>
                  <a:pt x="6485203" y="430919"/>
                  <a:pt x="6561774" y="458851"/>
                  <a:pt x="6499654" y="438144"/>
                </a:cubicBezTo>
                <a:cubicBezTo>
                  <a:pt x="6483178" y="427160"/>
                  <a:pt x="6469012" y="411455"/>
                  <a:pt x="6450227" y="405193"/>
                </a:cubicBezTo>
                <a:lnTo>
                  <a:pt x="6400800" y="388717"/>
                </a:lnTo>
                <a:cubicBezTo>
                  <a:pt x="6392562" y="383225"/>
                  <a:pt x="6385357" y="375717"/>
                  <a:pt x="6376087" y="372241"/>
                </a:cubicBezTo>
                <a:cubicBezTo>
                  <a:pt x="6362977" y="367325"/>
                  <a:pt x="6348482" y="367399"/>
                  <a:pt x="6334898" y="364003"/>
                </a:cubicBezTo>
                <a:cubicBezTo>
                  <a:pt x="6326474" y="361897"/>
                  <a:pt x="6318422" y="358512"/>
                  <a:pt x="6310184" y="355766"/>
                </a:cubicBezTo>
                <a:cubicBezTo>
                  <a:pt x="6293708" y="344782"/>
                  <a:pt x="6279542" y="329076"/>
                  <a:pt x="6260757" y="322814"/>
                </a:cubicBezTo>
                <a:cubicBezTo>
                  <a:pt x="6236044" y="314576"/>
                  <a:pt x="6212466" y="301332"/>
                  <a:pt x="6186617" y="298101"/>
                </a:cubicBezTo>
                <a:cubicBezTo>
                  <a:pt x="6164649" y="295355"/>
                  <a:pt x="6142595" y="293229"/>
                  <a:pt x="6120714" y="289863"/>
                </a:cubicBezTo>
                <a:cubicBezTo>
                  <a:pt x="6014442" y="273513"/>
                  <a:pt x="6136759" y="289785"/>
                  <a:pt x="6046573" y="273387"/>
                </a:cubicBezTo>
                <a:cubicBezTo>
                  <a:pt x="6027470" y="269914"/>
                  <a:pt x="6007863" y="269361"/>
                  <a:pt x="5988909" y="265149"/>
                </a:cubicBezTo>
                <a:cubicBezTo>
                  <a:pt x="5818768" y="227340"/>
                  <a:pt x="5970488" y="249461"/>
                  <a:pt x="5832390" y="232198"/>
                </a:cubicBezTo>
                <a:cubicBezTo>
                  <a:pt x="5783020" y="215741"/>
                  <a:pt x="5825606" y="228142"/>
                  <a:pt x="5741773" y="215722"/>
                </a:cubicBezTo>
                <a:lnTo>
                  <a:pt x="5585254" y="191009"/>
                </a:lnTo>
                <a:cubicBezTo>
                  <a:pt x="5554971" y="185962"/>
                  <a:pt x="5525291" y="176236"/>
                  <a:pt x="5494638" y="174533"/>
                </a:cubicBezTo>
                <a:lnTo>
                  <a:pt x="5346357" y="166295"/>
                </a:lnTo>
                <a:lnTo>
                  <a:pt x="5280454" y="158057"/>
                </a:lnTo>
                <a:cubicBezTo>
                  <a:pt x="5261208" y="155491"/>
                  <a:pt x="5242139" y="151432"/>
                  <a:pt x="5222790" y="149820"/>
                </a:cubicBezTo>
                <a:cubicBezTo>
                  <a:pt x="5080903" y="137997"/>
                  <a:pt x="4876113" y="136015"/>
                  <a:pt x="4753233" y="133344"/>
                </a:cubicBezTo>
                <a:lnTo>
                  <a:pt x="3665838" y="108630"/>
                </a:lnTo>
                <a:cubicBezTo>
                  <a:pt x="3551686" y="89607"/>
                  <a:pt x="3685156" y="110052"/>
                  <a:pt x="3476368" y="92155"/>
                </a:cubicBezTo>
                <a:cubicBezTo>
                  <a:pt x="2897512" y="42538"/>
                  <a:pt x="3793414" y="108092"/>
                  <a:pt x="3163330" y="67441"/>
                </a:cubicBezTo>
                <a:cubicBezTo>
                  <a:pt x="2829430" y="45899"/>
                  <a:pt x="3570877" y="75498"/>
                  <a:pt x="2784390" y="42728"/>
                </a:cubicBezTo>
                <a:cubicBezTo>
                  <a:pt x="2525976" y="31961"/>
                  <a:pt x="2019295" y="28663"/>
                  <a:pt x="1828800" y="26252"/>
                </a:cubicBezTo>
                <a:cubicBezTo>
                  <a:pt x="1686824" y="-9243"/>
                  <a:pt x="1749755" y="1539"/>
                  <a:pt x="1499287" y="1539"/>
                </a:cubicBezTo>
                <a:cubicBezTo>
                  <a:pt x="1329016" y="1539"/>
                  <a:pt x="1158790" y="7030"/>
                  <a:pt x="988541" y="9776"/>
                </a:cubicBezTo>
                <a:cubicBezTo>
                  <a:pt x="936899" y="14471"/>
                  <a:pt x="897218" y="15812"/>
                  <a:pt x="848498" y="26252"/>
                </a:cubicBezTo>
                <a:cubicBezTo>
                  <a:pt x="721389" y="53490"/>
                  <a:pt x="841343" y="34335"/>
                  <a:pt x="724930" y="50966"/>
                </a:cubicBezTo>
                <a:cubicBezTo>
                  <a:pt x="716692" y="53712"/>
                  <a:pt x="708693" y="57319"/>
                  <a:pt x="700217" y="59203"/>
                </a:cubicBezTo>
                <a:cubicBezTo>
                  <a:pt x="683912" y="62826"/>
                  <a:pt x="667458" y="66366"/>
                  <a:pt x="650790" y="67441"/>
                </a:cubicBezTo>
                <a:cubicBezTo>
                  <a:pt x="579491" y="72041"/>
                  <a:pt x="508053" y="75679"/>
                  <a:pt x="436606" y="75679"/>
                </a:cubicBezTo>
                <a:lnTo>
                  <a:pt x="486033" y="67441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473075" y="3668713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Clip" r:id="rId39" imgW="1305000" imgH="1085760" progId="">
                  <p:embed/>
                </p:oleObj>
              </mc:Choice>
              <mc:Fallback>
                <p:oleObj name="Clip" r:id="rId39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" y="3668713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5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2378075" y="3775075"/>
            <a:ext cx="501650" cy="220663"/>
            <a:chOff x="3922" y="3096"/>
            <a:chExt cx="316" cy="139"/>
          </a:xfrm>
        </p:grpSpPr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" name="Group 9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111875" y="3779838"/>
            <a:ext cx="495300" cy="211137"/>
            <a:chOff x="533" y="321"/>
            <a:chExt cx="359" cy="180"/>
          </a:xfrm>
        </p:grpSpPr>
        <p:grpSp>
          <p:nvGrpSpPr>
            <p:cNvPr id="10" name="Group 10"/>
            <p:cNvGrpSpPr>
              <a:grpSpLocks/>
            </p:cNvGrpSpPr>
            <p:nvPr/>
          </p:nvGrpSpPr>
          <p:grpSpPr bwMode="auto">
            <a:xfrm>
              <a:off x="533" y="321"/>
              <a:ext cx="359" cy="180"/>
              <a:chOff x="1009" y="655"/>
              <a:chExt cx="359" cy="180"/>
            </a:xfrm>
          </p:grpSpPr>
          <p:sp>
            <p:nvSpPr>
              <p:cNvPr id="12" name="Oval 11"/>
              <p:cNvSpPr>
                <a:spLocks noChangeArrowheads="1"/>
              </p:cNvSpPr>
              <p:nvPr/>
            </p:nvSpPr>
            <p:spPr bwMode="auto">
              <a:xfrm>
                <a:off x="1012" y="735"/>
                <a:ext cx="356" cy="100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2"/>
              <p:cNvSpPr>
                <a:spLocks noChangeShapeType="1"/>
              </p:cNvSpPr>
              <p:nvPr/>
            </p:nvSpPr>
            <p:spPr bwMode="auto">
              <a:xfrm>
                <a:off x="1012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3"/>
              <p:cNvSpPr>
                <a:spLocks noChangeShapeType="1"/>
              </p:cNvSpPr>
              <p:nvPr/>
            </p:nvSpPr>
            <p:spPr bwMode="auto">
              <a:xfrm>
                <a:off x="1368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1012" y="727"/>
                <a:ext cx="353" cy="61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Oval 15"/>
              <p:cNvSpPr>
                <a:spLocks noChangeArrowheads="1"/>
              </p:cNvSpPr>
              <p:nvPr/>
            </p:nvSpPr>
            <p:spPr bwMode="auto">
              <a:xfrm>
                <a:off x="1009" y="655"/>
                <a:ext cx="356" cy="11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7" name="Group 16"/>
              <p:cNvGrpSpPr>
                <a:grpSpLocks/>
              </p:cNvGrpSpPr>
              <p:nvPr/>
            </p:nvGrpSpPr>
            <p:grpSpPr bwMode="auto">
              <a:xfrm>
                <a:off x="1095" y="681"/>
                <a:ext cx="176" cy="68"/>
                <a:chOff x="2848" y="848"/>
                <a:chExt cx="140" cy="98"/>
              </a:xfrm>
            </p:grpSpPr>
            <p:sp>
              <p:nvSpPr>
                <p:cNvPr id="22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20"/>
              <p:cNvGrpSpPr>
                <a:grpSpLocks/>
              </p:cNvGrpSpPr>
              <p:nvPr/>
            </p:nvGrpSpPr>
            <p:grpSpPr bwMode="auto">
              <a:xfrm flipV="1">
                <a:off x="1095" y="680"/>
                <a:ext cx="176" cy="68"/>
                <a:chOff x="2848" y="848"/>
                <a:chExt cx="140" cy="98"/>
              </a:xfrm>
            </p:grpSpPr>
            <p:sp>
              <p:nvSpPr>
                <p:cNvPr id="19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2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2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>
              <a:off x="535" y="368"/>
              <a:ext cx="0" cy="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" name="Group 2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4206875" y="3775075"/>
            <a:ext cx="501650" cy="220663"/>
            <a:chOff x="3922" y="3096"/>
            <a:chExt cx="316" cy="139"/>
          </a:xfrm>
        </p:grpSpPr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9" name="Group 2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2301875" y="4724400"/>
            <a:ext cx="501650" cy="220663"/>
            <a:chOff x="3922" y="3096"/>
            <a:chExt cx="316" cy="139"/>
          </a:xfrm>
        </p:grpSpPr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4" name="Text Box 4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6200" y="4202113"/>
            <a:ext cx="1858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/>
              <a:t>End-host</a:t>
            </a:r>
          </a:p>
          <a:p>
            <a:r>
              <a:rPr lang="en-US" sz="1400" dirty="0"/>
              <a:t>IP: 10.1.2.3</a:t>
            </a:r>
          </a:p>
          <a:p>
            <a:r>
              <a:rPr lang="en-US" sz="1400" dirty="0"/>
              <a:t>MAC: 11:11:11:11:11</a:t>
            </a:r>
          </a:p>
        </p:txBody>
      </p:sp>
      <p:sp>
        <p:nvSpPr>
          <p:cNvPr id="35" name="Text Box 46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426075" y="3886200"/>
            <a:ext cx="1858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gateway</a:t>
            </a:r>
          </a:p>
          <a:p>
            <a:r>
              <a:rPr lang="en-US" sz="1400"/>
              <a:t>IP: 10.1.2.1</a:t>
            </a:r>
          </a:p>
          <a:p>
            <a:r>
              <a:rPr lang="en-US" sz="1400"/>
              <a:t>MAC: 22:22:22:22:22</a:t>
            </a:r>
          </a:p>
        </p:txBody>
      </p:sp>
      <p:sp>
        <p:nvSpPr>
          <p:cNvPr id="36" name="Text Box 47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696200" y="2682875"/>
            <a:ext cx="129698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Google server</a:t>
            </a:r>
          </a:p>
          <a:p>
            <a:r>
              <a:rPr lang="en-US" sz="1400"/>
              <a:t>IP: 201.1.2.3</a:t>
            </a:r>
          </a:p>
        </p:txBody>
      </p:sp>
      <p:graphicFrame>
        <p:nvGraphicFramePr>
          <p:cNvPr id="37" name="Object 48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8001000" y="3668713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Clip" r:id="rId41" imgW="1305000" imgH="1085760" progId="">
                  <p:embed/>
                </p:oleObj>
              </mc:Choice>
              <mc:Fallback>
                <p:oleObj name="Clip" r:id="rId41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3668713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AutoShape 117"/>
          <p:cNvCxnSpPr>
            <a:cxnSpLocks noChangeShapeType="1"/>
            <a:endCxn id="6" idx="1"/>
          </p:cNvCxnSpPr>
          <p:nvPr>
            <p:custDataLst>
              <p:tags r:id="rId12"/>
            </p:custDataLst>
          </p:nvPr>
        </p:nvCxnSpPr>
        <p:spPr bwMode="auto">
          <a:xfrm>
            <a:off x="995363" y="3886200"/>
            <a:ext cx="1382712" cy="63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3" name="AutoShape 118"/>
          <p:cNvCxnSpPr>
            <a:cxnSpLocks noChangeShapeType="1"/>
            <a:stCxn id="30" idx="0"/>
            <a:endCxn id="6" idx="3"/>
          </p:cNvCxnSpPr>
          <p:nvPr>
            <p:custDataLst>
              <p:tags r:id="rId13"/>
            </p:custDataLst>
          </p:nvPr>
        </p:nvCxnSpPr>
        <p:spPr bwMode="auto">
          <a:xfrm flipV="1">
            <a:off x="2510632" y="3949701"/>
            <a:ext cx="284956" cy="903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4" name="AutoShape 119"/>
          <p:cNvCxnSpPr>
            <a:cxnSpLocks noChangeShapeType="1"/>
            <a:stCxn id="6" idx="3"/>
            <a:endCxn id="26" idx="1"/>
          </p:cNvCxnSpPr>
          <p:nvPr>
            <p:custDataLst>
              <p:tags r:id="rId14"/>
            </p:custDataLst>
          </p:nvPr>
        </p:nvCxnSpPr>
        <p:spPr bwMode="auto">
          <a:xfrm>
            <a:off x="2795588" y="3949700"/>
            <a:ext cx="14112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5" name="AutoShape 120"/>
          <p:cNvCxnSpPr>
            <a:cxnSpLocks noChangeShapeType="1"/>
            <a:stCxn id="26" idx="3"/>
            <a:endCxn id="19" idx="0"/>
          </p:cNvCxnSpPr>
          <p:nvPr>
            <p:custDataLst>
              <p:tags r:id="rId15"/>
            </p:custDataLst>
          </p:nvPr>
        </p:nvCxnSpPr>
        <p:spPr bwMode="auto">
          <a:xfrm flipV="1">
            <a:off x="4624388" y="3873500"/>
            <a:ext cx="160655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" name="AutoShape 121"/>
          <p:cNvCxnSpPr>
            <a:cxnSpLocks noChangeShapeType="1"/>
            <a:stCxn id="16" idx="6"/>
          </p:cNvCxnSpPr>
          <p:nvPr>
            <p:custDataLst>
              <p:tags r:id="rId16"/>
            </p:custDataLst>
          </p:nvPr>
        </p:nvCxnSpPr>
        <p:spPr bwMode="auto">
          <a:xfrm>
            <a:off x="6602413" y="3848100"/>
            <a:ext cx="1398587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7" name="Text Box 122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079625" y="36385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8" name="Text Box 123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009900" y="36385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9" name="Text Box 124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606675" y="3962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0" name="Text Box 125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838700" y="36385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51" name="Text Box 126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771900" y="36385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52" name="AutoShape 127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716713" y="3646488"/>
            <a:ext cx="1150458" cy="457200"/>
          </a:xfrm>
          <a:prstGeom prst="cloudCallout">
            <a:avLst>
              <a:gd name="adj1" fmla="val 15972"/>
              <a:gd name="adj2" fmla="val -49653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lIns="0" rIns="0"/>
          <a:lstStyle/>
          <a:p>
            <a:pPr algn="ctr"/>
            <a:r>
              <a:rPr lang="en-US" sz="1400" dirty="0"/>
              <a:t>internet</a:t>
            </a:r>
          </a:p>
        </p:txBody>
      </p:sp>
      <p:sp>
        <p:nvSpPr>
          <p:cNvPr id="58" name="Text Box 137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041525" y="4402138"/>
            <a:ext cx="6683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interface</a:t>
            </a:r>
          </a:p>
        </p:txBody>
      </p:sp>
      <p:sp>
        <p:nvSpPr>
          <p:cNvPr id="59" name="Line 138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 flipV="1">
            <a:off x="2447925" y="424497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60" name="Object 4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3962400" y="4953000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Clip" r:id="rId42" imgW="1305000" imgH="1085760" progId="">
                  <p:embed/>
                </p:oleObj>
              </mc:Choice>
              <mc:Fallback>
                <p:oleObj name="Clip" r:id="rId42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953000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 Box 45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3505200" y="5281136"/>
            <a:ext cx="17318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 smtClean="0"/>
              <a:t>DNS server</a:t>
            </a:r>
            <a:endParaRPr lang="en-US" sz="1400" dirty="0"/>
          </a:p>
          <a:p>
            <a:r>
              <a:rPr lang="en-US" sz="1400" dirty="0"/>
              <a:t>IP: </a:t>
            </a:r>
            <a:r>
              <a:rPr lang="en-US" sz="1400" dirty="0" smtClean="0"/>
              <a:t>10.1.2.4</a:t>
            </a:r>
            <a:endParaRPr lang="en-US" sz="1400" dirty="0"/>
          </a:p>
          <a:p>
            <a:r>
              <a:rPr lang="en-US" sz="1400" dirty="0"/>
              <a:t>MAC: </a:t>
            </a:r>
            <a:r>
              <a:rPr lang="en-US" sz="1400" dirty="0" smtClean="0"/>
              <a:t>33:33:33:33:33</a:t>
            </a:r>
            <a:endParaRPr lang="en-US" sz="1400" dirty="0"/>
          </a:p>
        </p:txBody>
      </p:sp>
      <p:cxnSp>
        <p:nvCxnSpPr>
          <p:cNvPr id="62" name="AutoShape 118"/>
          <p:cNvCxnSpPr>
            <a:cxnSpLocks noChangeShapeType="1"/>
          </p:cNvCxnSpPr>
          <p:nvPr>
            <p:custDataLst>
              <p:tags r:id="rId27"/>
            </p:custDataLst>
          </p:nvPr>
        </p:nvCxnSpPr>
        <p:spPr bwMode="auto">
          <a:xfrm flipH="1" flipV="1">
            <a:off x="2743200" y="4800600"/>
            <a:ext cx="12954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graphicFrame>
        <p:nvGraphicFramePr>
          <p:cNvPr id="65" name="Object 4"/>
          <p:cNvGraphicFramePr>
            <a:graphicFrameLocks noChangeAspect="1"/>
          </p:cNvGraphicFramePr>
          <p:nvPr>
            <p:custDataLst>
              <p:tags r:id="rId28"/>
            </p:custDataLst>
          </p:nvPr>
        </p:nvGraphicFramePr>
        <p:xfrm>
          <a:off x="6858000" y="5105400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Clip" r:id="rId43" imgW="1305000" imgH="1085760" progId="">
                  <p:embed/>
                </p:oleObj>
              </mc:Choice>
              <mc:Fallback>
                <p:oleObj name="Clip" r:id="rId43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105400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6" name="Group 29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5432425" y="4721225"/>
            <a:ext cx="501650" cy="220663"/>
            <a:chOff x="3922" y="3096"/>
            <a:chExt cx="316" cy="139"/>
          </a:xfrm>
        </p:grpSpPr>
        <p:sp>
          <p:nvSpPr>
            <p:cNvPr id="67" name="Rectangle 30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8" name="Freeform 31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9" name="Freeform 32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cxnSp>
        <p:nvCxnSpPr>
          <p:cNvPr id="72" name="AutoShape 118"/>
          <p:cNvCxnSpPr>
            <a:cxnSpLocks noChangeShapeType="1"/>
            <a:endCxn id="26" idx="2"/>
          </p:cNvCxnSpPr>
          <p:nvPr>
            <p:custDataLst>
              <p:tags r:id="rId30"/>
            </p:custDataLst>
          </p:nvPr>
        </p:nvCxnSpPr>
        <p:spPr bwMode="auto">
          <a:xfrm flipH="1" flipV="1">
            <a:off x="4415632" y="3995738"/>
            <a:ext cx="1146968" cy="652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5" name="AutoShape 118"/>
          <p:cNvCxnSpPr>
            <a:cxnSpLocks noChangeShapeType="1"/>
          </p:cNvCxnSpPr>
          <p:nvPr>
            <p:custDataLst>
              <p:tags r:id="rId31"/>
            </p:custDataLst>
          </p:nvPr>
        </p:nvCxnSpPr>
        <p:spPr bwMode="auto">
          <a:xfrm flipH="1" flipV="1">
            <a:off x="5867400" y="4800600"/>
            <a:ext cx="11430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7" name="Text Box 123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4267200" y="3962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78" name="Text Box 124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2590800" y="4343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79" name="Text Box 124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2895600" y="46482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0" name="Text Box 123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5181600" y="44958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1" name="Text Box 123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6019800" y="46482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2" name="Text Box 45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6553200" y="5410200"/>
            <a:ext cx="17318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 smtClean="0"/>
              <a:t>DHCP server</a:t>
            </a:r>
            <a:endParaRPr lang="en-US" sz="1400" dirty="0"/>
          </a:p>
          <a:p>
            <a:r>
              <a:rPr lang="en-US" sz="1400" dirty="0"/>
              <a:t>IP: </a:t>
            </a:r>
            <a:r>
              <a:rPr lang="en-US" sz="1400" dirty="0" smtClean="0"/>
              <a:t>10.1.2.5</a:t>
            </a:r>
            <a:endParaRPr lang="en-US" sz="1400" dirty="0"/>
          </a:p>
          <a:p>
            <a:r>
              <a:rPr lang="en-US" sz="1400" dirty="0"/>
              <a:t>MAC: </a:t>
            </a:r>
            <a:r>
              <a:rPr lang="en-US" sz="1400" dirty="0" smtClean="0"/>
              <a:t>44:44:44:44:44</a:t>
            </a:r>
            <a:endParaRPr lang="en-US" sz="1400" dirty="0"/>
          </a:p>
        </p:txBody>
      </p:sp>
      <p:sp>
        <p:nvSpPr>
          <p:cNvPr id="73" name="TextBox 72"/>
          <p:cNvSpPr txBox="1"/>
          <p:nvPr/>
        </p:nvSpPr>
        <p:spPr>
          <a:xfrm>
            <a:off x="1066827" y="5281136"/>
            <a:ext cx="1066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Subnet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6" name="Title 7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TCP to establish a connection with google server</a:t>
            </a:r>
          </a:p>
        </p:txBody>
      </p:sp>
      <p:sp>
        <p:nvSpPr>
          <p:cNvPr id="84" name="Content Placeholder 83"/>
          <p:cNvSpPr>
            <a:spLocks noGrp="1"/>
          </p:cNvSpPr>
          <p:nvPr>
            <p:ph idx="1"/>
          </p:nvPr>
        </p:nvSpPr>
        <p:spPr>
          <a:xfrm>
            <a:off x="293688" y="1601311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End-host needs the MAC address of the gateway</a:t>
            </a:r>
          </a:p>
          <a:p>
            <a:r>
              <a:rPr lang="en-US" sz="2400" dirty="0" smtClean="0"/>
              <a:t>End-host sends ARP request for MAC for IP 10.1.2.1</a:t>
            </a:r>
          </a:p>
          <a:p>
            <a:r>
              <a:rPr lang="en-US" sz="2400" dirty="0" smtClean="0"/>
              <a:t>Gateway sends ARP reply</a:t>
            </a:r>
            <a:endParaRPr lang="en-US" sz="2400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84715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Download web </a:t>
            </a:r>
            <a:r>
              <a:rPr lang="en-US" dirty="0" smtClean="0"/>
              <a:t>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End-host send ARP request for MAC for IP 10.1.2.1</a:t>
            </a:r>
          </a:p>
          <a:p>
            <a:r>
              <a:rPr lang="en-US" dirty="0" smtClean="0"/>
              <a:t>Gateway send </a:t>
            </a:r>
            <a:r>
              <a:rPr lang="en-US" dirty="0" smtClean="0"/>
              <a:t>ARP </a:t>
            </a:r>
            <a:r>
              <a:rPr lang="en-US" dirty="0" smtClean="0"/>
              <a:t>reply</a:t>
            </a:r>
          </a:p>
          <a:p>
            <a:r>
              <a:rPr lang="en-US" dirty="0" smtClean="0"/>
              <a:t>End-host establishes TCP connection with google server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011"/>
            <a:ext cx="2039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Packets sent in LAN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987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Configure your laptop</a:t>
            </a:r>
          </a:p>
          <a:p>
            <a:pPr lvl="1"/>
            <a:r>
              <a:rPr lang="en-US" dirty="0" smtClean="0"/>
              <a:t>DHCP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Convert URL (www.google.com) to IP address</a:t>
            </a:r>
          </a:p>
          <a:p>
            <a:pPr lvl="1"/>
            <a:r>
              <a:rPr lang="en-US" dirty="0" smtClean="0"/>
              <a:t>DNS</a:t>
            </a:r>
          </a:p>
          <a:p>
            <a:pPr lvl="2"/>
            <a:r>
              <a:rPr lang="en-US" dirty="0" smtClean="0"/>
              <a:t>ARP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Download web page</a:t>
            </a:r>
          </a:p>
          <a:p>
            <a:pPr lvl="1"/>
            <a:r>
              <a:rPr lang="en-US" dirty="0" smtClean="0"/>
              <a:t>TCP to establish a connection</a:t>
            </a:r>
          </a:p>
          <a:p>
            <a:pPr lvl="2"/>
            <a:r>
              <a:rPr lang="en-US" dirty="0" smtClean="0"/>
              <a:t>ARP</a:t>
            </a:r>
          </a:p>
          <a:p>
            <a:pPr lvl="1"/>
            <a:r>
              <a:rPr lang="en-US" dirty="0" smtClean="0"/>
              <a:t>HTTP request and response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800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End-host establishes TCP connection with google server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819400" y="2286000"/>
            <a:ext cx="0" cy="411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953000" y="2209800"/>
            <a:ext cx="0" cy="411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286000" y="1752600"/>
            <a:ext cx="1018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End-host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38600" y="1752600"/>
            <a:ext cx="1942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web server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2819400" y="2362200"/>
            <a:ext cx="2133600" cy="609600"/>
            <a:chOff x="2819400" y="2362200"/>
            <a:chExt cx="2133600" cy="609600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2819400" y="2514600"/>
              <a:ext cx="2133600" cy="457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429000" y="2362200"/>
              <a:ext cx="9519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TCP SYN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819400" y="2971800"/>
            <a:ext cx="2133600" cy="463734"/>
            <a:chOff x="2819400" y="2971800"/>
            <a:chExt cx="2133600" cy="463734"/>
          </a:xfrm>
        </p:grpSpPr>
        <p:cxnSp>
          <p:nvCxnSpPr>
            <p:cNvPr id="15" name="Straight Arrow Connector 14"/>
            <p:cNvCxnSpPr/>
            <p:nvPr/>
          </p:nvCxnSpPr>
          <p:spPr>
            <a:xfrm flipH="1">
              <a:off x="2819400" y="2971800"/>
              <a:ext cx="2133600" cy="457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304869" y="3066202"/>
              <a:ext cx="14423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TCP SYN+ACK</a:t>
              </a:r>
              <a:endParaRPr lang="en-US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874692" y="3435534"/>
            <a:ext cx="2133600" cy="457200"/>
            <a:chOff x="2874692" y="3435534"/>
            <a:chExt cx="2133600" cy="457200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2874692" y="3435534"/>
              <a:ext cx="2133600" cy="457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381277" y="3440668"/>
              <a:ext cx="9621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TCP ACK</a:t>
              </a:r>
              <a:endParaRPr lang="en-US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648200" y="3256002"/>
            <a:ext cx="2300951" cy="408132"/>
            <a:chOff x="4648200" y="3256002"/>
            <a:chExt cx="2300951" cy="408132"/>
          </a:xfrm>
        </p:grpSpPr>
        <p:sp>
          <p:nvSpPr>
            <p:cNvPr id="19" name="TextBox 18"/>
            <p:cNvSpPr txBox="1"/>
            <p:nvPr/>
          </p:nvSpPr>
          <p:spPr>
            <a:xfrm>
              <a:off x="5160713" y="3256002"/>
              <a:ext cx="17884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ACK for SYN+ACK</a:t>
              </a:r>
              <a:endParaRPr lang="en-US" dirty="0"/>
            </a:p>
          </p:txBody>
        </p:sp>
        <p:cxnSp>
          <p:nvCxnSpPr>
            <p:cNvPr id="21" name="Straight Arrow Connector 20"/>
            <p:cNvCxnSpPr>
              <a:stCxn id="19" idx="1"/>
            </p:cNvCxnSpPr>
            <p:nvPr/>
          </p:nvCxnSpPr>
          <p:spPr>
            <a:xfrm flipH="1">
              <a:off x="4648200" y="3440668"/>
              <a:ext cx="512513" cy="2234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73823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Download web </a:t>
            </a:r>
            <a:r>
              <a:rPr lang="en-US" dirty="0" smtClean="0"/>
              <a:t>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End-host send ARP request for MAC for IP 10.1.2.1</a:t>
            </a:r>
          </a:p>
          <a:p>
            <a:r>
              <a:rPr lang="en-US" dirty="0" smtClean="0"/>
              <a:t>Gateway send </a:t>
            </a:r>
            <a:r>
              <a:rPr lang="en-US" dirty="0" smtClean="0"/>
              <a:t>ARP </a:t>
            </a:r>
            <a:r>
              <a:rPr lang="en-US" dirty="0" smtClean="0"/>
              <a:t>reply</a:t>
            </a:r>
          </a:p>
          <a:p>
            <a:r>
              <a:rPr lang="en-US" dirty="0" smtClean="0"/>
              <a:t>End-host establishes TCP connection with google server</a:t>
            </a:r>
          </a:p>
          <a:p>
            <a:r>
              <a:rPr lang="en-US" dirty="0" smtClean="0"/>
              <a:t>End-host sends TCP SYN packet to google web server</a:t>
            </a:r>
          </a:p>
          <a:p>
            <a:r>
              <a:rPr lang="en-US" dirty="0" smtClean="0"/>
              <a:t>Google web server send TCP SYN+ACK to end-host</a:t>
            </a:r>
          </a:p>
          <a:p>
            <a:r>
              <a:rPr lang="en-US" dirty="0" smtClean="0"/>
              <a:t>End-host sends TCP ACK back to google web server</a:t>
            </a:r>
          </a:p>
          <a:p>
            <a:r>
              <a:rPr lang="en-US" dirty="0" smtClean="0"/>
              <a:t>End host request web page with http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011"/>
            <a:ext cx="2039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Packets sent in LAN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847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End-host establishes TCP connection with google server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819400" y="2286000"/>
            <a:ext cx="0" cy="411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953000" y="2209800"/>
            <a:ext cx="0" cy="411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286000" y="1752600"/>
            <a:ext cx="1018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End-host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38600" y="1752600"/>
            <a:ext cx="1942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Google web server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819400" y="2514600"/>
            <a:ext cx="213360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304869" y="2456894"/>
            <a:ext cx="951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TCP SYN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2819400" y="2971800"/>
            <a:ext cx="213360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304869" y="3066202"/>
            <a:ext cx="14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TCP SYN+ACK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874692" y="3435534"/>
            <a:ext cx="213360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381277" y="3440668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TCP ACK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819400" y="3609306"/>
            <a:ext cx="2133600" cy="457200"/>
            <a:chOff x="2819400" y="3609306"/>
            <a:chExt cx="2133600" cy="457200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2819400" y="3609306"/>
              <a:ext cx="2133600" cy="457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3128207" y="3669268"/>
              <a:ext cx="1443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HTTP request</a:t>
              </a:r>
              <a:endParaRPr lang="en-US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795434" y="4073040"/>
            <a:ext cx="2133600" cy="457200"/>
            <a:chOff x="2795434" y="4073040"/>
            <a:chExt cx="2133600" cy="457200"/>
          </a:xfrm>
        </p:grpSpPr>
        <p:cxnSp>
          <p:nvCxnSpPr>
            <p:cNvPr id="23" name="Straight Arrow Connector 22"/>
            <p:cNvCxnSpPr/>
            <p:nvPr/>
          </p:nvCxnSpPr>
          <p:spPr>
            <a:xfrm flipH="1">
              <a:off x="2795434" y="4073040"/>
              <a:ext cx="2133600" cy="457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304869" y="4140427"/>
              <a:ext cx="9621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TCP ACK</a:t>
              </a:r>
              <a:endParaRPr lang="en-US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848909" y="4872440"/>
            <a:ext cx="2133600" cy="496000"/>
            <a:chOff x="2848909" y="4872440"/>
            <a:chExt cx="2133600" cy="496000"/>
          </a:xfrm>
        </p:grpSpPr>
        <p:cxnSp>
          <p:nvCxnSpPr>
            <p:cNvPr id="26" name="Straight Arrow Connector 25"/>
            <p:cNvCxnSpPr/>
            <p:nvPr/>
          </p:nvCxnSpPr>
          <p:spPr>
            <a:xfrm>
              <a:off x="2848909" y="4911240"/>
              <a:ext cx="2133600" cy="457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3357416" y="4872440"/>
              <a:ext cx="9621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TCP ACK</a:t>
              </a:r>
              <a:endParaRPr lang="en-US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833151" y="4426134"/>
            <a:ext cx="2133600" cy="463734"/>
            <a:chOff x="2833151" y="4426134"/>
            <a:chExt cx="2133600" cy="463734"/>
          </a:xfrm>
        </p:grpSpPr>
        <p:cxnSp>
          <p:nvCxnSpPr>
            <p:cNvPr id="25" name="Straight Arrow Connector 24"/>
            <p:cNvCxnSpPr/>
            <p:nvPr/>
          </p:nvCxnSpPr>
          <p:spPr>
            <a:xfrm flipH="1">
              <a:off x="2833151" y="4432668"/>
              <a:ext cx="2133600" cy="4572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372504" y="4426134"/>
              <a:ext cx="11994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HTTP reply</a:t>
              </a:r>
              <a:endParaRPr lang="en-US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916450" y="3989206"/>
            <a:ext cx="2229664" cy="523220"/>
            <a:chOff x="4916450" y="3989206"/>
            <a:chExt cx="2229664" cy="523220"/>
          </a:xfrm>
        </p:grpSpPr>
        <p:sp>
          <p:nvSpPr>
            <p:cNvPr id="29" name="TextBox 28"/>
            <p:cNvSpPr txBox="1"/>
            <p:nvPr/>
          </p:nvSpPr>
          <p:spPr>
            <a:xfrm>
              <a:off x="5072148" y="4086108"/>
              <a:ext cx="20739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Server working time</a:t>
              </a:r>
              <a:endParaRPr lang="en-US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916450" y="3989206"/>
              <a:ext cx="30809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}</a:t>
              </a:r>
              <a:endParaRPr lang="en-US" sz="2800" b="1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304800" y="4724400"/>
            <a:ext cx="225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Web page is displayed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500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Download web </a:t>
            </a:r>
            <a:r>
              <a:rPr lang="en-US" dirty="0" smtClean="0"/>
              <a:t>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End-host send ARP request for MAC for IP 10.1.2.1</a:t>
            </a:r>
          </a:p>
          <a:p>
            <a:r>
              <a:rPr lang="en-US" dirty="0" smtClean="0"/>
              <a:t>Gateway send ARL reply</a:t>
            </a:r>
          </a:p>
          <a:p>
            <a:r>
              <a:rPr lang="en-US" dirty="0" smtClean="0"/>
              <a:t>End-host establishes TCP connection with google server</a:t>
            </a:r>
          </a:p>
          <a:p>
            <a:r>
              <a:rPr lang="en-US" dirty="0" smtClean="0"/>
              <a:t>End-host sends TCP SYN packet to google web server</a:t>
            </a:r>
          </a:p>
          <a:p>
            <a:r>
              <a:rPr lang="en-US" dirty="0" smtClean="0"/>
              <a:t>Google web server send TCP SYN+ACK to end-host</a:t>
            </a:r>
          </a:p>
          <a:p>
            <a:r>
              <a:rPr lang="en-US" dirty="0" smtClean="0"/>
              <a:t>End-host sends TCP ACK back to google web server</a:t>
            </a:r>
          </a:p>
          <a:p>
            <a:r>
              <a:rPr lang="en-US" dirty="0" smtClean="0"/>
              <a:t>End host request web page with http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011"/>
            <a:ext cx="2039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Packets sent in LAN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24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Download web </a:t>
            </a:r>
            <a:r>
              <a:rPr lang="en-US" dirty="0" smtClean="0"/>
              <a:t>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End-host send ARP request for MAC for IP 10.1.2.1</a:t>
            </a:r>
          </a:p>
          <a:p>
            <a:r>
              <a:rPr lang="en-US" dirty="0" smtClean="0"/>
              <a:t>Gateway send ARP reply</a:t>
            </a:r>
          </a:p>
          <a:p>
            <a:r>
              <a:rPr lang="en-US" dirty="0" smtClean="0"/>
              <a:t>End-host sends TCP SYN packet to google web server</a:t>
            </a:r>
          </a:p>
          <a:p>
            <a:r>
              <a:rPr lang="en-US" dirty="0" smtClean="0"/>
              <a:t>Google web server send TCP SYN+ACK to end-host</a:t>
            </a:r>
          </a:p>
          <a:p>
            <a:r>
              <a:rPr lang="en-US" dirty="0" smtClean="0"/>
              <a:t>End-host sends TCP ACK back to google web server</a:t>
            </a:r>
          </a:p>
          <a:p>
            <a:r>
              <a:rPr lang="en-US" dirty="0" smtClean="0"/>
              <a:t>End host request send HTTP request to google web server</a:t>
            </a:r>
          </a:p>
          <a:p>
            <a:pPr lvl="1"/>
            <a:r>
              <a:rPr lang="en-US" dirty="0" smtClean="0"/>
              <a:t>Google web server send TCP ACK</a:t>
            </a:r>
          </a:p>
          <a:p>
            <a:r>
              <a:rPr lang="en-US" dirty="0" smtClean="0"/>
              <a:t>Google web server send HTTP reply with the html file</a:t>
            </a:r>
          </a:p>
          <a:p>
            <a:pPr lvl="1"/>
            <a:r>
              <a:rPr lang="en-US" dirty="0" smtClean="0"/>
              <a:t>End host send TCP ACK</a:t>
            </a:r>
          </a:p>
          <a:p>
            <a:r>
              <a:rPr lang="en-US" dirty="0" smtClean="0"/>
              <a:t>(maybe other web objects are requested and sent)</a:t>
            </a:r>
          </a:p>
          <a:p>
            <a:r>
              <a:rPr lang="en-US" dirty="0" smtClean="0"/>
              <a:t>End host displays web page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4011"/>
            <a:ext cx="2039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Packets sent in LAN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327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703" y="-11764"/>
            <a:ext cx="8229600" cy="467497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Download a web page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8352" y="438601"/>
            <a:ext cx="4038600" cy="4693286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Configure your laptop</a:t>
            </a:r>
          </a:p>
          <a:p>
            <a:pPr lvl="1"/>
            <a:r>
              <a:rPr lang="en-US" dirty="0" smtClean="0"/>
              <a:t>DHCP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End-host send DHCP </a:t>
            </a:r>
            <a:r>
              <a:rPr lang="en-US" dirty="0" smtClean="0"/>
              <a:t>discovery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DHCP </a:t>
            </a:r>
            <a:r>
              <a:rPr lang="en-US" dirty="0"/>
              <a:t>server send DHCP </a:t>
            </a:r>
            <a:r>
              <a:rPr lang="en-US" dirty="0" smtClean="0"/>
              <a:t>offer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End-host </a:t>
            </a:r>
            <a:r>
              <a:rPr lang="en-US" dirty="0"/>
              <a:t>sends DHCP </a:t>
            </a:r>
            <a:r>
              <a:rPr lang="en-US" dirty="0" smtClean="0"/>
              <a:t>request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DHCP </a:t>
            </a:r>
            <a:r>
              <a:rPr lang="en-US" dirty="0"/>
              <a:t>server send DHCP </a:t>
            </a:r>
            <a:r>
              <a:rPr lang="en-US" dirty="0" smtClean="0"/>
              <a:t>ACK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Convert URL (www.google.com) to IP address</a:t>
            </a:r>
          </a:p>
          <a:p>
            <a:pPr lvl="1"/>
            <a:r>
              <a:rPr lang="en-US" dirty="0" smtClean="0"/>
              <a:t>DNS</a:t>
            </a:r>
          </a:p>
          <a:p>
            <a:pPr lvl="2"/>
            <a:r>
              <a:rPr lang="en-US" dirty="0" smtClean="0"/>
              <a:t>ARP</a:t>
            </a:r>
          </a:p>
          <a:p>
            <a:pPr marL="1828800" lvl="3" indent="-457200">
              <a:buFont typeface="+mj-lt"/>
              <a:buAutoNum type="arabicPeriod" startAt="5"/>
            </a:pPr>
            <a:r>
              <a:rPr lang="en-US" dirty="0"/>
              <a:t>End-host sends ARP request for MAC of local DNS </a:t>
            </a:r>
            <a:r>
              <a:rPr lang="en-US" dirty="0" smtClean="0"/>
              <a:t>server</a:t>
            </a:r>
          </a:p>
          <a:p>
            <a:pPr marL="1828800" lvl="3" indent="-457200">
              <a:buFont typeface="+mj-lt"/>
              <a:buAutoNum type="arabicPeriod" startAt="5"/>
            </a:pPr>
            <a:r>
              <a:rPr lang="en-US" dirty="0" smtClean="0"/>
              <a:t>Local </a:t>
            </a:r>
            <a:r>
              <a:rPr lang="en-US" dirty="0"/>
              <a:t>DNS server sends ARP </a:t>
            </a:r>
            <a:r>
              <a:rPr lang="en-US" dirty="0" smtClean="0"/>
              <a:t>reply</a:t>
            </a:r>
          </a:p>
          <a:p>
            <a:pPr marL="1371600" lvl="2" indent="-457200">
              <a:buFont typeface="+mj-lt"/>
              <a:buAutoNum type="arabicPeriod" startAt="7"/>
            </a:pPr>
            <a:r>
              <a:rPr lang="en-US" dirty="0"/>
              <a:t>End-host sends DNS request to local DNS </a:t>
            </a:r>
            <a:r>
              <a:rPr lang="en-US" dirty="0" smtClean="0"/>
              <a:t>server</a:t>
            </a:r>
          </a:p>
          <a:p>
            <a:pPr lvl="2"/>
            <a:r>
              <a:rPr lang="en-US" dirty="0" smtClean="0"/>
              <a:t>ARP</a:t>
            </a:r>
          </a:p>
          <a:p>
            <a:pPr marL="1828800" lvl="3" indent="-457200">
              <a:buFont typeface="+mj-lt"/>
              <a:buAutoNum type="arabicPeriod" startAt="8"/>
            </a:pPr>
            <a:r>
              <a:rPr lang="en-US" dirty="0" smtClean="0"/>
              <a:t>Local </a:t>
            </a:r>
            <a:r>
              <a:rPr lang="en-US" dirty="0"/>
              <a:t>DNS server sends ARP request for MAC for IP </a:t>
            </a:r>
            <a:r>
              <a:rPr lang="en-US" dirty="0" smtClean="0"/>
              <a:t>10.1.2.1</a:t>
            </a:r>
          </a:p>
          <a:p>
            <a:pPr marL="1828800" lvl="3" indent="-457200">
              <a:buFont typeface="+mj-lt"/>
              <a:buAutoNum type="arabicPeriod" startAt="8"/>
            </a:pPr>
            <a:r>
              <a:rPr lang="en-US" dirty="0" smtClean="0"/>
              <a:t>Gateway </a:t>
            </a:r>
            <a:r>
              <a:rPr lang="en-US" dirty="0"/>
              <a:t>send ARP reply to DNS server</a:t>
            </a:r>
          </a:p>
          <a:p>
            <a:pPr marL="1371600" lvl="2" indent="-457200">
              <a:buFont typeface="+mj-lt"/>
              <a:buAutoNum type="arabicPeriod" startAt="10"/>
            </a:pPr>
            <a:r>
              <a:rPr lang="en-US" dirty="0"/>
              <a:t>Local DNS server sends DNS query to DNS root </a:t>
            </a:r>
            <a:r>
              <a:rPr lang="en-US" dirty="0" smtClean="0"/>
              <a:t>server</a:t>
            </a:r>
          </a:p>
          <a:p>
            <a:pPr marL="1371600" lvl="2" indent="-457200">
              <a:buFont typeface="+mj-lt"/>
              <a:buAutoNum type="arabicPeriod" startAt="10"/>
            </a:pPr>
            <a:r>
              <a:rPr lang="en-US" dirty="0" smtClean="0"/>
              <a:t>Root server replies with name and IP of TLD</a:t>
            </a:r>
          </a:p>
          <a:p>
            <a:pPr marL="1371600" lvl="2" indent="-457200">
              <a:buFont typeface="+mj-lt"/>
              <a:buAutoNum type="arabicPeriod" startAt="10"/>
            </a:pPr>
            <a:r>
              <a:rPr lang="en-US" dirty="0" smtClean="0"/>
              <a:t>Local DNS send DNS query to TLD</a:t>
            </a:r>
          </a:p>
          <a:p>
            <a:pPr marL="1371600" lvl="2" indent="-457200">
              <a:buFont typeface="+mj-lt"/>
              <a:buAutoNum type="arabicPeriod" startAt="10"/>
            </a:pPr>
            <a:r>
              <a:rPr lang="en-US" dirty="0" smtClean="0"/>
              <a:t>TLD replies with name and IP of google DNS</a:t>
            </a:r>
          </a:p>
          <a:p>
            <a:pPr marL="1371600" lvl="2" indent="-457200">
              <a:buFont typeface="+mj-lt"/>
              <a:buAutoNum type="arabicPeriod" startAt="10"/>
            </a:pPr>
            <a:r>
              <a:rPr lang="en-US" dirty="0" smtClean="0"/>
              <a:t>Local DNS send query to google DNS</a:t>
            </a:r>
          </a:p>
          <a:p>
            <a:pPr marL="1371600" lvl="2" indent="-457200">
              <a:buFont typeface="+mj-lt"/>
              <a:buAutoNum type="arabicPeriod" startAt="10"/>
            </a:pPr>
            <a:r>
              <a:rPr lang="en-US" dirty="0" smtClean="0"/>
              <a:t>Google DNS replies with IP of google web server</a:t>
            </a:r>
          </a:p>
          <a:p>
            <a:pPr marL="1371600" lvl="2" indent="-457200">
              <a:buFont typeface="+mj-lt"/>
              <a:buAutoNum type="arabicPeriod" startAt="10"/>
            </a:pPr>
            <a:r>
              <a:rPr lang="en-US" dirty="0" smtClean="0"/>
              <a:t>Local DNS send reply to </a:t>
            </a:r>
            <a:r>
              <a:rPr lang="en-US" dirty="0" smtClean="0"/>
              <a:t>end-host</a:t>
            </a:r>
            <a:endParaRPr lang="en-US" dirty="0" smtClean="0"/>
          </a:p>
        </p:txBody>
      </p:sp>
      <p:sp>
        <p:nvSpPr>
          <p:cNvPr id="69" name="Content Placeholder 68"/>
          <p:cNvSpPr>
            <a:spLocks noGrp="1"/>
          </p:cNvSpPr>
          <p:nvPr>
            <p:ph sz="half" idx="2"/>
          </p:nvPr>
        </p:nvSpPr>
        <p:spPr>
          <a:xfrm>
            <a:off x="4686006" y="472680"/>
            <a:ext cx="4038600" cy="4525963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/>
              <a:t>Download web page</a:t>
            </a:r>
          </a:p>
          <a:p>
            <a:pPr lvl="1"/>
            <a:r>
              <a:rPr lang="en-US" dirty="0"/>
              <a:t>TCP to establish a connection</a:t>
            </a:r>
          </a:p>
          <a:p>
            <a:pPr lvl="2"/>
            <a:r>
              <a:rPr lang="en-US" dirty="0"/>
              <a:t>ARP</a:t>
            </a:r>
          </a:p>
          <a:p>
            <a:pPr marL="1828800" lvl="3" indent="-457200">
              <a:buFont typeface="+mj-lt"/>
              <a:buAutoNum type="arabicPeriod" startAt="17"/>
            </a:pPr>
            <a:r>
              <a:rPr lang="en-US" dirty="0"/>
              <a:t>End-host send ARP request for MAC for IP 10.1.2.1</a:t>
            </a:r>
          </a:p>
          <a:p>
            <a:pPr marL="1828800" lvl="3" indent="-457200">
              <a:buFont typeface="+mj-lt"/>
              <a:buAutoNum type="arabicPeriod" startAt="17"/>
            </a:pPr>
            <a:r>
              <a:rPr lang="en-US" dirty="0"/>
              <a:t>Gateway send ARP reply</a:t>
            </a:r>
          </a:p>
          <a:p>
            <a:pPr marL="1371600" lvl="2" indent="-457200">
              <a:buFont typeface="+mj-lt"/>
              <a:buAutoNum type="arabicPeriod" startAt="19"/>
            </a:pPr>
            <a:r>
              <a:rPr lang="en-US" dirty="0"/>
              <a:t>End-host sends TCP SYN packet to google web server</a:t>
            </a:r>
          </a:p>
          <a:p>
            <a:pPr marL="1371600" lvl="2" indent="-457200">
              <a:buFont typeface="+mj-lt"/>
              <a:buAutoNum type="arabicPeriod" startAt="19"/>
            </a:pPr>
            <a:r>
              <a:rPr lang="en-US" dirty="0"/>
              <a:t>Google web server send TCP SYN+ACK to end-host</a:t>
            </a:r>
          </a:p>
          <a:p>
            <a:pPr marL="1371600" lvl="2" indent="-457200">
              <a:buFont typeface="+mj-lt"/>
              <a:buAutoNum type="arabicPeriod" startAt="19"/>
            </a:pPr>
            <a:r>
              <a:rPr lang="en-US" dirty="0"/>
              <a:t>End-host sends TCP ACK back to google web server</a:t>
            </a:r>
          </a:p>
          <a:p>
            <a:pPr lvl="1"/>
            <a:r>
              <a:rPr lang="en-US" dirty="0"/>
              <a:t>HTTP request and response</a:t>
            </a:r>
          </a:p>
          <a:p>
            <a:pPr marL="1371600" lvl="2" indent="-457200">
              <a:buFont typeface="+mj-lt"/>
              <a:buAutoNum type="arabicPeriod" startAt="22"/>
            </a:pPr>
            <a:r>
              <a:rPr lang="en-US" dirty="0"/>
              <a:t>End host request send HTTP request to google web server</a:t>
            </a:r>
          </a:p>
          <a:p>
            <a:pPr marL="1371600" lvl="2" indent="-457200">
              <a:buFont typeface="+mj-lt"/>
              <a:buAutoNum type="arabicPeriod" startAt="22"/>
            </a:pPr>
            <a:r>
              <a:rPr lang="en-US" dirty="0"/>
              <a:t>Google web server send TCP ACK</a:t>
            </a:r>
          </a:p>
          <a:p>
            <a:pPr marL="1371600" lvl="2" indent="-457200">
              <a:buFont typeface="+mj-lt"/>
              <a:buAutoNum type="arabicPeriod" startAt="22"/>
            </a:pPr>
            <a:r>
              <a:rPr lang="en-US" dirty="0"/>
              <a:t>Google web server send HTTP reply with the html file</a:t>
            </a:r>
          </a:p>
          <a:p>
            <a:pPr marL="1371600" lvl="2" indent="-457200">
              <a:buFont typeface="+mj-lt"/>
              <a:buAutoNum type="arabicPeriod" startAt="22"/>
            </a:pPr>
            <a:r>
              <a:rPr lang="en-US" dirty="0"/>
              <a:t>End host send TCP ACK</a:t>
            </a:r>
          </a:p>
          <a:p>
            <a:pPr lvl="2"/>
            <a:r>
              <a:rPr lang="en-US" dirty="0"/>
              <a:t>(maybe other web objects are requested and sent)</a:t>
            </a:r>
          </a:p>
          <a:p>
            <a:pPr lvl="1"/>
            <a:r>
              <a:rPr lang="en-US" dirty="0"/>
              <a:t>End host displays web page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011"/>
            <a:ext cx="2431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ALL packets sent in LAN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838200" y="4568739"/>
            <a:ext cx="7168793" cy="2385361"/>
            <a:chOff x="76200" y="2682875"/>
            <a:chExt cx="8828571" cy="3597703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>
              <p:custDataLst>
                <p:tags r:id="rId2"/>
              </p:custDataLst>
              <p:extLst>
                <p:ext uri="{D42A27DB-BD31-4B8C-83A1-F6EECF244321}">
                  <p14:modId xmlns:p14="http://schemas.microsoft.com/office/powerpoint/2010/main" val="1547576379"/>
                </p:ext>
              </p:extLst>
            </p:nvPr>
          </p:nvGraphicFramePr>
          <p:xfrm>
            <a:off x="473075" y="3668713"/>
            <a:ext cx="522288" cy="434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8" name="Clip" r:id="rId38" imgW="1305000" imgH="1085760" progId="">
                    <p:embed/>
                  </p:oleObj>
                </mc:Choice>
                <mc:Fallback>
                  <p:oleObj name="Clip" r:id="rId38" imgW="1305000" imgH="108576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3075" y="3668713"/>
                          <a:ext cx="522288" cy="4349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" name="Group 5"/>
            <p:cNvGrpSpPr>
              <a:grpSpLocks/>
            </p:cNvGrpSpPr>
            <p:nvPr>
              <p:custDataLst>
                <p:tags r:id="rId3"/>
              </p:custDataLst>
            </p:nvPr>
          </p:nvGrpSpPr>
          <p:grpSpPr bwMode="auto">
            <a:xfrm>
              <a:off x="2378075" y="3775075"/>
              <a:ext cx="501650" cy="220663"/>
              <a:chOff x="3922" y="3096"/>
              <a:chExt cx="316" cy="139"/>
            </a:xfrm>
          </p:grpSpPr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3922" y="3177"/>
                <a:ext cx="263" cy="58"/>
              </a:xfrm>
              <a:prstGeom prst="rect">
                <a:avLst/>
              </a:prstGeom>
              <a:solidFill>
                <a:schemeClr val="hlink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l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 sz="1200"/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auto">
              <a:xfrm>
                <a:off x="3958" y="3099"/>
                <a:ext cx="280" cy="63"/>
              </a:xfrm>
              <a:custGeom>
                <a:avLst/>
                <a:gdLst/>
                <a:ahLst/>
                <a:cxnLst>
                  <a:cxn ang="0">
                    <a:pos x="0" y="63"/>
                  </a:cxn>
                  <a:cxn ang="0">
                    <a:pos x="37" y="62"/>
                  </a:cxn>
                  <a:cxn ang="0">
                    <a:pos x="219" y="0"/>
                  </a:cxn>
                  <a:cxn ang="0">
                    <a:pos x="280" y="0"/>
                  </a:cxn>
                </a:cxnLst>
                <a:rect l="0" t="0" r="r" b="b"/>
                <a:pathLst>
                  <a:path w="280" h="63">
                    <a:moveTo>
                      <a:pt x="0" y="63"/>
                    </a:moveTo>
                    <a:lnTo>
                      <a:pt x="37" y="62"/>
                    </a:lnTo>
                    <a:lnTo>
                      <a:pt x="219" y="0"/>
                    </a:lnTo>
                    <a:lnTo>
                      <a:pt x="280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 sz="1200"/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auto">
              <a:xfrm>
                <a:off x="4029" y="3096"/>
                <a:ext cx="145" cy="6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" y="0"/>
                  </a:cxn>
                  <a:cxn ang="0">
                    <a:pos x="102" y="74"/>
                  </a:cxn>
                  <a:cxn ang="0">
                    <a:pos x="148" y="74"/>
                  </a:cxn>
                </a:cxnLst>
                <a:rect l="0" t="0" r="r" b="b"/>
                <a:pathLst>
                  <a:path w="148" h="74">
                    <a:moveTo>
                      <a:pt x="0" y="0"/>
                    </a:moveTo>
                    <a:lnTo>
                      <a:pt x="40" y="0"/>
                    </a:lnTo>
                    <a:lnTo>
                      <a:pt x="102" y="74"/>
                    </a:lnTo>
                    <a:lnTo>
                      <a:pt x="148" y="7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 sz="1200"/>
              </a:p>
            </p:txBody>
          </p:sp>
        </p:grpSp>
        <p:grpSp>
          <p:nvGrpSpPr>
            <p:cNvPr id="10" name="Group 9"/>
            <p:cNvGrpSpPr>
              <a:grpSpLocks/>
            </p:cNvGrpSpPr>
            <p:nvPr>
              <p:custDataLst>
                <p:tags r:id="rId4"/>
              </p:custDataLst>
            </p:nvPr>
          </p:nvGrpSpPr>
          <p:grpSpPr bwMode="auto">
            <a:xfrm>
              <a:off x="6111875" y="3779838"/>
              <a:ext cx="495300" cy="211137"/>
              <a:chOff x="533" y="321"/>
              <a:chExt cx="359" cy="180"/>
            </a:xfrm>
          </p:grpSpPr>
          <p:grpSp>
            <p:nvGrpSpPr>
              <p:cNvPr id="11" name="Group 10"/>
              <p:cNvGrpSpPr>
                <a:grpSpLocks/>
              </p:cNvGrpSpPr>
              <p:nvPr/>
            </p:nvGrpSpPr>
            <p:grpSpPr bwMode="auto">
              <a:xfrm>
                <a:off x="533" y="321"/>
                <a:ext cx="359" cy="180"/>
                <a:chOff x="1009" y="655"/>
                <a:chExt cx="359" cy="180"/>
              </a:xfrm>
            </p:grpSpPr>
            <p:sp>
              <p:nvSpPr>
                <p:cNvPr id="13" name="Oval 12"/>
                <p:cNvSpPr>
                  <a:spLocks noChangeArrowheads="1"/>
                </p:cNvSpPr>
                <p:nvPr/>
              </p:nvSpPr>
              <p:spPr bwMode="auto">
                <a:xfrm>
                  <a:off x="1012" y="735"/>
                  <a:ext cx="356" cy="100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14" name="Line 12"/>
                <p:cNvSpPr>
                  <a:spLocks noChangeShapeType="1"/>
                </p:cNvSpPr>
                <p:nvPr/>
              </p:nvSpPr>
              <p:spPr bwMode="auto">
                <a:xfrm>
                  <a:off x="1012" y="727"/>
                  <a:ext cx="0" cy="6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15" name="Line 13"/>
                <p:cNvSpPr>
                  <a:spLocks noChangeShapeType="1"/>
                </p:cNvSpPr>
                <p:nvPr/>
              </p:nvSpPr>
              <p:spPr bwMode="auto">
                <a:xfrm>
                  <a:off x="1368" y="727"/>
                  <a:ext cx="0" cy="6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sp>
              <p:nvSpPr>
                <p:cNvPr id="16" name="Rectangle 15"/>
                <p:cNvSpPr>
                  <a:spLocks noChangeArrowheads="1"/>
                </p:cNvSpPr>
                <p:nvPr/>
              </p:nvSpPr>
              <p:spPr bwMode="auto">
                <a:xfrm>
                  <a:off x="1012" y="727"/>
                  <a:ext cx="353" cy="61"/>
                </a:xfrm>
                <a:prstGeom prst="rect">
                  <a:avLst/>
                </a:prstGeom>
                <a:solidFill>
                  <a:schemeClr val="hlink"/>
                </a:solidFill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en-US" sz="1600">
                    <a:latin typeface="Times New Roman" pitchFamily="18" charset="0"/>
                  </a:endParaRPr>
                </a:p>
              </p:txBody>
            </p:sp>
            <p:sp>
              <p:nvSpPr>
                <p:cNvPr id="17" name="Oval 16"/>
                <p:cNvSpPr>
                  <a:spLocks noChangeArrowheads="1"/>
                </p:cNvSpPr>
                <p:nvPr/>
              </p:nvSpPr>
              <p:spPr bwMode="auto">
                <a:xfrm>
                  <a:off x="1009" y="655"/>
                  <a:ext cx="356" cy="116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sz="1200"/>
                </a:p>
              </p:txBody>
            </p:sp>
            <p:grpSp>
              <p:nvGrpSpPr>
                <p:cNvPr id="18" name="Group 17"/>
                <p:cNvGrpSpPr>
                  <a:grpSpLocks/>
                </p:cNvGrpSpPr>
                <p:nvPr/>
              </p:nvGrpSpPr>
              <p:grpSpPr bwMode="auto">
                <a:xfrm>
                  <a:off x="1095" y="681"/>
                  <a:ext cx="176" cy="68"/>
                  <a:chOff x="2848" y="848"/>
                  <a:chExt cx="140" cy="98"/>
                </a:xfrm>
              </p:grpSpPr>
              <p:sp>
                <p:nvSpPr>
                  <p:cNvPr id="23" name="Line 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200"/>
                  </a:p>
                </p:txBody>
              </p:sp>
              <p:sp>
                <p:nvSpPr>
                  <p:cNvPr id="24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200"/>
                  </a:p>
                </p:txBody>
              </p:sp>
              <p:sp>
                <p:nvSpPr>
                  <p:cNvPr id="25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200"/>
                  </a:p>
                </p:txBody>
              </p:sp>
            </p:grpSp>
            <p:grpSp>
              <p:nvGrpSpPr>
                <p:cNvPr id="19" name="Group 20"/>
                <p:cNvGrpSpPr>
                  <a:grpSpLocks/>
                </p:cNvGrpSpPr>
                <p:nvPr/>
              </p:nvGrpSpPr>
              <p:grpSpPr bwMode="auto">
                <a:xfrm flipV="1">
                  <a:off x="1095" y="680"/>
                  <a:ext cx="176" cy="68"/>
                  <a:chOff x="2848" y="848"/>
                  <a:chExt cx="140" cy="98"/>
                </a:xfrm>
              </p:grpSpPr>
              <p:sp>
                <p:nvSpPr>
                  <p:cNvPr id="20" name="Line 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200"/>
                  </a:p>
                </p:txBody>
              </p:sp>
              <p:sp>
                <p:nvSpPr>
                  <p:cNvPr id="21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200"/>
                  </a:p>
                </p:txBody>
              </p:sp>
              <p:sp>
                <p:nvSpPr>
                  <p:cNvPr id="22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 sz="1200"/>
                  </a:p>
                </p:txBody>
              </p:sp>
            </p:grpSp>
          </p:grpSp>
          <p:sp>
            <p:nvSpPr>
              <p:cNvPr id="12" name="Line 24"/>
              <p:cNvSpPr>
                <a:spLocks noChangeShapeType="1"/>
              </p:cNvSpPr>
              <p:nvPr/>
            </p:nvSpPr>
            <p:spPr bwMode="auto">
              <a:xfrm>
                <a:off x="535" y="368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200"/>
              </a:p>
            </p:txBody>
          </p:sp>
        </p:grpSp>
        <p:grpSp>
          <p:nvGrpSpPr>
            <p:cNvPr id="26" name="Group 25"/>
            <p:cNvGrpSpPr>
              <a:grpSpLocks/>
            </p:cNvGrpSpPr>
            <p:nvPr>
              <p:custDataLst>
                <p:tags r:id="rId5"/>
              </p:custDataLst>
            </p:nvPr>
          </p:nvGrpSpPr>
          <p:grpSpPr bwMode="auto">
            <a:xfrm>
              <a:off x="4206875" y="3775075"/>
              <a:ext cx="501650" cy="220663"/>
              <a:chOff x="3922" y="3096"/>
              <a:chExt cx="316" cy="139"/>
            </a:xfrm>
          </p:grpSpPr>
          <p:sp>
            <p:nvSpPr>
              <p:cNvPr id="27" name="Rectangle 26"/>
              <p:cNvSpPr>
                <a:spLocks noChangeArrowheads="1"/>
              </p:cNvSpPr>
              <p:nvPr/>
            </p:nvSpPr>
            <p:spPr bwMode="auto">
              <a:xfrm>
                <a:off x="3922" y="3177"/>
                <a:ext cx="263" cy="58"/>
              </a:xfrm>
              <a:prstGeom prst="rect">
                <a:avLst/>
              </a:prstGeom>
              <a:solidFill>
                <a:schemeClr val="hlink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l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 sz="1200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3958" y="3099"/>
                <a:ext cx="280" cy="63"/>
              </a:xfrm>
              <a:custGeom>
                <a:avLst/>
                <a:gdLst/>
                <a:ahLst/>
                <a:cxnLst>
                  <a:cxn ang="0">
                    <a:pos x="0" y="63"/>
                  </a:cxn>
                  <a:cxn ang="0">
                    <a:pos x="37" y="62"/>
                  </a:cxn>
                  <a:cxn ang="0">
                    <a:pos x="219" y="0"/>
                  </a:cxn>
                  <a:cxn ang="0">
                    <a:pos x="280" y="0"/>
                  </a:cxn>
                </a:cxnLst>
                <a:rect l="0" t="0" r="r" b="b"/>
                <a:pathLst>
                  <a:path w="280" h="63">
                    <a:moveTo>
                      <a:pt x="0" y="63"/>
                    </a:moveTo>
                    <a:lnTo>
                      <a:pt x="37" y="62"/>
                    </a:lnTo>
                    <a:lnTo>
                      <a:pt x="219" y="0"/>
                    </a:lnTo>
                    <a:lnTo>
                      <a:pt x="280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 sz="1200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4029" y="3096"/>
                <a:ext cx="145" cy="6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" y="0"/>
                  </a:cxn>
                  <a:cxn ang="0">
                    <a:pos x="102" y="74"/>
                  </a:cxn>
                  <a:cxn ang="0">
                    <a:pos x="148" y="74"/>
                  </a:cxn>
                </a:cxnLst>
                <a:rect l="0" t="0" r="r" b="b"/>
                <a:pathLst>
                  <a:path w="148" h="74">
                    <a:moveTo>
                      <a:pt x="0" y="0"/>
                    </a:moveTo>
                    <a:lnTo>
                      <a:pt x="40" y="0"/>
                    </a:lnTo>
                    <a:lnTo>
                      <a:pt x="102" y="74"/>
                    </a:lnTo>
                    <a:lnTo>
                      <a:pt x="148" y="7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 sz="1200"/>
              </a:p>
            </p:txBody>
          </p:sp>
        </p:grpSp>
        <p:grpSp>
          <p:nvGrpSpPr>
            <p:cNvPr id="30" name="Group 29"/>
            <p:cNvGrpSpPr>
              <a:grpSpLocks/>
            </p:cNvGrpSpPr>
            <p:nvPr>
              <p:custDataLst>
                <p:tags r:id="rId6"/>
              </p:custDataLst>
            </p:nvPr>
          </p:nvGrpSpPr>
          <p:grpSpPr bwMode="auto">
            <a:xfrm>
              <a:off x="2301875" y="4724400"/>
              <a:ext cx="501650" cy="220663"/>
              <a:chOff x="3922" y="3096"/>
              <a:chExt cx="316" cy="139"/>
            </a:xfrm>
          </p:grpSpPr>
          <p:sp>
            <p:nvSpPr>
              <p:cNvPr id="31" name="Rectangle 30"/>
              <p:cNvSpPr>
                <a:spLocks noChangeArrowheads="1"/>
              </p:cNvSpPr>
              <p:nvPr/>
            </p:nvSpPr>
            <p:spPr bwMode="auto">
              <a:xfrm>
                <a:off x="3922" y="3177"/>
                <a:ext cx="263" cy="58"/>
              </a:xfrm>
              <a:prstGeom prst="rect">
                <a:avLst/>
              </a:prstGeom>
              <a:solidFill>
                <a:schemeClr val="hlink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l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 sz="1200"/>
              </a:p>
            </p:txBody>
          </p:sp>
          <p:sp>
            <p:nvSpPr>
              <p:cNvPr id="32" name="Freeform 31"/>
              <p:cNvSpPr>
                <a:spLocks/>
              </p:cNvSpPr>
              <p:nvPr/>
            </p:nvSpPr>
            <p:spPr bwMode="auto">
              <a:xfrm>
                <a:off x="3958" y="3099"/>
                <a:ext cx="280" cy="63"/>
              </a:xfrm>
              <a:custGeom>
                <a:avLst/>
                <a:gdLst/>
                <a:ahLst/>
                <a:cxnLst>
                  <a:cxn ang="0">
                    <a:pos x="0" y="63"/>
                  </a:cxn>
                  <a:cxn ang="0">
                    <a:pos x="37" y="62"/>
                  </a:cxn>
                  <a:cxn ang="0">
                    <a:pos x="219" y="0"/>
                  </a:cxn>
                  <a:cxn ang="0">
                    <a:pos x="280" y="0"/>
                  </a:cxn>
                </a:cxnLst>
                <a:rect l="0" t="0" r="r" b="b"/>
                <a:pathLst>
                  <a:path w="280" h="63">
                    <a:moveTo>
                      <a:pt x="0" y="63"/>
                    </a:moveTo>
                    <a:lnTo>
                      <a:pt x="37" y="62"/>
                    </a:lnTo>
                    <a:lnTo>
                      <a:pt x="219" y="0"/>
                    </a:lnTo>
                    <a:lnTo>
                      <a:pt x="280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 sz="1200"/>
              </a:p>
            </p:txBody>
          </p:sp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4029" y="3096"/>
                <a:ext cx="145" cy="6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" y="0"/>
                  </a:cxn>
                  <a:cxn ang="0">
                    <a:pos x="102" y="74"/>
                  </a:cxn>
                  <a:cxn ang="0">
                    <a:pos x="148" y="74"/>
                  </a:cxn>
                </a:cxnLst>
                <a:rect l="0" t="0" r="r" b="b"/>
                <a:pathLst>
                  <a:path w="148" h="74">
                    <a:moveTo>
                      <a:pt x="0" y="0"/>
                    </a:moveTo>
                    <a:lnTo>
                      <a:pt x="40" y="0"/>
                    </a:lnTo>
                    <a:lnTo>
                      <a:pt x="102" y="74"/>
                    </a:lnTo>
                    <a:lnTo>
                      <a:pt x="148" y="7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 sz="1200"/>
              </a:p>
            </p:txBody>
          </p:sp>
        </p:grpSp>
        <p:sp>
          <p:nvSpPr>
            <p:cNvPr id="34" name="Text Box 45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76200" y="4202113"/>
              <a:ext cx="1658676" cy="870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 dirty="0"/>
                <a:t>End-host</a:t>
              </a:r>
            </a:p>
            <a:p>
              <a:r>
                <a:rPr lang="en-US" sz="1050" dirty="0"/>
                <a:t>IP: 10.1.2.3</a:t>
              </a:r>
            </a:p>
            <a:p>
              <a:r>
                <a:rPr lang="en-US" sz="1050" dirty="0"/>
                <a:t>MAC: 11:11:11:11:11</a:t>
              </a:r>
            </a:p>
          </p:txBody>
        </p:sp>
        <p:sp>
          <p:nvSpPr>
            <p:cNvPr id="35" name="Text Box 46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5426074" y="3886199"/>
              <a:ext cx="1658676" cy="870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/>
                <a:t>gateway</a:t>
              </a:r>
            </a:p>
            <a:p>
              <a:r>
                <a:rPr lang="en-US" sz="1050"/>
                <a:t>IP: 10.1.2.1</a:t>
              </a:r>
            </a:p>
            <a:p>
              <a:r>
                <a:rPr lang="en-US" sz="1050"/>
                <a:t>MAC: 22:22:22:22:22</a:t>
              </a:r>
            </a:p>
          </p:txBody>
        </p:sp>
        <p:sp>
          <p:nvSpPr>
            <p:cNvPr id="36" name="Text Box 47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7696200" y="2682875"/>
              <a:ext cx="1208571" cy="6498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/>
                <a:t>Google server</a:t>
              </a:r>
            </a:p>
            <a:p>
              <a:r>
                <a:rPr lang="en-US" sz="1050"/>
                <a:t>IP: 201.1.2.3</a:t>
              </a:r>
            </a:p>
          </p:txBody>
        </p:sp>
        <p:graphicFrame>
          <p:nvGraphicFramePr>
            <p:cNvPr id="37" name="Object 48"/>
            <p:cNvGraphicFramePr>
              <a:graphicFrameLocks noChangeAspect="1"/>
            </p:cNvGraphicFramePr>
            <p:nvPr>
              <p:custDataLst>
                <p:tags r:id="rId10"/>
              </p:custDataLst>
              <p:extLst>
                <p:ext uri="{D42A27DB-BD31-4B8C-83A1-F6EECF244321}">
                  <p14:modId xmlns:p14="http://schemas.microsoft.com/office/powerpoint/2010/main" val="3162459031"/>
                </p:ext>
              </p:extLst>
            </p:nvPr>
          </p:nvGraphicFramePr>
          <p:xfrm>
            <a:off x="8001000" y="3668713"/>
            <a:ext cx="522288" cy="434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9" name="Clip" r:id="rId40" imgW="1305000" imgH="1085760" progId="">
                    <p:embed/>
                  </p:oleObj>
                </mc:Choice>
                <mc:Fallback>
                  <p:oleObj name="Clip" r:id="rId40" imgW="1305000" imgH="108576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01000" y="3668713"/>
                          <a:ext cx="522288" cy="4349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8" name="AutoShape 117"/>
            <p:cNvCxnSpPr>
              <a:cxnSpLocks noChangeShapeType="1"/>
              <a:endCxn id="7" idx="1"/>
            </p:cNvCxnSpPr>
            <p:nvPr>
              <p:custDataLst>
                <p:tags r:id="rId11"/>
              </p:custDataLst>
            </p:nvPr>
          </p:nvCxnSpPr>
          <p:spPr bwMode="auto">
            <a:xfrm>
              <a:off x="995363" y="3886200"/>
              <a:ext cx="1382712" cy="635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39" name="AutoShape 118"/>
            <p:cNvCxnSpPr>
              <a:cxnSpLocks noChangeShapeType="1"/>
              <a:stCxn id="31" idx="0"/>
              <a:endCxn id="7" idx="3"/>
            </p:cNvCxnSpPr>
            <p:nvPr>
              <p:custDataLst>
                <p:tags r:id="rId12"/>
              </p:custDataLst>
            </p:nvPr>
          </p:nvCxnSpPr>
          <p:spPr bwMode="auto">
            <a:xfrm flipV="1">
              <a:off x="2510632" y="3949701"/>
              <a:ext cx="284956" cy="9032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40" name="AutoShape 119"/>
            <p:cNvCxnSpPr>
              <a:cxnSpLocks noChangeShapeType="1"/>
              <a:stCxn id="7" idx="3"/>
              <a:endCxn id="27" idx="1"/>
            </p:cNvCxnSpPr>
            <p:nvPr>
              <p:custDataLst>
                <p:tags r:id="rId13"/>
              </p:custDataLst>
            </p:nvPr>
          </p:nvCxnSpPr>
          <p:spPr bwMode="auto">
            <a:xfrm>
              <a:off x="2795588" y="3949700"/>
              <a:ext cx="1411287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41" name="AutoShape 120"/>
            <p:cNvCxnSpPr>
              <a:cxnSpLocks noChangeShapeType="1"/>
              <a:stCxn id="27" idx="3"/>
              <a:endCxn id="20" idx="0"/>
            </p:cNvCxnSpPr>
            <p:nvPr>
              <p:custDataLst>
                <p:tags r:id="rId14"/>
              </p:custDataLst>
            </p:nvPr>
          </p:nvCxnSpPr>
          <p:spPr bwMode="auto">
            <a:xfrm flipV="1">
              <a:off x="4624388" y="3873500"/>
              <a:ext cx="1606550" cy="76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42" name="AutoShape 121"/>
            <p:cNvCxnSpPr>
              <a:cxnSpLocks noChangeShapeType="1"/>
              <a:stCxn id="17" idx="6"/>
            </p:cNvCxnSpPr>
            <p:nvPr>
              <p:custDataLst>
                <p:tags r:id="rId15"/>
              </p:custDataLst>
            </p:nvPr>
          </p:nvCxnSpPr>
          <p:spPr bwMode="auto">
            <a:xfrm>
              <a:off x="6602413" y="3848100"/>
              <a:ext cx="1398587" cy="381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43" name="Text Box 122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2079626" y="3638550"/>
              <a:ext cx="324155" cy="417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44" name="Text Box 123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3009900" y="3638550"/>
              <a:ext cx="324155" cy="417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3</a:t>
              </a:r>
            </a:p>
          </p:txBody>
        </p:sp>
        <p:sp>
          <p:nvSpPr>
            <p:cNvPr id="45" name="Text Box 124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606675" y="3962400"/>
              <a:ext cx="324155" cy="417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  <p:sp>
          <p:nvSpPr>
            <p:cNvPr id="46" name="Text Box 125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4838699" y="3638550"/>
              <a:ext cx="324155" cy="417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47" name="Text Box 126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771900" y="3638550"/>
              <a:ext cx="324155" cy="417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/>
                <a:t>2</a:t>
              </a:r>
            </a:p>
          </p:txBody>
        </p:sp>
        <p:sp>
          <p:nvSpPr>
            <p:cNvPr id="48" name="AutoShape 127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716713" y="3646488"/>
              <a:ext cx="1150458" cy="457200"/>
            </a:xfrm>
            <a:prstGeom prst="cloudCallout">
              <a:avLst>
                <a:gd name="adj1" fmla="val 15972"/>
                <a:gd name="adj2" fmla="val -49653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0" rIns="0"/>
            <a:lstStyle/>
            <a:p>
              <a:pPr algn="ctr"/>
              <a:r>
                <a:rPr lang="en-US" sz="1050" dirty="0"/>
                <a:t>internet</a:t>
              </a:r>
            </a:p>
          </p:txBody>
        </p:sp>
        <p:sp>
          <p:nvSpPr>
            <p:cNvPr id="49" name="Text Box 137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2041526" y="4402137"/>
              <a:ext cx="632121" cy="3017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700"/>
                <a:t>interface</a:t>
              </a:r>
            </a:p>
          </p:txBody>
        </p:sp>
        <p:sp>
          <p:nvSpPr>
            <p:cNvPr id="50" name="Line 138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 flipV="1">
              <a:off x="2447925" y="4244975"/>
              <a:ext cx="2286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sz="1200"/>
            </a:p>
          </p:txBody>
        </p:sp>
        <p:graphicFrame>
          <p:nvGraphicFramePr>
            <p:cNvPr id="51" name="Object 4"/>
            <p:cNvGraphicFramePr>
              <a:graphicFrameLocks noChangeAspect="1"/>
            </p:cNvGraphicFramePr>
            <p:nvPr>
              <p:custDataLst>
                <p:tags r:id="rId24"/>
              </p:custDataLst>
              <p:extLst>
                <p:ext uri="{D42A27DB-BD31-4B8C-83A1-F6EECF244321}">
                  <p14:modId xmlns:p14="http://schemas.microsoft.com/office/powerpoint/2010/main" val="842199172"/>
                </p:ext>
              </p:extLst>
            </p:nvPr>
          </p:nvGraphicFramePr>
          <p:xfrm>
            <a:off x="3962400" y="4953000"/>
            <a:ext cx="522288" cy="434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0" name="Clip" r:id="rId41" imgW="1305000" imgH="1085760" progId="">
                    <p:embed/>
                  </p:oleObj>
                </mc:Choice>
                <mc:Fallback>
                  <p:oleObj name="Clip" r:id="rId41" imgW="1305000" imgH="108576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2400" y="4953000"/>
                          <a:ext cx="522288" cy="4349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2" name="Text Box 45"/>
            <p:cNvSpPr txBox="1"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3505199" y="5281137"/>
              <a:ext cx="1658676" cy="870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 dirty="0" smtClean="0"/>
                <a:t>DNS server</a:t>
              </a:r>
              <a:endParaRPr lang="en-US" sz="1050" dirty="0"/>
            </a:p>
            <a:p>
              <a:r>
                <a:rPr lang="en-US" sz="1050" dirty="0"/>
                <a:t>IP: </a:t>
              </a:r>
              <a:r>
                <a:rPr lang="en-US" sz="1050" dirty="0" smtClean="0"/>
                <a:t>10.1.2.4</a:t>
              </a:r>
              <a:endParaRPr lang="en-US" sz="1050" dirty="0"/>
            </a:p>
            <a:p>
              <a:r>
                <a:rPr lang="en-US" sz="1050" dirty="0"/>
                <a:t>MAC: </a:t>
              </a:r>
              <a:r>
                <a:rPr lang="en-US" sz="1050" dirty="0" smtClean="0"/>
                <a:t>33:33:33:33:33</a:t>
              </a:r>
              <a:endParaRPr lang="en-US" sz="1050" dirty="0"/>
            </a:p>
          </p:txBody>
        </p:sp>
        <p:cxnSp>
          <p:nvCxnSpPr>
            <p:cNvPr id="53" name="AutoShape 118"/>
            <p:cNvCxnSpPr>
              <a:cxnSpLocks noChangeShapeType="1"/>
            </p:cNvCxnSpPr>
            <p:nvPr>
              <p:custDataLst>
                <p:tags r:id="rId26"/>
              </p:custDataLst>
            </p:nvPr>
          </p:nvCxnSpPr>
          <p:spPr bwMode="auto">
            <a:xfrm flipH="1" flipV="1">
              <a:off x="2743200" y="4800600"/>
              <a:ext cx="1295400" cy="3810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graphicFrame>
          <p:nvGraphicFramePr>
            <p:cNvPr id="54" name="Object 4"/>
            <p:cNvGraphicFramePr>
              <a:graphicFrameLocks noChangeAspect="1"/>
            </p:cNvGraphicFramePr>
            <p:nvPr>
              <p:custDataLst>
                <p:tags r:id="rId27"/>
              </p:custDataLst>
              <p:extLst>
                <p:ext uri="{D42A27DB-BD31-4B8C-83A1-F6EECF244321}">
                  <p14:modId xmlns:p14="http://schemas.microsoft.com/office/powerpoint/2010/main" val="2414053486"/>
                </p:ext>
              </p:extLst>
            </p:nvPr>
          </p:nvGraphicFramePr>
          <p:xfrm>
            <a:off x="6858000" y="5105400"/>
            <a:ext cx="522288" cy="434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1" name="Clip" r:id="rId42" imgW="1305000" imgH="1085760" progId="">
                    <p:embed/>
                  </p:oleObj>
                </mc:Choice>
                <mc:Fallback>
                  <p:oleObj name="Clip" r:id="rId42" imgW="1305000" imgH="108576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58000" y="5105400"/>
                          <a:ext cx="522288" cy="4349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5" name="Group 29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5432425" y="4721225"/>
              <a:ext cx="501650" cy="220663"/>
              <a:chOff x="3922" y="3096"/>
              <a:chExt cx="316" cy="139"/>
            </a:xfrm>
          </p:grpSpPr>
          <p:sp>
            <p:nvSpPr>
              <p:cNvPr id="56" name="Rectangle 30"/>
              <p:cNvSpPr>
                <a:spLocks noChangeArrowheads="1"/>
              </p:cNvSpPr>
              <p:nvPr/>
            </p:nvSpPr>
            <p:spPr bwMode="auto">
              <a:xfrm>
                <a:off x="3922" y="3177"/>
                <a:ext cx="263" cy="58"/>
              </a:xfrm>
              <a:prstGeom prst="rect">
                <a:avLst/>
              </a:prstGeom>
              <a:solidFill>
                <a:schemeClr val="hlink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l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 sz="1200"/>
              </a:p>
            </p:txBody>
          </p:sp>
          <p:sp>
            <p:nvSpPr>
              <p:cNvPr id="57" name="Freeform 31"/>
              <p:cNvSpPr>
                <a:spLocks/>
              </p:cNvSpPr>
              <p:nvPr/>
            </p:nvSpPr>
            <p:spPr bwMode="auto">
              <a:xfrm>
                <a:off x="3958" y="3099"/>
                <a:ext cx="280" cy="63"/>
              </a:xfrm>
              <a:custGeom>
                <a:avLst/>
                <a:gdLst/>
                <a:ahLst/>
                <a:cxnLst>
                  <a:cxn ang="0">
                    <a:pos x="0" y="63"/>
                  </a:cxn>
                  <a:cxn ang="0">
                    <a:pos x="37" y="62"/>
                  </a:cxn>
                  <a:cxn ang="0">
                    <a:pos x="219" y="0"/>
                  </a:cxn>
                  <a:cxn ang="0">
                    <a:pos x="280" y="0"/>
                  </a:cxn>
                </a:cxnLst>
                <a:rect l="0" t="0" r="r" b="b"/>
                <a:pathLst>
                  <a:path w="280" h="63">
                    <a:moveTo>
                      <a:pt x="0" y="63"/>
                    </a:moveTo>
                    <a:lnTo>
                      <a:pt x="37" y="62"/>
                    </a:lnTo>
                    <a:lnTo>
                      <a:pt x="219" y="0"/>
                    </a:lnTo>
                    <a:lnTo>
                      <a:pt x="280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 sz="1200"/>
              </a:p>
            </p:txBody>
          </p:sp>
          <p:sp>
            <p:nvSpPr>
              <p:cNvPr id="58" name="Freeform 32"/>
              <p:cNvSpPr>
                <a:spLocks/>
              </p:cNvSpPr>
              <p:nvPr/>
            </p:nvSpPr>
            <p:spPr bwMode="auto">
              <a:xfrm>
                <a:off x="4029" y="3096"/>
                <a:ext cx="145" cy="6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" y="0"/>
                  </a:cxn>
                  <a:cxn ang="0">
                    <a:pos x="102" y="74"/>
                  </a:cxn>
                  <a:cxn ang="0">
                    <a:pos x="148" y="74"/>
                  </a:cxn>
                </a:cxnLst>
                <a:rect l="0" t="0" r="r" b="b"/>
                <a:pathLst>
                  <a:path w="148" h="74">
                    <a:moveTo>
                      <a:pt x="0" y="0"/>
                    </a:moveTo>
                    <a:lnTo>
                      <a:pt x="40" y="0"/>
                    </a:lnTo>
                    <a:lnTo>
                      <a:pt x="102" y="74"/>
                    </a:lnTo>
                    <a:lnTo>
                      <a:pt x="148" y="74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/>
              <a:lstStyle/>
              <a:p>
                <a:endParaRPr lang="en-US" sz="1200"/>
              </a:p>
            </p:txBody>
          </p:sp>
        </p:grpSp>
        <p:cxnSp>
          <p:nvCxnSpPr>
            <p:cNvPr id="59" name="AutoShape 118"/>
            <p:cNvCxnSpPr>
              <a:cxnSpLocks noChangeShapeType="1"/>
              <a:endCxn id="27" idx="2"/>
            </p:cNvCxnSpPr>
            <p:nvPr>
              <p:custDataLst>
                <p:tags r:id="rId29"/>
              </p:custDataLst>
            </p:nvPr>
          </p:nvCxnSpPr>
          <p:spPr bwMode="auto">
            <a:xfrm flipH="1" flipV="1">
              <a:off x="4415632" y="3995738"/>
              <a:ext cx="1146968" cy="6524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cxnSp>
          <p:nvCxnSpPr>
            <p:cNvPr id="60" name="AutoShape 118"/>
            <p:cNvCxnSpPr>
              <a:cxnSpLocks noChangeShapeType="1"/>
            </p:cNvCxnSpPr>
            <p:nvPr>
              <p:custDataLst>
                <p:tags r:id="rId30"/>
              </p:custDataLst>
            </p:nvPr>
          </p:nvCxnSpPr>
          <p:spPr bwMode="auto">
            <a:xfrm flipH="1" flipV="1">
              <a:off x="5867400" y="4800600"/>
              <a:ext cx="1143000" cy="5334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61" name="Text Box 123"/>
            <p:cNvSpPr txBox="1"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4267200" y="3962400"/>
              <a:ext cx="324155" cy="417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3</a:t>
              </a:r>
            </a:p>
          </p:txBody>
        </p:sp>
        <p:sp>
          <p:nvSpPr>
            <p:cNvPr id="62" name="Text Box 124"/>
            <p:cNvSpPr txBox="1"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2590798" y="4343400"/>
              <a:ext cx="324155" cy="417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  <p:sp>
          <p:nvSpPr>
            <p:cNvPr id="63" name="Text Box 124"/>
            <p:cNvSpPr txBox="1"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2895600" y="4648200"/>
              <a:ext cx="324155" cy="417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 smtClean="0"/>
                <a:t>1</a:t>
              </a:r>
              <a:endParaRPr lang="en-US" sz="1200" dirty="0"/>
            </a:p>
          </p:txBody>
        </p:sp>
        <p:sp>
          <p:nvSpPr>
            <p:cNvPr id="64" name="Text Box 123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5181600" y="4495799"/>
              <a:ext cx="324155" cy="417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 smtClean="0"/>
                <a:t>2</a:t>
              </a:r>
              <a:endParaRPr lang="en-US" sz="1200" dirty="0"/>
            </a:p>
          </p:txBody>
        </p:sp>
        <p:sp>
          <p:nvSpPr>
            <p:cNvPr id="65" name="Text Box 123"/>
            <p:cNvSpPr txBox="1"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6019800" y="4648200"/>
              <a:ext cx="324155" cy="417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dirty="0" smtClean="0"/>
                <a:t>1</a:t>
              </a:r>
              <a:endParaRPr lang="en-US" sz="1200" dirty="0"/>
            </a:p>
          </p:txBody>
        </p:sp>
        <p:sp>
          <p:nvSpPr>
            <p:cNvPr id="66" name="Text Box 45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6553199" y="5410200"/>
              <a:ext cx="1658676" cy="870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 dirty="0" smtClean="0"/>
                <a:t>DHCP server</a:t>
              </a:r>
              <a:endParaRPr lang="en-US" sz="1050" dirty="0"/>
            </a:p>
            <a:p>
              <a:r>
                <a:rPr lang="en-US" sz="1050" dirty="0"/>
                <a:t>IP: </a:t>
              </a:r>
              <a:r>
                <a:rPr lang="en-US" sz="1050" dirty="0" smtClean="0"/>
                <a:t>10.1.2.5</a:t>
              </a:r>
              <a:endParaRPr lang="en-US" sz="1050" dirty="0"/>
            </a:p>
            <a:p>
              <a:r>
                <a:rPr lang="en-US" sz="1050" dirty="0"/>
                <a:t>MAC: </a:t>
              </a:r>
              <a:r>
                <a:rPr lang="en-US" sz="1050" dirty="0" smtClean="0"/>
                <a:t>44:44:44:44:44</a:t>
              </a:r>
              <a:endParaRPr lang="en-US" sz="1050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1066827" y="5281137"/>
              <a:ext cx="950590" cy="5106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FF0000"/>
                  </a:solidFill>
                </a:rPr>
                <a:t>Subnet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399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057" y="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DHCP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990600"/>
            <a:ext cx="4038600" cy="4525963"/>
          </a:xfrm>
        </p:spPr>
        <p:txBody>
          <a:bodyPr/>
          <a:lstStyle/>
          <a:p>
            <a:r>
              <a:rPr lang="en-US" dirty="0" smtClean="0"/>
              <a:t>Configures the end-host. Sets end-host’s</a:t>
            </a:r>
          </a:p>
          <a:p>
            <a:pPr lvl="1"/>
            <a:r>
              <a:rPr lang="en-US" dirty="0" smtClean="0"/>
              <a:t>IP address</a:t>
            </a:r>
          </a:p>
          <a:p>
            <a:pPr lvl="1"/>
            <a:r>
              <a:rPr lang="en-US" dirty="0" smtClean="0"/>
              <a:t>Gateway IP address</a:t>
            </a:r>
          </a:p>
          <a:p>
            <a:pPr lvl="1"/>
            <a:r>
              <a:rPr lang="en-US" dirty="0" smtClean="0"/>
              <a:t>Subnet mask</a:t>
            </a:r>
          </a:p>
          <a:p>
            <a:pPr lvl="1"/>
            <a:r>
              <a:rPr lang="en-US" dirty="0" smtClean="0"/>
              <a:t>IP address of (local) DNS server</a:t>
            </a:r>
          </a:p>
          <a:p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4876800" y="997469"/>
            <a:ext cx="3485478" cy="1402369"/>
            <a:chOff x="4876800" y="997469"/>
            <a:chExt cx="3485478" cy="1402369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4876800" y="1427681"/>
              <a:ext cx="3485478" cy="97215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4876800" y="997469"/>
              <a:ext cx="2840201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DHCP Discover</a:t>
              </a:r>
            </a:p>
            <a:p>
              <a:r>
                <a:rPr lang="en-US" sz="1200" dirty="0" smtClean="0"/>
                <a:t>Broadcast UDP </a:t>
              </a:r>
              <a:r>
                <a:rPr lang="en-US" sz="1200" dirty="0" err="1" smtClean="0"/>
                <a:t>pkt</a:t>
              </a:r>
              <a:r>
                <a:rPr lang="en-US" sz="1200" dirty="0" smtClean="0"/>
                <a:t> to port 68 from port 67</a:t>
              </a:r>
            </a:p>
            <a:p>
              <a:r>
                <a:rPr lang="en-US" sz="1200" dirty="0" err="1" smtClean="0"/>
                <a:t>Dest</a:t>
              </a:r>
              <a:r>
                <a:rPr lang="en-US" sz="1200" dirty="0" smtClean="0"/>
                <a:t> IP = 255.255.255.255</a:t>
              </a:r>
            </a:p>
            <a:p>
              <a:r>
                <a:rPr lang="en-US" sz="1200" dirty="0" err="1" smtClean="0"/>
                <a:t>Dest</a:t>
              </a:r>
              <a:r>
                <a:rPr lang="en-US" sz="1200" dirty="0" smtClean="0"/>
                <a:t> MAC: FF:FF:FF:FF:FF:FF</a:t>
              </a:r>
            </a:p>
            <a:p>
              <a:r>
                <a:rPr lang="en-US" sz="1200" dirty="0" smtClean="0"/>
                <a:t>Source IP: 0.0.0.0</a:t>
              </a:r>
            </a:p>
            <a:p>
              <a:r>
                <a:rPr lang="en-US" sz="1200" dirty="0" smtClean="0"/>
                <a:t>Source Mac: host’s MAC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857078" y="2302360"/>
            <a:ext cx="3505201" cy="1384995"/>
            <a:chOff x="4857078" y="2302360"/>
            <a:chExt cx="3505201" cy="1384995"/>
          </a:xfrm>
        </p:grpSpPr>
        <p:cxnSp>
          <p:nvCxnSpPr>
            <p:cNvPr id="14" name="Straight Arrow Connector 13"/>
            <p:cNvCxnSpPr/>
            <p:nvPr/>
          </p:nvCxnSpPr>
          <p:spPr>
            <a:xfrm flipH="1">
              <a:off x="4857078" y="2510060"/>
              <a:ext cx="3505201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4876800" y="2302360"/>
              <a:ext cx="2840201" cy="1384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DHCP Offer</a:t>
              </a:r>
            </a:p>
            <a:p>
              <a:r>
                <a:rPr lang="en-US" sz="1200" dirty="0" smtClean="0"/>
                <a:t>Broadcast UDP </a:t>
              </a:r>
              <a:r>
                <a:rPr lang="en-US" sz="1200" dirty="0" err="1" smtClean="0"/>
                <a:t>pkt</a:t>
              </a:r>
              <a:r>
                <a:rPr lang="en-US" sz="1200" dirty="0" smtClean="0"/>
                <a:t> to port 67 from port 68</a:t>
              </a:r>
            </a:p>
            <a:p>
              <a:r>
                <a:rPr lang="en-US" sz="1200" dirty="0" err="1" smtClean="0"/>
                <a:t>Dest</a:t>
              </a:r>
              <a:r>
                <a:rPr lang="en-US" sz="1200" dirty="0" smtClean="0"/>
                <a:t> IP = 255.255.255.255</a:t>
              </a:r>
            </a:p>
            <a:p>
              <a:r>
                <a:rPr lang="en-US" sz="1200" dirty="0" err="1" smtClean="0"/>
                <a:t>Dest</a:t>
              </a:r>
              <a:r>
                <a:rPr lang="en-US" sz="1200" dirty="0" smtClean="0"/>
                <a:t> MAC: FF:FF:FF:FF:FF:FF</a:t>
              </a:r>
            </a:p>
            <a:p>
              <a:r>
                <a:rPr lang="en-US" sz="1200" dirty="0" smtClean="0"/>
                <a:t>Source IP: IP of DHCP Server</a:t>
              </a:r>
            </a:p>
            <a:p>
              <a:r>
                <a:rPr lang="en-US" sz="1200" dirty="0" smtClean="0"/>
                <a:t>Source Mac: MAC of DHCP Server</a:t>
              </a:r>
            </a:p>
            <a:p>
              <a:r>
                <a:rPr lang="en-US" sz="1200" dirty="0" smtClean="0"/>
                <a:t>Data: subnet mask + gateway + offered IP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857079" y="3909787"/>
            <a:ext cx="3505200" cy="1417510"/>
            <a:chOff x="4857079" y="3909787"/>
            <a:chExt cx="3505200" cy="1417510"/>
          </a:xfrm>
        </p:grpSpPr>
        <p:cxnSp>
          <p:nvCxnSpPr>
            <p:cNvPr id="21" name="Straight Arrow Connector 20"/>
            <p:cNvCxnSpPr/>
            <p:nvPr/>
          </p:nvCxnSpPr>
          <p:spPr>
            <a:xfrm>
              <a:off x="4857079" y="4001128"/>
              <a:ext cx="3505200" cy="13261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4876800" y="3909787"/>
              <a:ext cx="2942665" cy="1384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DHCP Request</a:t>
              </a:r>
            </a:p>
            <a:p>
              <a:r>
                <a:rPr lang="en-US" sz="1200" dirty="0" smtClean="0"/>
                <a:t>Broadcast UDP </a:t>
              </a:r>
              <a:r>
                <a:rPr lang="en-US" sz="1200" dirty="0" err="1" smtClean="0"/>
                <a:t>pkt</a:t>
              </a:r>
              <a:r>
                <a:rPr lang="en-US" sz="1200" dirty="0" smtClean="0"/>
                <a:t> to port 68 from port 67</a:t>
              </a:r>
            </a:p>
            <a:p>
              <a:r>
                <a:rPr lang="en-US" sz="1200" dirty="0" err="1" smtClean="0"/>
                <a:t>Dest</a:t>
              </a:r>
              <a:r>
                <a:rPr lang="en-US" sz="1200" dirty="0" smtClean="0"/>
                <a:t> IP = 255.255.255.255</a:t>
              </a:r>
            </a:p>
            <a:p>
              <a:r>
                <a:rPr lang="en-US" sz="1200" dirty="0" err="1" smtClean="0"/>
                <a:t>Dest</a:t>
              </a:r>
              <a:r>
                <a:rPr lang="en-US" sz="1200" dirty="0" smtClean="0"/>
                <a:t> MAC: FF:FF:FF:FF:FF:FF</a:t>
              </a:r>
            </a:p>
            <a:p>
              <a:r>
                <a:rPr lang="en-US" sz="1200" dirty="0" smtClean="0"/>
                <a:t>Source IP: 0.0.0.0</a:t>
              </a:r>
            </a:p>
            <a:p>
              <a:r>
                <a:rPr lang="en-US" sz="1200" dirty="0" smtClean="0"/>
                <a:t>Source Mac: host’s MAC</a:t>
              </a:r>
            </a:p>
            <a:p>
              <a:r>
                <a:rPr lang="en-US" sz="1200" dirty="0" smtClean="0"/>
                <a:t>Data: requested IP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857078" y="5398929"/>
            <a:ext cx="3565913" cy="1384995"/>
            <a:chOff x="4857078" y="5398929"/>
            <a:chExt cx="3565913" cy="1384995"/>
          </a:xfrm>
        </p:grpSpPr>
        <p:sp>
          <p:nvSpPr>
            <p:cNvPr id="24" name="TextBox 23"/>
            <p:cNvSpPr txBox="1"/>
            <p:nvPr/>
          </p:nvSpPr>
          <p:spPr>
            <a:xfrm>
              <a:off x="4857078" y="5398929"/>
              <a:ext cx="3565913" cy="1384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DHCP Offer</a:t>
              </a:r>
            </a:p>
            <a:p>
              <a:r>
                <a:rPr lang="en-US" sz="1200" dirty="0" smtClean="0"/>
                <a:t>Broadcast UDP </a:t>
              </a:r>
              <a:r>
                <a:rPr lang="en-US" sz="1200" dirty="0" err="1" smtClean="0"/>
                <a:t>pkt</a:t>
              </a:r>
              <a:r>
                <a:rPr lang="en-US" sz="1200" dirty="0" smtClean="0"/>
                <a:t> to port 67 from port 68</a:t>
              </a:r>
            </a:p>
            <a:p>
              <a:r>
                <a:rPr lang="en-US" sz="1200" dirty="0" err="1" smtClean="0"/>
                <a:t>Dest</a:t>
              </a:r>
              <a:r>
                <a:rPr lang="en-US" sz="1200" dirty="0" smtClean="0"/>
                <a:t> IP = 255.255.255.255</a:t>
              </a:r>
            </a:p>
            <a:p>
              <a:r>
                <a:rPr lang="en-US" sz="1200" dirty="0" err="1" smtClean="0"/>
                <a:t>Dest</a:t>
              </a:r>
              <a:r>
                <a:rPr lang="en-US" sz="1200" dirty="0" smtClean="0"/>
                <a:t> MAC: FF:FF:FF:FF:FF:FF</a:t>
              </a:r>
            </a:p>
            <a:p>
              <a:r>
                <a:rPr lang="en-US" sz="1200" dirty="0" smtClean="0"/>
                <a:t>Source IP: IP of DHCP Server</a:t>
              </a:r>
            </a:p>
            <a:p>
              <a:r>
                <a:rPr lang="en-US" sz="1200" dirty="0" smtClean="0"/>
                <a:t>Source Mac: MAC of DHCP Server</a:t>
              </a:r>
            </a:p>
            <a:p>
              <a:r>
                <a:rPr lang="en-US" sz="1200" dirty="0" smtClean="0"/>
                <a:t>Data: IP, subnet mask, gateway, DNS server, lease time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 flipH="1">
              <a:off x="4985358" y="6047519"/>
              <a:ext cx="3388481" cy="7300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4111482" y="412514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End-host (e.g., laptop)</a:t>
            </a: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4876800" y="554061"/>
            <a:ext cx="4144809" cy="6303939"/>
            <a:chOff x="4876800" y="554061"/>
            <a:chExt cx="4144809" cy="6303939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4876800" y="1027331"/>
              <a:ext cx="0" cy="58306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8361383" y="990600"/>
              <a:ext cx="896" cy="578051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7573809" y="554061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DHCP Server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6579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DHCP: packets sent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End-host send DHCP discovery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DHCP server send DHCP offer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End-host sends DHCP request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DHCP server send DHCP ACK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4011"/>
            <a:ext cx="2039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Packets sent in LAN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45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Convert www.google.com to IP Address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DNS </a:t>
            </a:r>
            <a:r>
              <a:rPr lang="en-US" dirty="0" smtClean="0"/>
              <a:t>(See chapter 2 for details)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End-host sends DNS query to (local) DNS server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If nothing is in cache, local DNS server send DNS query to root DNS server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Root server response with name and IP of TLD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Local DNS sends DNS query to TLD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TLD response with name and IP of google DNS servers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Local DNS sends query to google DNS servers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Google DNS servers respond with IP of www.google.com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/>
              <a:t>The IP address of (local) DNS server was given by DHCP </a:t>
            </a:r>
            <a:r>
              <a:rPr lang="en-US" dirty="0" smtClean="0"/>
              <a:t>server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5" name="Oval 4"/>
          <p:cNvSpPr/>
          <p:nvPr/>
        </p:nvSpPr>
        <p:spPr>
          <a:xfrm>
            <a:off x="1255295" y="1872916"/>
            <a:ext cx="6324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026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dirty="0" smtClean="0"/>
              <a:t>End-host sends DNS query to (local) DNS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33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/>
            <a:r>
              <a:rPr lang="en-US" dirty="0" smtClean="0"/>
              <a:t>End-host sends UDP packet to a destination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8674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DNS application forms a DNS query and gives </a:t>
            </a:r>
            <a:r>
              <a:rPr lang="en-US" sz="2000" dirty="0" smtClean="0"/>
              <a:t>to </a:t>
            </a:r>
            <a:r>
              <a:rPr lang="en-US" sz="2000" dirty="0" smtClean="0"/>
              <a:t>the OS </a:t>
            </a:r>
            <a:endParaRPr lang="en-US" sz="2000" dirty="0" smtClean="0"/>
          </a:p>
          <a:p>
            <a:pPr lvl="1"/>
            <a:r>
              <a:rPr lang="en-US" sz="1400" dirty="0" smtClean="0"/>
              <a:t>the data/payload, </a:t>
            </a:r>
            <a:r>
              <a:rPr lang="en-US" sz="1400" dirty="0" smtClean="0"/>
              <a:t>the </a:t>
            </a:r>
            <a:r>
              <a:rPr lang="en-US" sz="1400" dirty="0" smtClean="0"/>
              <a:t>destination </a:t>
            </a:r>
            <a:r>
              <a:rPr lang="en-US" sz="1400" dirty="0" smtClean="0"/>
              <a:t>IP, </a:t>
            </a:r>
            <a:r>
              <a:rPr lang="en-US" sz="1400" dirty="0" smtClean="0"/>
              <a:t>and destination port</a:t>
            </a:r>
          </a:p>
          <a:p>
            <a:r>
              <a:rPr lang="en-US" sz="2000" dirty="0" smtClean="0"/>
              <a:t>The OS’s transport layer puts the data into a UDP packet and gives the packet to the OS’s network layer</a:t>
            </a:r>
          </a:p>
          <a:p>
            <a:r>
              <a:rPr lang="en-US" sz="2000" dirty="0" smtClean="0"/>
              <a:t>The network layer puts the data into a IP header and gives the packet to the link layer</a:t>
            </a:r>
          </a:p>
          <a:p>
            <a:r>
              <a:rPr lang="en-US" sz="2000" dirty="0" smtClean="0"/>
              <a:t>The link layer needs to make a link layer packet (frame)</a:t>
            </a:r>
          </a:p>
          <a:p>
            <a:pPr lvl="1"/>
            <a:r>
              <a:rPr lang="en-US" sz="1800" dirty="0" smtClean="0"/>
              <a:t>For this, the destination MAC address is needed</a:t>
            </a:r>
          </a:p>
          <a:p>
            <a:pPr lvl="1"/>
            <a:r>
              <a:rPr lang="en-US" sz="1800" dirty="0" smtClean="0"/>
              <a:t>Which destination address is needed?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7010400" y="1752600"/>
            <a:ext cx="1371600" cy="2671156"/>
            <a:chOff x="7010400" y="1752600"/>
            <a:chExt cx="1371600" cy="2671156"/>
          </a:xfrm>
        </p:grpSpPr>
        <p:sp>
          <p:nvSpPr>
            <p:cNvPr id="6" name="Rectangle 5"/>
            <p:cNvSpPr/>
            <p:nvPr/>
          </p:nvSpPr>
          <p:spPr>
            <a:xfrm>
              <a:off x="7010400" y="1752600"/>
              <a:ext cx="13716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Application Layer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010400" y="2286000"/>
              <a:ext cx="1371600" cy="533400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Transport</a:t>
              </a:r>
            </a:p>
            <a:p>
              <a:pPr algn="ctr"/>
              <a:r>
                <a:rPr lang="en-US" dirty="0" smtClean="0"/>
                <a:t>Layer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010400" y="2819400"/>
              <a:ext cx="13716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Network</a:t>
              </a:r>
            </a:p>
            <a:p>
              <a:pPr algn="ctr"/>
              <a:r>
                <a:rPr lang="en-US" dirty="0" smtClean="0"/>
                <a:t>Layer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10400" y="3352800"/>
              <a:ext cx="1371600" cy="533400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Link</a:t>
              </a:r>
            </a:p>
            <a:p>
              <a:pPr algn="ctr"/>
              <a:r>
                <a:rPr lang="en-US" dirty="0" smtClean="0"/>
                <a:t>Layer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010400" y="3890356"/>
              <a:ext cx="13716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Physical</a:t>
              </a:r>
            </a:p>
            <a:p>
              <a:pPr algn="ctr"/>
              <a:r>
                <a:rPr lang="en-US" dirty="0" smtClean="0"/>
                <a:t>Layer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91271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152400" y="3730202"/>
            <a:ext cx="8666206" cy="3098966"/>
            <a:chOff x="-172995" y="3425402"/>
            <a:chExt cx="8666206" cy="3098966"/>
          </a:xfrm>
        </p:grpSpPr>
        <p:sp>
          <p:nvSpPr>
            <p:cNvPr id="64" name="Freeform 63"/>
            <p:cNvSpPr/>
            <p:nvPr/>
          </p:nvSpPr>
          <p:spPr>
            <a:xfrm>
              <a:off x="-172995" y="3425402"/>
              <a:ext cx="8666206" cy="3098966"/>
            </a:xfrm>
            <a:custGeom>
              <a:avLst/>
              <a:gdLst>
                <a:gd name="connsiteX0" fmla="*/ 486033 w 8666206"/>
                <a:gd name="connsiteY0" fmla="*/ 67441 h 3098966"/>
                <a:gd name="connsiteX1" fmla="*/ 486033 w 8666206"/>
                <a:gd name="connsiteY1" fmla="*/ 67441 h 3098966"/>
                <a:gd name="connsiteX2" fmla="*/ 403654 w 8666206"/>
                <a:gd name="connsiteY2" fmla="*/ 92155 h 3098966"/>
                <a:gd name="connsiteX3" fmla="*/ 329514 w 8666206"/>
                <a:gd name="connsiteY3" fmla="*/ 116868 h 3098966"/>
                <a:gd name="connsiteX4" fmla="*/ 197709 w 8666206"/>
                <a:gd name="connsiteY4" fmla="*/ 149820 h 3098966"/>
                <a:gd name="connsiteX5" fmla="*/ 131806 w 8666206"/>
                <a:gd name="connsiteY5" fmla="*/ 166295 h 3098966"/>
                <a:gd name="connsiteX6" fmla="*/ 82379 w 8666206"/>
                <a:gd name="connsiteY6" fmla="*/ 182771 h 3098966"/>
                <a:gd name="connsiteX7" fmla="*/ 65903 w 8666206"/>
                <a:gd name="connsiteY7" fmla="*/ 207484 h 3098966"/>
                <a:gd name="connsiteX8" fmla="*/ 57665 w 8666206"/>
                <a:gd name="connsiteY8" fmla="*/ 232198 h 3098966"/>
                <a:gd name="connsiteX9" fmla="*/ 41190 w 8666206"/>
                <a:gd name="connsiteY9" fmla="*/ 298101 h 3098966"/>
                <a:gd name="connsiteX10" fmla="*/ 24714 w 8666206"/>
                <a:gd name="connsiteY10" fmla="*/ 429906 h 3098966"/>
                <a:gd name="connsiteX11" fmla="*/ 0 w 8666206"/>
                <a:gd name="connsiteY11" fmla="*/ 660566 h 3098966"/>
                <a:gd name="connsiteX12" fmla="*/ 8238 w 8666206"/>
                <a:gd name="connsiteY12" fmla="*/ 1245452 h 3098966"/>
                <a:gd name="connsiteX13" fmla="*/ 24714 w 8666206"/>
                <a:gd name="connsiteY13" fmla="*/ 1352544 h 3098966"/>
                <a:gd name="connsiteX14" fmla="*/ 32952 w 8666206"/>
                <a:gd name="connsiteY14" fmla="*/ 1377257 h 3098966"/>
                <a:gd name="connsiteX15" fmla="*/ 41190 w 8666206"/>
                <a:gd name="connsiteY15" fmla="*/ 1418447 h 3098966"/>
                <a:gd name="connsiteX16" fmla="*/ 57665 w 8666206"/>
                <a:gd name="connsiteY16" fmla="*/ 1574966 h 3098966"/>
                <a:gd name="connsiteX17" fmla="*/ 82379 w 8666206"/>
                <a:gd name="connsiteY17" fmla="*/ 1665582 h 3098966"/>
                <a:gd name="connsiteX18" fmla="*/ 90617 w 8666206"/>
                <a:gd name="connsiteY18" fmla="*/ 1690295 h 3098966"/>
                <a:gd name="connsiteX19" fmla="*/ 107092 w 8666206"/>
                <a:gd name="connsiteY19" fmla="*/ 1723247 h 3098966"/>
                <a:gd name="connsiteX20" fmla="*/ 115330 w 8666206"/>
                <a:gd name="connsiteY20" fmla="*/ 1747960 h 3098966"/>
                <a:gd name="connsiteX21" fmla="*/ 148281 w 8666206"/>
                <a:gd name="connsiteY21" fmla="*/ 1805625 h 3098966"/>
                <a:gd name="connsiteX22" fmla="*/ 164757 w 8666206"/>
                <a:gd name="connsiteY22" fmla="*/ 1838576 h 3098966"/>
                <a:gd name="connsiteX23" fmla="*/ 222422 w 8666206"/>
                <a:gd name="connsiteY23" fmla="*/ 1920955 h 3098966"/>
                <a:gd name="connsiteX24" fmla="*/ 247136 w 8666206"/>
                <a:gd name="connsiteY24" fmla="*/ 1937430 h 3098966"/>
                <a:gd name="connsiteX25" fmla="*/ 296563 w 8666206"/>
                <a:gd name="connsiteY25" fmla="*/ 1995095 h 3098966"/>
                <a:gd name="connsiteX26" fmla="*/ 321276 w 8666206"/>
                <a:gd name="connsiteY26" fmla="*/ 2028047 h 3098966"/>
                <a:gd name="connsiteX27" fmla="*/ 387179 w 8666206"/>
                <a:gd name="connsiteY27" fmla="*/ 2077474 h 3098966"/>
                <a:gd name="connsiteX28" fmla="*/ 420130 w 8666206"/>
                <a:gd name="connsiteY28" fmla="*/ 2110425 h 3098966"/>
                <a:gd name="connsiteX29" fmla="*/ 510746 w 8666206"/>
                <a:gd name="connsiteY29" fmla="*/ 2168090 h 3098966"/>
                <a:gd name="connsiteX30" fmla="*/ 560173 w 8666206"/>
                <a:gd name="connsiteY30" fmla="*/ 2201041 h 3098966"/>
                <a:gd name="connsiteX31" fmla="*/ 617838 w 8666206"/>
                <a:gd name="connsiteY31" fmla="*/ 2242230 h 3098966"/>
                <a:gd name="connsiteX32" fmla="*/ 766119 w 8666206"/>
                <a:gd name="connsiteY32" fmla="*/ 2316371 h 3098966"/>
                <a:gd name="connsiteX33" fmla="*/ 832022 w 8666206"/>
                <a:gd name="connsiteY33" fmla="*/ 2349322 h 3098966"/>
                <a:gd name="connsiteX34" fmla="*/ 897925 w 8666206"/>
                <a:gd name="connsiteY34" fmla="*/ 2382274 h 3098966"/>
                <a:gd name="connsiteX35" fmla="*/ 980303 w 8666206"/>
                <a:gd name="connsiteY35" fmla="*/ 2406987 h 3098966"/>
                <a:gd name="connsiteX36" fmla="*/ 1178011 w 8666206"/>
                <a:gd name="connsiteY36" fmla="*/ 2505841 h 3098966"/>
                <a:gd name="connsiteX37" fmla="*/ 1285103 w 8666206"/>
                <a:gd name="connsiteY37" fmla="*/ 2538793 h 3098966"/>
                <a:gd name="connsiteX38" fmla="*/ 1351006 w 8666206"/>
                <a:gd name="connsiteY38" fmla="*/ 2563506 h 3098966"/>
                <a:gd name="connsiteX39" fmla="*/ 1408671 w 8666206"/>
                <a:gd name="connsiteY39" fmla="*/ 2579982 h 3098966"/>
                <a:gd name="connsiteX40" fmla="*/ 1540476 w 8666206"/>
                <a:gd name="connsiteY40" fmla="*/ 2621171 h 3098966"/>
                <a:gd name="connsiteX41" fmla="*/ 1771136 w 8666206"/>
                <a:gd name="connsiteY41" fmla="*/ 2703549 h 3098966"/>
                <a:gd name="connsiteX42" fmla="*/ 1894703 w 8666206"/>
                <a:gd name="connsiteY42" fmla="*/ 2736501 h 3098966"/>
                <a:gd name="connsiteX43" fmla="*/ 2010033 w 8666206"/>
                <a:gd name="connsiteY43" fmla="*/ 2769452 h 3098966"/>
                <a:gd name="connsiteX44" fmla="*/ 2117125 w 8666206"/>
                <a:gd name="connsiteY44" fmla="*/ 2785928 h 3098966"/>
                <a:gd name="connsiteX45" fmla="*/ 2158314 w 8666206"/>
                <a:gd name="connsiteY45" fmla="*/ 2794166 h 3098966"/>
                <a:gd name="connsiteX46" fmla="*/ 2314833 w 8666206"/>
                <a:gd name="connsiteY46" fmla="*/ 2802403 h 3098966"/>
                <a:gd name="connsiteX47" fmla="*/ 3080952 w 8666206"/>
                <a:gd name="connsiteY47" fmla="*/ 2827117 h 3098966"/>
                <a:gd name="connsiteX48" fmla="*/ 3377514 w 8666206"/>
                <a:gd name="connsiteY48" fmla="*/ 2835355 h 3098966"/>
                <a:gd name="connsiteX49" fmla="*/ 3739979 w 8666206"/>
                <a:gd name="connsiteY49" fmla="*/ 2843593 h 3098966"/>
                <a:gd name="connsiteX50" fmla="*/ 4135395 w 8666206"/>
                <a:gd name="connsiteY50" fmla="*/ 2860068 h 3098966"/>
                <a:gd name="connsiteX51" fmla="*/ 4382530 w 8666206"/>
                <a:gd name="connsiteY51" fmla="*/ 2884782 h 3098966"/>
                <a:gd name="connsiteX52" fmla="*/ 4777946 w 8666206"/>
                <a:gd name="connsiteY52" fmla="*/ 2917733 h 3098966"/>
                <a:gd name="connsiteX53" fmla="*/ 5535827 w 8666206"/>
                <a:gd name="connsiteY53" fmla="*/ 2942447 h 3098966"/>
                <a:gd name="connsiteX54" fmla="*/ 5964195 w 8666206"/>
                <a:gd name="connsiteY54" fmla="*/ 2975398 h 3098966"/>
                <a:gd name="connsiteX55" fmla="*/ 6071287 w 8666206"/>
                <a:gd name="connsiteY55" fmla="*/ 3008349 h 3098966"/>
                <a:gd name="connsiteX56" fmla="*/ 6161903 w 8666206"/>
                <a:gd name="connsiteY56" fmla="*/ 3016587 h 3098966"/>
                <a:gd name="connsiteX57" fmla="*/ 6400800 w 8666206"/>
                <a:gd name="connsiteY57" fmla="*/ 3033063 h 3098966"/>
                <a:gd name="connsiteX58" fmla="*/ 6820930 w 8666206"/>
                <a:gd name="connsiteY58" fmla="*/ 3041301 h 3098966"/>
                <a:gd name="connsiteX59" fmla="*/ 6952736 w 8666206"/>
                <a:gd name="connsiteY59" fmla="*/ 3082490 h 3098966"/>
                <a:gd name="connsiteX60" fmla="*/ 7092779 w 8666206"/>
                <a:gd name="connsiteY60" fmla="*/ 3098966 h 3098966"/>
                <a:gd name="connsiteX61" fmla="*/ 7801233 w 8666206"/>
                <a:gd name="connsiteY61" fmla="*/ 3090728 h 3098966"/>
                <a:gd name="connsiteX62" fmla="*/ 7957752 w 8666206"/>
                <a:gd name="connsiteY62" fmla="*/ 3057776 h 3098966"/>
                <a:gd name="connsiteX63" fmla="*/ 8015417 w 8666206"/>
                <a:gd name="connsiteY63" fmla="*/ 3041301 h 3098966"/>
                <a:gd name="connsiteX64" fmla="*/ 8048368 w 8666206"/>
                <a:gd name="connsiteY64" fmla="*/ 3024825 h 3098966"/>
                <a:gd name="connsiteX65" fmla="*/ 8138984 w 8666206"/>
                <a:gd name="connsiteY65" fmla="*/ 3000112 h 3098966"/>
                <a:gd name="connsiteX66" fmla="*/ 8246076 w 8666206"/>
                <a:gd name="connsiteY66" fmla="*/ 2950684 h 3098966"/>
                <a:gd name="connsiteX67" fmla="*/ 8336692 w 8666206"/>
                <a:gd name="connsiteY67" fmla="*/ 2909495 h 3098966"/>
                <a:gd name="connsiteX68" fmla="*/ 8410833 w 8666206"/>
                <a:gd name="connsiteY68" fmla="*/ 2868306 h 3098966"/>
                <a:gd name="connsiteX69" fmla="*/ 8484973 w 8666206"/>
                <a:gd name="connsiteY69" fmla="*/ 2818879 h 3098966"/>
                <a:gd name="connsiteX70" fmla="*/ 8509687 w 8666206"/>
                <a:gd name="connsiteY70" fmla="*/ 2810641 h 3098966"/>
                <a:gd name="connsiteX71" fmla="*/ 8567352 w 8666206"/>
                <a:gd name="connsiteY71" fmla="*/ 2769452 h 3098966"/>
                <a:gd name="connsiteX72" fmla="*/ 8583827 w 8666206"/>
                <a:gd name="connsiteY72" fmla="*/ 2744739 h 3098966"/>
                <a:gd name="connsiteX73" fmla="*/ 8608541 w 8666206"/>
                <a:gd name="connsiteY73" fmla="*/ 2728263 h 3098966"/>
                <a:gd name="connsiteX74" fmla="*/ 8625017 w 8666206"/>
                <a:gd name="connsiteY74" fmla="*/ 2687074 h 3098966"/>
                <a:gd name="connsiteX75" fmla="*/ 8641492 w 8666206"/>
                <a:gd name="connsiteY75" fmla="*/ 2662360 h 3098966"/>
                <a:gd name="connsiteX76" fmla="*/ 8666206 w 8666206"/>
                <a:gd name="connsiteY76" fmla="*/ 2571744 h 3098966"/>
                <a:gd name="connsiteX77" fmla="*/ 8657968 w 8666206"/>
                <a:gd name="connsiteY77" fmla="*/ 2415225 h 3098966"/>
                <a:gd name="connsiteX78" fmla="*/ 8633254 w 8666206"/>
                <a:gd name="connsiteY78" fmla="*/ 2357560 h 3098966"/>
                <a:gd name="connsiteX79" fmla="*/ 8616779 w 8666206"/>
                <a:gd name="connsiteY79" fmla="*/ 2291657 h 3098966"/>
                <a:gd name="connsiteX80" fmla="*/ 8600303 w 8666206"/>
                <a:gd name="connsiteY80" fmla="*/ 2258706 h 3098966"/>
                <a:gd name="connsiteX81" fmla="*/ 8592065 w 8666206"/>
                <a:gd name="connsiteY81" fmla="*/ 2233993 h 3098966"/>
                <a:gd name="connsiteX82" fmla="*/ 8517925 w 8666206"/>
                <a:gd name="connsiteY82" fmla="*/ 2118663 h 3098966"/>
                <a:gd name="connsiteX83" fmla="*/ 8501449 w 8666206"/>
                <a:gd name="connsiteY83" fmla="*/ 2085712 h 3098966"/>
                <a:gd name="connsiteX84" fmla="*/ 8493211 w 8666206"/>
                <a:gd name="connsiteY84" fmla="*/ 2060998 h 3098966"/>
                <a:gd name="connsiteX85" fmla="*/ 8402595 w 8666206"/>
                <a:gd name="connsiteY85" fmla="*/ 1962144 h 3098966"/>
                <a:gd name="connsiteX86" fmla="*/ 8204887 w 8666206"/>
                <a:gd name="connsiteY86" fmla="*/ 1830339 h 3098966"/>
                <a:gd name="connsiteX87" fmla="*/ 8171936 w 8666206"/>
                <a:gd name="connsiteY87" fmla="*/ 1797387 h 3098966"/>
                <a:gd name="connsiteX88" fmla="*/ 8130746 w 8666206"/>
                <a:gd name="connsiteY88" fmla="*/ 1764436 h 3098966"/>
                <a:gd name="connsiteX89" fmla="*/ 8097795 w 8666206"/>
                <a:gd name="connsiteY89" fmla="*/ 1731484 h 3098966"/>
                <a:gd name="connsiteX90" fmla="*/ 8040130 w 8666206"/>
                <a:gd name="connsiteY90" fmla="*/ 1690295 h 3098966"/>
                <a:gd name="connsiteX91" fmla="*/ 7990703 w 8666206"/>
                <a:gd name="connsiteY91" fmla="*/ 1640868 h 3098966"/>
                <a:gd name="connsiteX92" fmla="*/ 7974227 w 8666206"/>
                <a:gd name="connsiteY92" fmla="*/ 1616155 h 3098966"/>
                <a:gd name="connsiteX93" fmla="*/ 7891849 w 8666206"/>
                <a:gd name="connsiteY93" fmla="*/ 1542014 h 3098966"/>
                <a:gd name="connsiteX94" fmla="*/ 7875373 w 8666206"/>
                <a:gd name="connsiteY94" fmla="*/ 1517301 h 3098966"/>
                <a:gd name="connsiteX95" fmla="*/ 7825946 w 8666206"/>
                <a:gd name="connsiteY95" fmla="*/ 1467874 h 3098966"/>
                <a:gd name="connsiteX96" fmla="*/ 7801233 w 8666206"/>
                <a:gd name="connsiteY96" fmla="*/ 1451398 h 3098966"/>
                <a:gd name="connsiteX97" fmla="*/ 7776519 w 8666206"/>
                <a:gd name="connsiteY97" fmla="*/ 1418447 h 3098966"/>
                <a:gd name="connsiteX98" fmla="*/ 7718854 w 8666206"/>
                <a:gd name="connsiteY98" fmla="*/ 1360782 h 3098966"/>
                <a:gd name="connsiteX99" fmla="*/ 7677665 w 8666206"/>
                <a:gd name="connsiteY99" fmla="*/ 1303117 h 3098966"/>
                <a:gd name="connsiteX100" fmla="*/ 7644714 w 8666206"/>
                <a:gd name="connsiteY100" fmla="*/ 1270166 h 3098966"/>
                <a:gd name="connsiteX101" fmla="*/ 7628238 w 8666206"/>
                <a:gd name="connsiteY101" fmla="*/ 1245452 h 3098966"/>
                <a:gd name="connsiteX102" fmla="*/ 7578811 w 8666206"/>
                <a:gd name="connsiteY102" fmla="*/ 1204263 h 3098966"/>
                <a:gd name="connsiteX103" fmla="*/ 7521146 w 8666206"/>
                <a:gd name="connsiteY103" fmla="*/ 1154836 h 3098966"/>
                <a:gd name="connsiteX104" fmla="*/ 7496433 w 8666206"/>
                <a:gd name="connsiteY104" fmla="*/ 1121884 h 3098966"/>
                <a:gd name="connsiteX105" fmla="*/ 7471719 w 8666206"/>
                <a:gd name="connsiteY105" fmla="*/ 1105409 h 3098966"/>
                <a:gd name="connsiteX106" fmla="*/ 7381103 w 8666206"/>
                <a:gd name="connsiteY106" fmla="*/ 1031268 h 3098966"/>
                <a:gd name="connsiteX107" fmla="*/ 7339914 w 8666206"/>
                <a:gd name="connsiteY107" fmla="*/ 1006555 h 3098966"/>
                <a:gd name="connsiteX108" fmla="*/ 7265773 w 8666206"/>
                <a:gd name="connsiteY108" fmla="*/ 948890 h 3098966"/>
                <a:gd name="connsiteX109" fmla="*/ 7183395 w 8666206"/>
                <a:gd name="connsiteY109" fmla="*/ 882987 h 3098966"/>
                <a:gd name="connsiteX110" fmla="*/ 7158681 w 8666206"/>
                <a:gd name="connsiteY110" fmla="*/ 858274 h 3098966"/>
                <a:gd name="connsiteX111" fmla="*/ 7117492 w 8666206"/>
                <a:gd name="connsiteY111" fmla="*/ 841798 h 3098966"/>
                <a:gd name="connsiteX112" fmla="*/ 7084541 w 8666206"/>
                <a:gd name="connsiteY112" fmla="*/ 817084 h 3098966"/>
                <a:gd name="connsiteX113" fmla="*/ 7035114 w 8666206"/>
                <a:gd name="connsiteY113" fmla="*/ 784133 h 3098966"/>
                <a:gd name="connsiteX114" fmla="*/ 6969211 w 8666206"/>
                <a:gd name="connsiteY114" fmla="*/ 751182 h 3098966"/>
                <a:gd name="connsiteX115" fmla="*/ 6944498 w 8666206"/>
                <a:gd name="connsiteY115" fmla="*/ 734706 h 3098966"/>
                <a:gd name="connsiteX116" fmla="*/ 6886833 w 8666206"/>
                <a:gd name="connsiteY116" fmla="*/ 701755 h 3098966"/>
                <a:gd name="connsiteX117" fmla="*/ 6862119 w 8666206"/>
                <a:gd name="connsiteY117" fmla="*/ 677041 h 3098966"/>
                <a:gd name="connsiteX118" fmla="*/ 6812692 w 8666206"/>
                <a:gd name="connsiteY118" fmla="*/ 652328 h 3098966"/>
                <a:gd name="connsiteX119" fmla="*/ 6787979 w 8666206"/>
                <a:gd name="connsiteY119" fmla="*/ 619376 h 3098966"/>
                <a:gd name="connsiteX120" fmla="*/ 6738552 w 8666206"/>
                <a:gd name="connsiteY120" fmla="*/ 586425 h 3098966"/>
                <a:gd name="connsiteX121" fmla="*/ 6713838 w 8666206"/>
                <a:gd name="connsiteY121" fmla="*/ 569949 h 3098966"/>
                <a:gd name="connsiteX122" fmla="*/ 6647936 w 8666206"/>
                <a:gd name="connsiteY122" fmla="*/ 512284 h 3098966"/>
                <a:gd name="connsiteX123" fmla="*/ 6623222 w 8666206"/>
                <a:gd name="connsiteY123" fmla="*/ 504047 h 3098966"/>
                <a:gd name="connsiteX124" fmla="*/ 6573795 w 8666206"/>
                <a:gd name="connsiteY124" fmla="*/ 471095 h 3098966"/>
                <a:gd name="connsiteX125" fmla="*/ 6549081 w 8666206"/>
                <a:gd name="connsiteY125" fmla="*/ 462857 h 3098966"/>
                <a:gd name="connsiteX126" fmla="*/ 6499654 w 8666206"/>
                <a:gd name="connsiteY126" fmla="*/ 438144 h 3098966"/>
                <a:gd name="connsiteX127" fmla="*/ 6450227 w 8666206"/>
                <a:gd name="connsiteY127" fmla="*/ 405193 h 3098966"/>
                <a:gd name="connsiteX128" fmla="*/ 6400800 w 8666206"/>
                <a:gd name="connsiteY128" fmla="*/ 388717 h 3098966"/>
                <a:gd name="connsiteX129" fmla="*/ 6376087 w 8666206"/>
                <a:gd name="connsiteY129" fmla="*/ 372241 h 3098966"/>
                <a:gd name="connsiteX130" fmla="*/ 6334898 w 8666206"/>
                <a:gd name="connsiteY130" fmla="*/ 364003 h 3098966"/>
                <a:gd name="connsiteX131" fmla="*/ 6310184 w 8666206"/>
                <a:gd name="connsiteY131" fmla="*/ 355766 h 3098966"/>
                <a:gd name="connsiteX132" fmla="*/ 6260757 w 8666206"/>
                <a:gd name="connsiteY132" fmla="*/ 322814 h 3098966"/>
                <a:gd name="connsiteX133" fmla="*/ 6186617 w 8666206"/>
                <a:gd name="connsiteY133" fmla="*/ 298101 h 3098966"/>
                <a:gd name="connsiteX134" fmla="*/ 6120714 w 8666206"/>
                <a:gd name="connsiteY134" fmla="*/ 289863 h 3098966"/>
                <a:gd name="connsiteX135" fmla="*/ 6046573 w 8666206"/>
                <a:gd name="connsiteY135" fmla="*/ 273387 h 3098966"/>
                <a:gd name="connsiteX136" fmla="*/ 5988909 w 8666206"/>
                <a:gd name="connsiteY136" fmla="*/ 265149 h 3098966"/>
                <a:gd name="connsiteX137" fmla="*/ 5832390 w 8666206"/>
                <a:gd name="connsiteY137" fmla="*/ 232198 h 3098966"/>
                <a:gd name="connsiteX138" fmla="*/ 5741773 w 8666206"/>
                <a:gd name="connsiteY138" fmla="*/ 215722 h 3098966"/>
                <a:gd name="connsiteX139" fmla="*/ 5585254 w 8666206"/>
                <a:gd name="connsiteY139" fmla="*/ 191009 h 3098966"/>
                <a:gd name="connsiteX140" fmla="*/ 5494638 w 8666206"/>
                <a:gd name="connsiteY140" fmla="*/ 174533 h 3098966"/>
                <a:gd name="connsiteX141" fmla="*/ 5346357 w 8666206"/>
                <a:gd name="connsiteY141" fmla="*/ 166295 h 3098966"/>
                <a:gd name="connsiteX142" fmla="*/ 5280454 w 8666206"/>
                <a:gd name="connsiteY142" fmla="*/ 158057 h 3098966"/>
                <a:gd name="connsiteX143" fmla="*/ 5222790 w 8666206"/>
                <a:gd name="connsiteY143" fmla="*/ 149820 h 3098966"/>
                <a:gd name="connsiteX144" fmla="*/ 4753233 w 8666206"/>
                <a:gd name="connsiteY144" fmla="*/ 133344 h 3098966"/>
                <a:gd name="connsiteX145" fmla="*/ 3665838 w 8666206"/>
                <a:gd name="connsiteY145" fmla="*/ 108630 h 3098966"/>
                <a:gd name="connsiteX146" fmla="*/ 3476368 w 8666206"/>
                <a:gd name="connsiteY146" fmla="*/ 92155 h 3098966"/>
                <a:gd name="connsiteX147" fmla="*/ 3163330 w 8666206"/>
                <a:gd name="connsiteY147" fmla="*/ 67441 h 3098966"/>
                <a:gd name="connsiteX148" fmla="*/ 2784390 w 8666206"/>
                <a:gd name="connsiteY148" fmla="*/ 42728 h 3098966"/>
                <a:gd name="connsiteX149" fmla="*/ 1828800 w 8666206"/>
                <a:gd name="connsiteY149" fmla="*/ 26252 h 3098966"/>
                <a:gd name="connsiteX150" fmla="*/ 1499287 w 8666206"/>
                <a:gd name="connsiteY150" fmla="*/ 1539 h 3098966"/>
                <a:gd name="connsiteX151" fmla="*/ 988541 w 8666206"/>
                <a:gd name="connsiteY151" fmla="*/ 9776 h 3098966"/>
                <a:gd name="connsiteX152" fmla="*/ 848498 w 8666206"/>
                <a:gd name="connsiteY152" fmla="*/ 26252 h 3098966"/>
                <a:gd name="connsiteX153" fmla="*/ 724930 w 8666206"/>
                <a:gd name="connsiteY153" fmla="*/ 50966 h 3098966"/>
                <a:gd name="connsiteX154" fmla="*/ 700217 w 8666206"/>
                <a:gd name="connsiteY154" fmla="*/ 59203 h 3098966"/>
                <a:gd name="connsiteX155" fmla="*/ 650790 w 8666206"/>
                <a:gd name="connsiteY155" fmla="*/ 67441 h 3098966"/>
                <a:gd name="connsiteX156" fmla="*/ 436606 w 8666206"/>
                <a:gd name="connsiteY156" fmla="*/ 75679 h 3098966"/>
                <a:gd name="connsiteX157" fmla="*/ 486033 w 8666206"/>
                <a:gd name="connsiteY157" fmla="*/ 67441 h 3098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</a:cxnLst>
              <a:rect l="l" t="t" r="r" b="b"/>
              <a:pathLst>
                <a:path w="8666206" h="3098966">
                  <a:moveTo>
                    <a:pt x="486033" y="67441"/>
                  </a:moveTo>
                  <a:lnTo>
                    <a:pt x="486033" y="67441"/>
                  </a:lnTo>
                  <a:lnTo>
                    <a:pt x="403654" y="92155"/>
                  </a:lnTo>
                  <a:cubicBezTo>
                    <a:pt x="378813" y="99999"/>
                    <a:pt x="354786" y="110550"/>
                    <a:pt x="329514" y="116868"/>
                  </a:cubicBezTo>
                  <a:lnTo>
                    <a:pt x="197709" y="149820"/>
                  </a:lnTo>
                  <a:lnTo>
                    <a:pt x="131806" y="166295"/>
                  </a:lnTo>
                  <a:lnTo>
                    <a:pt x="82379" y="182771"/>
                  </a:lnTo>
                  <a:cubicBezTo>
                    <a:pt x="76887" y="191009"/>
                    <a:pt x="70331" y="198629"/>
                    <a:pt x="65903" y="207484"/>
                  </a:cubicBezTo>
                  <a:cubicBezTo>
                    <a:pt x="62020" y="215251"/>
                    <a:pt x="59950" y="223820"/>
                    <a:pt x="57665" y="232198"/>
                  </a:cubicBezTo>
                  <a:cubicBezTo>
                    <a:pt x="51707" y="254044"/>
                    <a:pt x="44392" y="275685"/>
                    <a:pt x="41190" y="298101"/>
                  </a:cubicBezTo>
                  <a:cubicBezTo>
                    <a:pt x="25382" y="408754"/>
                    <a:pt x="40287" y="300134"/>
                    <a:pt x="24714" y="429906"/>
                  </a:cubicBezTo>
                  <a:cubicBezTo>
                    <a:pt x="2266" y="616968"/>
                    <a:pt x="13312" y="500826"/>
                    <a:pt x="0" y="660566"/>
                  </a:cubicBezTo>
                  <a:cubicBezTo>
                    <a:pt x="2746" y="855528"/>
                    <a:pt x="3303" y="1050533"/>
                    <a:pt x="8238" y="1245452"/>
                  </a:cubicBezTo>
                  <a:cubicBezTo>
                    <a:pt x="8802" y="1267715"/>
                    <a:pt x="18086" y="1326034"/>
                    <a:pt x="24714" y="1352544"/>
                  </a:cubicBezTo>
                  <a:cubicBezTo>
                    <a:pt x="26820" y="1360968"/>
                    <a:pt x="30846" y="1368833"/>
                    <a:pt x="32952" y="1377257"/>
                  </a:cubicBezTo>
                  <a:cubicBezTo>
                    <a:pt x="36348" y="1390841"/>
                    <a:pt x="38444" y="1404717"/>
                    <a:pt x="41190" y="1418447"/>
                  </a:cubicBezTo>
                  <a:cubicBezTo>
                    <a:pt x="46924" y="1493000"/>
                    <a:pt x="45306" y="1513173"/>
                    <a:pt x="57665" y="1574966"/>
                  </a:cubicBezTo>
                  <a:cubicBezTo>
                    <a:pt x="61790" y="1595591"/>
                    <a:pt x="78616" y="1653040"/>
                    <a:pt x="82379" y="1665582"/>
                  </a:cubicBezTo>
                  <a:cubicBezTo>
                    <a:pt x="84874" y="1673899"/>
                    <a:pt x="87197" y="1682314"/>
                    <a:pt x="90617" y="1690295"/>
                  </a:cubicBezTo>
                  <a:cubicBezTo>
                    <a:pt x="95454" y="1701582"/>
                    <a:pt x="102255" y="1711960"/>
                    <a:pt x="107092" y="1723247"/>
                  </a:cubicBezTo>
                  <a:cubicBezTo>
                    <a:pt x="110512" y="1731228"/>
                    <a:pt x="111447" y="1740193"/>
                    <a:pt x="115330" y="1747960"/>
                  </a:cubicBezTo>
                  <a:cubicBezTo>
                    <a:pt x="125231" y="1767761"/>
                    <a:pt x="137680" y="1786190"/>
                    <a:pt x="148281" y="1805625"/>
                  </a:cubicBezTo>
                  <a:cubicBezTo>
                    <a:pt x="154161" y="1816406"/>
                    <a:pt x="158793" y="1827841"/>
                    <a:pt x="164757" y="1838576"/>
                  </a:cubicBezTo>
                  <a:cubicBezTo>
                    <a:pt x="180666" y="1867212"/>
                    <a:pt x="199071" y="1897604"/>
                    <a:pt x="222422" y="1920955"/>
                  </a:cubicBezTo>
                  <a:cubicBezTo>
                    <a:pt x="229423" y="1927956"/>
                    <a:pt x="238898" y="1931938"/>
                    <a:pt x="247136" y="1937430"/>
                  </a:cubicBezTo>
                  <a:cubicBezTo>
                    <a:pt x="263302" y="1985932"/>
                    <a:pt x="243795" y="1942327"/>
                    <a:pt x="296563" y="1995095"/>
                  </a:cubicBezTo>
                  <a:cubicBezTo>
                    <a:pt x="306271" y="2004803"/>
                    <a:pt x="311117" y="2018811"/>
                    <a:pt x="321276" y="2028047"/>
                  </a:cubicBezTo>
                  <a:cubicBezTo>
                    <a:pt x="341594" y="2046518"/>
                    <a:pt x="367762" y="2058057"/>
                    <a:pt x="387179" y="2077474"/>
                  </a:cubicBezTo>
                  <a:cubicBezTo>
                    <a:pt x="398163" y="2088458"/>
                    <a:pt x="408001" y="2100721"/>
                    <a:pt x="420130" y="2110425"/>
                  </a:cubicBezTo>
                  <a:cubicBezTo>
                    <a:pt x="456086" y="2139190"/>
                    <a:pt x="474243" y="2143755"/>
                    <a:pt x="510746" y="2168090"/>
                  </a:cubicBezTo>
                  <a:cubicBezTo>
                    <a:pt x="527222" y="2179074"/>
                    <a:pt x="543893" y="2189770"/>
                    <a:pt x="560173" y="2201041"/>
                  </a:cubicBezTo>
                  <a:cubicBezTo>
                    <a:pt x="579594" y="2214487"/>
                    <a:pt x="596995" y="2231114"/>
                    <a:pt x="617838" y="2242230"/>
                  </a:cubicBezTo>
                  <a:cubicBezTo>
                    <a:pt x="749068" y="2312219"/>
                    <a:pt x="697120" y="2293371"/>
                    <a:pt x="766119" y="2316371"/>
                  </a:cubicBezTo>
                  <a:cubicBezTo>
                    <a:pt x="836188" y="2368921"/>
                    <a:pt x="762613" y="2320401"/>
                    <a:pt x="832022" y="2349322"/>
                  </a:cubicBezTo>
                  <a:cubicBezTo>
                    <a:pt x="854693" y="2358769"/>
                    <a:pt x="874098" y="2376317"/>
                    <a:pt x="897925" y="2382274"/>
                  </a:cubicBezTo>
                  <a:cubicBezTo>
                    <a:pt x="923583" y="2388689"/>
                    <a:pt x="957166" y="2396190"/>
                    <a:pt x="980303" y="2406987"/>
                  </a:cubicBezTo>
                  <a:cubicBezTo>
                    <a:pt x="1047072" y="2438146"/>
                    <a:pt x="1107165" y="2485599"/>
                    <a:pt x="1178011" y="2505841"/>
                  </a:cubicBezTo>
                  <a:cubicBezTo>
                    <a:pt x="1226140" y="2519592"/>
                    <a:pt x="1239502" y="2522507"/>
                    <a:pt x="1285103" y="2538793"/>
                  </a:cubicBezTo>
                  <a:cubicBezTo>
                    <a:pt x="1307198" y="2546684"/>
                    <a:pt x="1328749" y="2556087"/>
                    <a:pt x="1351006" y="2563506"/>
                  </a:cubicBezTo>
                  <a:cubicBezTo>
                    <a:pt x="1369971" y="2569828"/>
                    <a:pt x="1389845" y="2573258"/>
                    <a:pt x="1408671" y="2579982"/>
                  </a:cubicBezTo>
                  <a:cubicBezTo>
                    <a:pt x="1532451" y="2624189"/>
                    <a:pt x="1394053" y="2588632"/>
                    <a:pt x="1540476" y="2621171"/>
                  </a:cubicBezTo>
                  <a:cubicBezTo>
                    <a:pt x="1673796" y="2687830"/>
                    <a:pt x="1545191" y="2628233"/>
                    <a:pt x="1771136" y="2703549"/>
                  </a:cubicBezTo>
                  <a:cubicBezTo>
                    <a:pt x="1884816" y="2741443"/>
                    <a:pt x="1770291" y="2720949"/>
                    <a:pt x="1894703" y="2736501"/>
                  </a:cubicBezTo>
                  <a:cubicBezTo>
                    <a:pt x="1933146" y="2747485"/>
                    <a:pt x="1970453" y="2763798"/>
                    <a:pt x="2010033" y="2769452"/>
                  </a:cubicBezTo>
                  <a:cubicBezTo>
                    <a:pt x="2053230" y="2775623"/>
                    <a:pt x="2075215" y="2778308"/>
                    <a:pt x="2117125" y="2785928"/>
                  </a:cubicBezTo>
                  <a:cubicBezTo>
                    <a:pt x="2130901" y="2788433"/>
                    <a:pt x="2144361" y="2793003"/>
                    <a:pt x="2158314" y="2794166"/>
                  </a:cubicBezTo>
                  <a:cubicBezTo>
                    <a:pt x="2210379" y="2798505"/>
                    <a:pt x="2262621" y="2800538"/>
                    <a:pt x="2314833" y="2802403"/>
                  </a:cubicBezTo>
                  <a:lnTo>
                    <a:pt x="3080952" y="2827117"/>
                  </a:lnTo>
                  <a:lnTo>
                    <a:pt x="3377514" y="2835355"/>
                  </a:lnTo>
                  <a:lnTo>
                    <a:pt x="3739979" y="2843593"/>
                  </a:lnTo>
                  <a:lnTo>
                    <a:pt x="4135395" y="2860068"/>
                  </a:lnTo>
                  <a:cubicBezTo>
                    <a:pt x="4357780" y="2887867"/>
                    <a:pt x="4177479" y="2867695"/>
                    <a:pt x="4382530" y="2884782"/>
                  </a:cubicBezTo>
                  <a:cubicBezTo>
                    <a:pt x="4421359" y="2888018"/>
                    <a:pt x="4684126" y="2913042"/>
                    <a:pt x="4777946" y="2917733"/>
                  </a:cubicBezTo>
                  <a:cubicBezTo>
                    <a:pt x="4941705" y="2925921"/>
                    <a:pt x="5508473" y="2941618"/>
                    <a:pt x="5535827" y="2942447"/>
                  </a:cubicBezTo>
                  <a:cubicBezTo>
                    <a:pt x="5943608" y="3014406"/>
                    <a:pt x="5277483" y="2903866"/>
                    <a:pt x="5964195" y="2975398"/>
                  </a:cubicBezTo>
                  <a:cubicBezTo>
                    <a:pt x="6001343" y="2979268"/>
                    <a:pt x="6034723" y="3000732"/>
                    <a:pt x="6071287" y="3008349"/>
                  </a:cubicBezTo>
                  <a:cubicBezTo>
                    <a:pt x="6100979" y="3014535"/>
                    <a:pt x="6131724" y="3013569"/>
                    <a:pt x="6161903" y="3016587"/>
                  </a:cubicBezTo>
                  <a:cubicBezTo>
                    <a:pt x="6284559" y="3028853"/>
                    <a:pt x="6224778" y="3028105"/>
                    <a:pt x="6400800" y="3033063"/>
                  </a:cubicBezTo>
                  <a:lnTo>
                    <a:pt x="6820930" y="3041301"/>
                  </a:lnTo>
                  <a:cubicBezTo>
                    <a:pt x="6864865" y="3055031"/>
                    <a:pt x="6908327" y="3070379"/>
                    <a:pt x="6952736" y="3082490"/>
                  </a:cubicBezTo>
                  <a:cubicBezTo>
                    <a:pt x="6985797" y="3091507"/>
                    <a:pt x="7069571" y="3096856"/>
                    <a:pt x="7092779" y="3098966"/>
                  </a:cubicBezTo>
                  <a:lnTo>
                    <a:pt x="7801233" y="3090728"/>
                  </a:lnTo>
                  <a:cubicBezTo>
                    <a:pt x="7843016" y="3089829"/>
                    <a:pt x="7926661" y="3065958"/>
                    <a:pt x="7957752" y="3057776"/>
                  </a:cubicBezTo>
                  <a:cubicBezTo>
                    <a:pt x="7977085" y="3052689"/>
                    <a:pt x="7996630" y="3048133"/>
                    <a:pt x="8015417" y="3041301"/>
                  </a:cubicBezTo>
                  <a:cubicBezTo>
                    <a:pt x="8026958" y="3037104"/>
                    <a:pt x="8036966" y="3029386"/>
                    <a:pt x="8048368" y="3024825"/>
                  </a:cubicBezTo>
                  <a:cubicBezTo>
                    <a:pt x="8090177" y="3008101"/>
                    <a:pt x="8097616" y="3008385"/>
                    <a:pt x="8138984" y="3000112"/>
                  </a:cubicBezTo>
                  <a:cubicBezTo>
                    <a:pt x="8188336" y="2975435"/>
                    <a:pt x="8192800" y="2971994"/>
                    <a:pt x="8246076" y="2950684"/>
                  </a:cubicBezTo>
                  <a:cubicBezTo>
                    <a:pt x="8284639" y="2935259"/>
                    <a:pt x="8289756" y="2944696"/>
                    <a:pt x="8336692" y="2909495"/>
                  </a:cubicBezTo>
                  <a:cubicBezTo>
                    <a:pt x="8421542" y="2845860"/>
                    <a:pt x="8313742" y="2922246"/>
                    <a:pt x="8410833" y="2868306"/>
                  </a:cubicBezTo>
                  <a:cubicBezTo>
                    <a:pt x="8535005" y="2799321"/>
                    <a:pt x="8340567" y="2891083"/>
                    <a:pt x="8484973" y="2818879"/>
                  </a:cubicBezTo>
                  <a:cubicBezTo>
                    <a:pt x="8492740" y="2814996"/>
                    <a:pt x="8501920" y="2814524"/>
                    <a:pt x="8509687" y="2810641"/>
                  </a:cubicBezTo>
                  <a:cubicBezTo>
                    <a:pt x="8521734" y="2804618"/>
                    <a:pt x="8559888" y="2775050"/>
                    <a:pt x="8567352" y="2769452"/>
                  </a:cubicBezTo>
                  <a:cubicBezTo>
                    <a:pt x="8572844" y="2761214"/>
                    <a:pt x="8576826" y="2751740"/>
                    <a:pt x="8583827" y="2744739"/>
                  </a:cubicBezTo>
                  <a:cubicBezTo>
                    <a:pt x="8590828" y="2737738"/>
                    <a:pt x="8602786" y="2736320"/>
                    <a:pt x="8608541" y="2728263"/>
                  </a:cubicBezTo>
                  <a:cubicBezTo>
                    <a:pt x="8617136" y="2716230"/>
                    <a:pt x="8618404" y="2700300"/>
                    <a:pt x="8625017" y="2687074"/>
                  </a:cubicBezTo>
                  <a:cubicBezTo>
                    <a:pt x="8629445" y="2678219"/>
                    <a:pt x="8637471" y="2671407"/>
                    <a:pt x="8641492" y="2662360"/>
                  </a:cubicBezTo>
                  <a:cubicBezTo>
                    <a:pt x="8656695" y="2628152"/>
                    <a:pt x="8659158" y="2606983"/>
                    <a:pt x="8666206" y="2571744"/>
                  </a:cubicBezTo>
                  <a:cubicBezTo>
                    <a:pt x="8663460" y="2519571"/>
                    <a:pt x="8665912" y="2466863"/>
                    <a:pt x="8657968" y="2415225"/>
                  </a:cubicBezTo>
                  <a:cubicBezTo>
                    <a:pt x="8654788" y="2394556"/>
                    <a:pt x="8639867" y="2377399"/>
                    <a:pt x="8633254" y="2357560"/>
                  </a:cubicBezTo>
                  <a:cubicBezTo>
                    <a:pt x="8626093" y="2336078"/>
                    <a:pt x="8622271" y="2313625"/>
                    <a:pt x="8616779" y="2291657"/>
                  </a:cubicBezTo>
                  <a:cubicBezTo>
                    <a:pt x="8613801" y="2279743"/>
                    <a:pt x="8605141" y="2269993"/>
                    <a:pt x="8600303" y="2258706"/>
                  </a:cubicBezTo>
                  <a:cubicBezTo>
                    <a:pt x="8596882" y="2250725"/>
                    <a:pt x="8596533" y="2241439"/>
                    <a:pt x="8592065" y="2233993"/>
                  </a:cubicBezTo>
                  <a:cubicBezTo>
                    <a:pt x="8475348" y="2039466"/>
                    <a:pt x="8621322" y="2308223"/>
                    <a:pt x="8517925" y="2118663"/>
                  </a:cubicBezTo>
                  <a:cubicBezTo>
                    <a:pt x="8512045" y="2107882"/>
                    <a:pt x="8506286" y="2096999"/>
                    <a:pt x="8501449" y="2085712"/>
                  </a:cubicBezTo>
                  <a:cubicBezTo>
                    <a:pt x="8498028" y="2077731"/>
                    <a:pt x="8497813" y="2068362"/>
                    <a:pt x="8493211" y="2060998"/>
                  </a:cubicBezTo>
                  <a:cubicBezTo>
                    <a:pt x="8478891" y="2038085"/>
                    <a:pt x="8417635" y="1971168"/>
                    <a:pt x="8402595" y="1962144"/>
                  </a:cubicBezTo>
                  <a:cubicBezTo>
                    <a:pt x="8313938" y="1908950"/>
                    <a:pt x="8295774" y="1901029"/>
                    <a:pt x="8204887" y="1830339"/>
                  </a:cubicBezTo>
                  <a:cubicBezTo>
                    <a:pt x="8192626" y="1820802"/>
                    <a:pt x="8183546" y="1807707"/>
                    <a:pt x="8171936" y="1797387"/>
                  </a:cubicBezTo>
                  <a:cubicBezTo>
                    <a:pt x="8158794" y="1785706"/>
                    <a:pt x="8143888" y="1776117"/>
                    <a:pt x="8130746" y="1764436"/>
                  </a:cubicBezTo>
                  <a:cubicBezTo>
                    <a:pt x="8119136" y="1754116"/>
                    <a:pt x="8109817" y="1741320"/>
                    <a:pt x="8097795" y="1731484"/>
                  </a:cubicBezTo>
                  <a:cubicBezTo>
                    <a:pt x="8079513" y="1716526"/>
                    <a:pt x="8058162" y="1705553"/>
                    <a:pt x="8040130" y="1690295"/>
                  </a:cubicBezTo>
                  <a:cubicBezTo>
                    <a:pt x="8022343" y="1675245"/>
                    <a:pt x="8006183" y="1658283"/>
                    <a:pt x="7990703" y="1640868"/>
                  </a:cubicBezTo>
                  <a:cubicBezTo>
                    <a:pt x="7984125" y="1633468"/>
                    <a:pt x="7981228" y="1623156"/>
                    <a:pt x="7974227" y="1616155"/>
                  </a:cubicBezTo>
                  <a:cubicBezTo>
                    <a:pt x="7948104" y="1590032"/>
                    <a:pt x="7917972" y="1568137"/>
                    <a:pt x="7891849" y="1542014"/>
                  </a:cubicBezTo>
                  <a:cubicBezTo>
                    <a:pt x="7884848" y="1535013"/>
                    <a:pt x="7881951" y="1524701"/>
                    <a:pt x="7875373" y="1517301"/>
                  </a:cubicBezTo>
                  <a:cubicBezTo>
                    <a:pt x="7859893" y="1499886"/>
                    <a:pt x="7843361" y="1483354"/>
                    <a:pt x="7825946" y="1467874"/>
                  </a:cubicBezTo>
                  <a:cubicBezTo>
                    <a:pt x="7818546" y="1461296"/>
                    <a:pt x="7808234" y="1458399"/>
                    <a:pt x="7801233" y="1451398"/>
                  </a:cubicBezTo>
                  <a:cubicBezTo>
                    <a:pt x="7791525" y="1441690"/>
                    <a:pt x="7785755" y="1428606"/>
                    <a:pt x="7776519" y="1418447"/>
                  </a:cubicBezTo>
                  <a:cubicBezTo>
                    <a:pt x="7758233" y="1398333"/>
                    <a:pt x="7733932" y="1383400"/>
                    <a:pt x="7718854" y="1360782"/>
                  </a:cubicBezTo>
                  <a:cubicBezTo>
                    <a:pt x="7706548" y="1342322"/>
                    <a:pt x="7691977" y="1319474"/>
                    <a:pt x="7677665" y="1303117"/>
                  </a:cubicBezTo>
                  <a:cubicBezTo>
                    <a:pt x="7667436" y="1291427"/>
                    <a:pt x="7654823" y="1281960"/>
                    <a:pt x="7644714" y="1270166"/>
                  </a:cubicBezTo>
                  <a:cubicBezTo>
                    <a:pt x="7638271" y="1262649"/>
                    <a:pt x="7634576" y="1253058"/>
                    <a:pt x="7628238" y="1245452"/>
                  </a:cubicBezTo>
                  <a:cubicBezTo>
                    <a:pt x="7608417" y="1221667"/>
                    <a:pt x="7603111" y="1220463"/>
                    <a:pt x="7578811" y="1204263"/>
                  </a:cubicBezTo>
                  <a:cubicBezTo>
                    <a:pt x="7508801" y="1110916"/>
                    <a:pt x="7600304" y="1222687"/>
                    <a:pt x="7521146" y="1154836"/>
                  </a:cubicBezTo>
                  <a:cubicBezTo>
                    <a:pt x="7510722" y="1145901"/>
                    <a:pt x="7506141" y="1131592"/>
                    <a:pt x="7496433" y="1121884"/>
                  </a:cubicBezTo>
                  <a:cubicBezTo>
                    <a:pt x="7489432" y="1114883"/>
                    <a:pt x="7479450" y="1111594"/>
                    <a:pt x="7471719" y="1105409"/>
                  </a:cubicBezTo>
                  <a:cubicBezTo>
                    <a:pt x="7435775" y="1076654"/>
                    <a:pt x="7416874" y="1055115"/>
                    <a:pt x="7381103" y="1031268"/>
                  </a:cubicBezTo>
                  <a:cubicBezTo>
                    <a:pt x="7367781" y="1022386"/>
                    <a:pt x="7352553" y="1016385"/>
                    <a:pt x="7339914" y="1006555"/>
                  </a:cubicBezTo>
                  <a:cubicBezTo>
                    <a:pt x="7240304" y="929080"/>
                    <a:pt x="7377323" y="1015817"/>
                    <a:pt x="7265773" y="948890"/>
                  </a:cubicBezTo>
                  <a:cubicBezTo>
                    <a:pt x="7204890" y="857565"/>
                    <a:pt x="7267656" y="929798"/>
                    <a:pt x="7183395" y="882987"/>
                  </a:cubicBezTo>
                  <a:cubicBezTo>
                    <a:pt x="7173211" y="877329"/>
                    <a:pt x="7168560" y="864448"/>
                    <a:pt x="7158681" y="858274"/>
                  </a:cubicBezTo>
                  <a:cubicBezTo>
                    <a:pt x="7146141" y="850437"/>
                    <a:pt x="7130418" y="848980"/>
                    <a:pt x="7117492" y="841798"/>
                  </a:cubicBezTo>
                  <a:cubicBezTo>
                    <a:pt x="7105490" y="835130"/>
                    <a:pt x="7095789" y="824958"/>
                    <a:pt x="7084541" y="817084"/>
                  </a:cubicBezTo>
                  <a:cubicBezTo>
                    <a:pt x="7068319" y="805729"/>
                    <a:pt x="7052306" y="793957"/>
                    <a:pt x="7035114" y="784133"/>
                  </a:cubicBezTo>
                  <a:cubicBezTo>
                    <a:pt x="7013789" y="771948"/>
                    <a:pt x="6989646" y="764806"/>
                    <a:pt x="6969211" y="751182"/>
                  </a:cubicBezTo>
                  <a:cubicBezTo>
                    <a:pt x="6960973" y="745690"/>
                    <a:pt x="6952988" y="739800"/>
                    <a:pt x="6944498" y="734706"/>
                  </a:cubicBezTo>
                  <a:cubicBezTo>
                    <a:pt x="6925514" y="723316"/>
                    <a:pt x="6904970" y="714451"/>
                    <a:pt x="6886833" y="701755"/>
                  </a:cubicBezTo>
                  <a:cubicBezTo>
                    <a:pt x="6877289" y="695074"/>
                    <a:pt x="6871069" y="684499"/>
                    <a:pt x="6862119" y="677041"/>
                  </a:cubicBezTo>
                  <a:cubicBezTo>
                    <a:pt x="6840828" y="659298"/>
                    <a:pt x="6837460" y="660584"/>
                    <a:pt x="6812692" y="652328"/>
                  </a:cubicBezTo>
                  <a:cubicBezTo>
                    <a:pt x="6804454" y="641344"/>
                    <a:pt x="6798241" y="628498"/>
                    <a:pt x="6787979" y="619376"/>
                  </a:cubicBezTo>
                  <a:cubicBezTo>
                    <a:pt x="6773179" y="606221"/>
                    <a:pt x="6755028" y="597409"/>
                    <a:pt x="6738552" y="586425"/>
                  </a:cubicBezTo>
                  <a:cubicBezTo>
                    <a:pt x="6730314" y="580933"/>
                    <a:pt x="6720839" y="576950"/>
                    <a:pt x="6713838" y="569949"/>
                  </a:cubicBezTo>
                  <a:cubicBezTo>
                    <a:pt x="6692370" y="548481"/>
                    <a:pt x="6675179" y="525905"/>
                    <a:pt x="6647936" y="512284"/>
                  </a:cubicBezTo>
                  <a:cubicBezTo>
                    <a:pt x="6640169" y="508401"/>
                    <a:pt x="6631460" y="506793"/>
                    <a:pt x="6623222" y="504047"/>
                  </a:cubicBezTo>
                  <a:cubicBezTo>
                    <a:pt x="6606746" y="493063"/>
                    <a:pt x="6592580" y="477357"/>
                    <a:pt x="6573795" y="471095"/>
                  </a:cubicBezTo>
                  <a:cubicBezTo>
                    <a:pt x="6565557" y="468349"/>
                    <a:pt x="6556848" y="466740"/>
                    <a:pt x="6549081" y="462857"/>
                  </a:cubicBezTo>
                  <a:cubicBezTo>
                    <a:pt x="6485203" y="430919"/>
                    <a:pt x="6561774" y="458851"/>
                    <a:pt x="6499654" y="438144"/>
                  </a:cubicBezTo>
                  <a:cubicBezTo>
                    <a:pt x="6483178" y="427160"/>
                    <a:pt x="6469012" y="411455"/>
                    <a:pt x="6450227" y="405193"/>
                  </a:cubicBezTo>
                  <a:lnTo>
                    <a:pt x="6400800" y="388717"/>
                  </a:lnTo>
                  <a:cubicBezTo>
                    <a:pt x="6392562" y="383225"/>
                    <a:pt x="6385357" y="375717"/>
                    <a:pt x="6376087" y="372241"/>
                  </a:cubicBezTo>
                  <a:cubicBezTo>
                    <a:pt x="6362977" y="367325"/>
                    <a:pt x="6348482" y="367399"/>
                    <a:pt x="6334898" y="364003"/>
                  </a:cubicBezTo>
                  <a:cubicBezTo>
                    <a:pt x="6326474" y="361897"/>
                    <a:pt x="6318422" y="358512"/>
                    <a:pt x="6310184" y="355766"/>
                  </a:cubicBezTo>
                  <a:cubicBezTo>
                    <a:pt x="6293708" y="344782"/>
                    <a:pt x="6279542" y="329076"/>
                    <a:pt x="6260757" y="322814"/>
                  </a:cubicBezTo>
                  <a:cubicBezTo>
                    <a:pt x="6236044" y="314576"/>
                    <a:pt x="6212466" y="301332"/>
                    <a:pt x="6186617" y="298101"/>
                  </a:cubicBezTo>
                  <a:cubicBezTo>
                    <a:pt x="6164649" y="295355"/>
                    <a:pt x="6142595" y="293229"/>
                    <a:pt x="6120714" y="289863"/>
                  </a:cubicBezTo>
                  <a:cubicBezTo>
                    <a:pt x="6014442" y="273513"/>
                    <a:pt x="6136759" y="289785"/>
                    <a:pt x="6046573" y="273387"/>
                  </a:cubicBezTo>
                  <a:cubicBezTo>
                    <a:pt x="6027470" y="269914"/>
                    <a:pt x="6007863" y="269361"/>
                    <a:pt x="5988909" y="265149"/>
                  </a:cubicBezTo>
                  <a:cubicBezTo>
                    <a:pt x="5818768" y="227340"/>
                    <a:pt x="5970488" y="249461"/>
                    <a:pt x="5832390" y="232198"/>
                  </a:cubicBezTo>
                  <a:cubicBezTo>
                    <a:pt x="5783020" y="215741"/>
                    <a:pt x="5825606" y="228142"/>
                    <a:pt x="5741773" y="215722"/>
                  </a:cubicBezTo>
                  <a:lnTo>
                    <a:pt x="5585254" y="191009"/>
                  </a:lnTo>
                  <a:cubicBezTo>
                    <a:pt x="5554971" y="185962"/>
                    <a:pt x="5525291" y="176236"/>
                    <a:pt x="5494638" y="174533"/>
                  </a:cubicBezTo>
                  <a:lnTo>
                    <a:pt x="5346357" y="166295"/>
                  </a:lnTo>
                  <a:lnTo>
                    <a:pt x="5280454" y="158057"/>
                  </a:lnTo>
                  <a:cubicBezTo>
                    <a:pt x="5261208" y="155491"/>
                    <a:pt x="5242139" y="151432"/>
                    <a:pt x="5222790" y="149820"/>
                  </a:cubicBezTo>
                  <a:cubicBezTo>
                    <a:pt x="5080903" y="137997"/>
                    <a:pt x="4876113" y="136015"/>
                    <a:pt x="4753233" y="133344"/>
                  </a:cubicBezTo>
                  <a:lnTo>
                    <a:pt x="3665838" y="108630"/>
                  </a:lnTo>
                  <a:cubicBezTo>
                    <a:pt x="3551686" y="89607"/>
                    <a:pt x="3685156" y="110052"/>
                    <a:pt x="3476368" y="92155"/>
                  </a:cubicBezTo>
                  <a:cubicBezTo>
                    <a:pt x="2897512" y="42538"/>
                    <a:pt x="3793414" y="108092"/>
                    <a:pt x="3163330" y="67441"/>
                  </a:cubicBezTo>
                  <a:cubicBezTo>
                    <a:pt x="2829430" y="45899"/>
                    <a:pt x="3570877" y="75498"/>
                    <a:pt x="2784390" y="42728"/>
                  </a:cubicBezTo>
                  <a:cubicBezTo>
                    <a:pt x="2525976" y="31961"/>
                    <a:pt x="2019295" y="28663"/>
                    <a:pt x="1828800" y="26252"/>
                  </a:cubicBezTo>
                  <a:cubicBezTo>
                    <a:pt x="1686824" y="-9243"/>
                    <a:pt x="1749755" y="1539"/>
                    <a:pt x="1499287" y="1539"/>
                  </a:cubicBezTo>
                  <a:cubicBezTo>
                    <a:pt x="1329016" y="1539"/>
                    <a:pt x="1158790" y="7030"/>
                    <a:pt x="988541" y="9776"/>
                  </a:cubicBezTo>
                  <a:cubicBezTo>
                    <a:pt x="936899" y="14471"/>
                    <a:pt x="897218" y="15812"/>
                    <a:pt x="848498" y="26252"/>
                  </a:cubicBezTo>
                  <a:cubicBezTo>
                    <a:pt x="721389" y="53490"/>
                    <a:pt x="841343" y="34335"/>
                    <a:pt x="724930" y="50966"/>
                  </a:cubicBezTo>
                  <a:cubicBezTo>
                    <a:pt x="716692" y="53712"/>
                    <a:pt x="708693" y="57319"/>
                    <a:pt x="700217" y="59203"/>
                  </a:cubicBezTo>
                  <a:cubicBezTo>
                    <a:pt x="683912" y="62826"/>
                    <a:pt x="667458" y="66366"/>
                    <a:pt x="650790" y="67441"/>
                  </a:cubicBezTo>
                  <a:cubicBezTo>
                    <a:pt x="579491" y="72041"/>
                    <a:pt x="508053" y="75679"/>
                    <a:pt x="436606" y="75679"/>
                  </a:cubicBezTo>
                  <a:lnTo>
                    <a:pt x="486033" y="67441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066827" y="5281136"/>
              <a:ext cx="10662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Subnet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4" name="Object 4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549252157"/>
              </p:ext>
            </p:extLst>
          </p:nvPr>
        </p:nvGraphicFramePr>
        <p:xfrm>
          <a:off x="798470" y="3973513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Clip" r:id="rId43" imgW="1305000" imgH="1085760" progId="">
                  <p:embed/>
                </p:oleObj>
              </mc:Choice>
              <mc:Fallback>
                <p:oleObj name="Clip" r:id="rId43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470" y="3973513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5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2703470" y="4079875"/>
            <a:ext cx="501650" cy="220663"/>
            <a:chOff x="3922" y="3096"/>
            <a:chExt cx="316" cy="139"/>
          </a:xfrm>
        </p:grpSpPr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" name="Group 9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437270" y="4084638"/>
            <a:ext cx="495300" cy="211137"/>
            <a:chOff x="533" y="321"/>
            <a:chExt cx="359" cy="180"/>
          </a:xfrm>
        </p:grpSpPr>
        <p:grpSp>
          <p:nvGrpSpPr>
            <p:cNvPr id="10" name="Group 10"/>
            <p:cNvGrpSpPr>
              <a:grpSpLocks/>
            </p:cNvGrpSpPr>
            <p:nvPr/>
          </p:nvGrpSpPr>
          <p:grpSpPr bwMode="auto">
            <a:xfrm>
              <a:off x="533" y="321"/>
              <a:ext cx="359" cy="180"/>
              <a:chOff x="1009" y="655"/>
              <a:chExt cx="359" cy="180"/>
            </a:xfrm>
          </p:grpSpPr>
          <p:sp>
            <p:nvSpPr>
              <p:cNvPr id="12" name="Oval 11"/>
              <p:cNvSpPr>
                <a:spLocks noChangeArrowheads="1"/>
              </p:cNvSpPr>
              <p:nvPr/>
            </p:nvSpPr>
            <p:spPr bwMode="auto">
              <a:xfrm>
                <a:off x="1012" y="735"/>
                <a:ext cx="356" cy="100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2"/>
              <p:cNvSpPr>
                <a:spLocks noChangeShapeType="1"/>
              </p:cNvSpPr>
              <p:nvPr/>
            </p:nvSpPr>
            <p:spPr bwMode="auto">
              <a:xfrm>
                <a:off x="1012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3"/>
              <p:cNvSpPr>
                <a:spLocks noChangeShapeType="1"/>
              </p:cNvSpPr>
              <p:nvPr/>
            </p:nvSpPr>
            <p:spPr bwMode="auto">
              <a:xfrm>
                <a:off x="1368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1012" y="727"/>
                <a:ext cx="353" cy="61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Oval 15"/>
              <p:cNvSpPr>
                <a:spLocks noChangeArrowheads="1"/>
              </p:cNvSpPr>
              <p:nvPr/>
            </p:nvSpPr>
            <p:spPr bwMode="auto">
              <a:xfrm>
                <a:off x="1009" y="655"/>
                <a:ext cx="356" cy="11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7" name="Group 16"/>
              <p:cNvGrpSpPr>
                <a:grpSpLocks/>
              </p:cNvGrpSpPr>
              <p:nvPr/>
            </p:nvGrpSpPr>
            <p:grpSpPr bwMode="auto">
              <a:xfrm>
                <a:off x="1095" y="681"/>
                <a:ext cx="176" cy="68"/>
                <a:chOff x="2848" y="848"/>
                <a:chExt cx="140" cy="98"/>
              </a:xfrm>
            </p:grpSpPr>
            <p:sp>
              <p:nvSpPr>
                <p:cNvPr id="22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20"/>
              <p:cNvGrpSpPr>
                <a:grpSpLocks/>
              </p:cNvGrpSpPr>
              <p:nvPr/>
            </p:nvGrpSpPr>
            <p:grpSpPr bwMode="auto">
              <a:xfrm flipV="1">
                <a:off x="1095" y="680"/>
                <a:ext cx="176" cy="68"/>
                <a:chOff x="2848" y="848"/>
                <a:chExt cx="140" cy="98"/>
              </a:xfrm>
            </p:grpSpPr>
            <p:sp>
              <p:nvSpPr>
                <p:cNvPr id="19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2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2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>
              <a:off x="535" y="368"/>
              <a:ext cx="0" cy="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" name="Group 2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4532270" y="4079875"/>
            <a:ext cx="501650" cy="220663"/>
            <a:chOff x="3922" y="3096"/>
            <a:chExt cx="316" cy="139"/>
          </a:xfrm>
        </p:grpSpPr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9" name="Group 2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2627270" y="5029200"/>
            <a:ext cx="501650" cy="220663"/>
            <a:chOff x="3922" y="3096"/>
            <a:chExt cx="316" cy="139"/>
          </a:xfrm>
        </p:grpSpPr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aphicFrame>
        <p:nvGraphicFramePr>
          <p:cNvPr id="33" name="Group 84"/>
          <p:cNvGraphicFramePr>
            <a:graphicFrameLocks noGrp="1"/>
          </p:cNvGraphicFramePr>
          <p:nvPr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3587135635"/>
              </p:ext>
            </p:extLst>
          </p:nvPr>
        </p:nvGraphicFramePr>
        <p:xfrm>
          <a:off x="493670" y="3124200"/>
          <a:ext cx="990600" cy="458788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</a:tblGrid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" name="Text Box 45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01595" y="4506913"/>
            <a:ext cx="1858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/>
              <a:t>End-host</a:t>
            </a:r>
          </a:p>
          <a:p>
            <a:r>
              <a:rPr lang="en-US" sz="1400" dirty="0"/>
              <a:t>IP: 10.1.2.3</a:t>
            </a:r>
          </a:p>
          <a:p>
            <a:r>
              <a:rPr lang="en-US" sz="1400" dirty="0"/>
              <a:t>MAC: 11:11:11:11:11</a:t>
            </a:r>
          </a:p>
        </p:txBody>
      </p:sp>
      <p:sp>
        <p:nvSpPr>
          <p:cNvPr id="35" name="Text Box 46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751470" y="4191000"/>
            <a:ext cx="1858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gateway</a:t>
            </a:r>
          </a:p>
          <a:p>
            <a:r>
              <a:rPr lang="en-US" sz="1400"/>
              <a:t>IP: 10.1.2.1</a:t>
            </a:r>
          </a:p>
          <a:p>
            <a:r>
              <a:rPr lang="en-US" sz="1400"/>
              <a:t>MAC: 22:22:22:22:22</a:t>
            </a:r>
          </a:p>
        </p:txBody>
      </p:sp>
      <p:sp>
        <p:nvSpPr>
          <p:cNvPr id="36" name="Text Box 47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8021595" y="2987675"/>
            <a:ext cx="129698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Google server</a:t>
            </a:r>
          </a:p>
          <a:p>
            <a:r>
              <a:rPr lang="en-US" sz="1400"/>
              <a:t>IP: 201.1.2.3</a:t>
            </a:r>
          </a:p>
        </p:txBody>
      </p:sp>
      <p:graphicFrame>
        <p:nvGraphicFramePr>
          <p:cNvPr id="37" name="Object 48"/>
          <p:cNvGraphicFramePr>
            <a:graphicFrameLocks noChangeAspect="1"/>
          </p:cNvGraphicFramePr>
          <p:nvPr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1057187614"/>
              </p:ext>
            </p:extLst>
          </p:nvPr>
        </p:nvGraphicFramePr>
        <p:xfrm>
          <a:off x="8326395" y="3973513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Clip" r:id="rId45" imgW="1305000" imgH="1085760" progId="">
                  <p:embed/>
                </p:oleObj>
              </mc:Choice>
              <mc:Fallback>
                <p:oleObj name="Clip" r:id="rId45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6395" y="3973513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Group 129"/>
          <p:cNvGraphicFramePr>
            <a:graphicFrameLocks noGrp="1"/>
          </p:cNvGraphicFramePr>
          <p:nvPr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3038421413"/>
              </p:ext>
            </p:extLst>
          </p:nvPr>
        </p:nvGraphicFramePr>
        <p:xfrm>
          <a:off x="6056270" y="3046413"/>
          <a:ext cx="990600" cy="458788"/>
        </p:xfrm>
        <a:graphic>
          <a:graphicData uri="http://schemas.openxmlformats.org/drawingml/2006/table">
            <a:tbl>
              <a:tblPr/>
              <a:tblGrid>
                <a:gridCol w="495300"/>
                <a:gridCol w="4953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42" name="AutoShape 117"/>
          <p:cNvCxnSpPr>
            <a:cxnSpLocks noChangeShapeType="1"/>
            <a:endCxn id="6" idx="1"/>
          </p:cNvCxnSpPr>
          <p:nvPr>
            <p:custDataLst>
              <p:tags r:id="rId14"/>
            </p:custDataLst>
          </p:nvPr>
        </p:nvCxnSpPr>
        <p:spPr bwMode="auto">
          <a:xfrm>
            <a:off x="1320758" y="4191000"/>
            <a:ext cx="1382712" cy="63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3" name="AutoShape 118"/>
          <p:cNvCxnSpPr>
            <a:cxnSpLocks noChangeShapeType="1"/>
            <a:stCxn id="30" idx="0"/>
            <a:endCxn id="6" idx="3"/>
          </p:cNvCxnSpPr>
          <p:nvPr>
            <p:custDataLst>
              <p:tags r:id="rId15"/>
            </p:custDataLst>
          </p:nvPr>
        </p:nvCxnSpPr>
        <p:spPr bwMode="auto">
          <a:xfrm flipV="1">
            <a:off x="2836027" y="4254501"/>
            <a:ext cx="284956" cy="903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4" name="AutoShape 119"/>
          <p:cNvCxnSpPr>
            <a:cxnSpLocks noChangeShapeType="1"/>
            <a:stCxn id="6" idx="3"/>
            <a:endCxn id="26" idx="1"/>
          </p:cNvCxnSpPr>
          <p:nvPr>
            <p:custDataLst>
              <p:tags r:id="rId16"/>
            </p:custDataLst>
          </p:nvPr>
        </p:nvCxnSpPr>
        <p:spPr bwMode="auto">
          <a:xfrm>
            <a:off x="3120983" y="4254500"/>
            <a:ext cx="14112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5" name="AutoShape 120"/>
          <p:cNvCxnSpPr>
            <a:cxnSpLocks noChangeShapeType="1"/>
            <a:stCxn id="26" idx="3"/>
            <a:endCxn id="19" idx="0"/>
          </p:cNvCxnSpPr>
          <p:nvPr>
            <p:custDataLst>
              <p:tags r:id="rId17"/>
            </p:custDataLst>
          </p:nvPr>
        </p:nvCxnSpPr>
        <p:spPr bwMode="auto">
          <a:xfrm flipV="1">
            <a:off x="4949783" y="4178300"/>
            <a:ext cx="160655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" name="AutoShape 121"/>
          <p:cNvCxnSpPr>
            <a:cxnSpLocks noChangeShapeType="1"/>
            <a:stCxn id="16" idx="6"/>
          </p:cNvCxnSpPr>
          <p:nvPr>
            <p:custDataLst>
              <p:tags r:id="rId18"/>
            </p:custDataLst>
          </p:nvPr>
        </p:nvCxnSpPr>
        <p:spPr bwMode="auto">
          <a:xfrm>
            <a:off x="6927808" y="4152900"/>
            <a:ext cx="1398587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7" name="Text Box 122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405020" y="3943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48" name="Text Box 12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335295" y="3943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9" name="Text Box 124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2932070" y="4267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0" name="Text Box 125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164095" y="3943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51" name="Text Box 126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097295" y="3943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52" name="AutoShape 127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7042108" y="3951288"/>
            <a:ext cx="1150458" cy="457200"/>
          </a:xfrm>
          <a:prstGeom prst="cloudCallout">
            <a:avLst>
              <a:gd name="adj1" fmla="val 15972"/>
              <a:gd name="adj2" fmla="val -49653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lIns="0" rIns="0"/>
          <a:lstStyle/>
          <a:p>
            <a:pPr algn="ctr"/>
            <a:r>
              <a:rPr lang="en-US" sz="1400" dirty="0"/>
              <a:t>internet</a:t>
            </a:r>
          </a:p>
        </p:txBody>
      </p:sp>
      <p:sp>
        <p:nvSpPr>
          <p:cNvPr id="53" name="Text Box 13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53995" y="2819400"/>
            <a:ext cx="9191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ARP Table</a:t>
            </a:r>
          </a:p>
        </p:txBody>
      </p:sp>
      <p:sp>
        <p:nvSpPr>
          <p:cNvPr id="54" name="Text Box 132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116595" y="2743200"/>
            <a:ext cx="9191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ARP Table</a:t>
            </a:r>
          </a:p>
        </p:txBody>
      </p:sp>
      <p:sp>
        <p:nvSpPr>
          <p:cNvPr id="58" name="Text Box 137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2366920" y="4706938"/>
            <a:ext cx="6683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interface</a:t>
            </a:r>
          </a:p>
        </p:txBody>
      </p:sp>
      <p:sp>
        <p:nvSpPr>
          <p:cNvPr id="59" name="Line 138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 flipV="1">
            <a:off x="2773320" y="454977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60" name="Object 4"/>
          <p:cNvGraphicFramePr>
            <a:graphicFrameLocks noChangeAspect="1"/>
          </p:cNvGraphicFramePr>
          <p:nvPr>
            <p:custDataLst>
              <p:tags r:id="rId29"/>
            </p:custDataLst>
            <p:extLst>
              <p:ext uri="{D42A27DB-BD31-4B8C-83A1-F6EECF244321}">
                <p14:modId xmlns:p14="http://schemas.microsoft.com/office/powerpoint/2010/main" val="3335624671"/>
              </p:ext>
            </p:extLst>
          </p:nvPr>
        </p:nvGraphicFramePr>
        <p:xfrm>
          <a:off x="4287795" y="5257800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" name="Clip" r:id="rId46" imgW="1305000" imgH="1085760" progId="">
                  <p:embed/>
                </p:oleObj>
              </mc:Choice>
              <mc:Fallback>
                <p:oleObj name="Clip" r:id="rId46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7795" y="5257800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 Box 45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830595" y="5585936"/>
            <a:ext cx="17318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 smtClean="0"/>
              <a:t>DNS server</a:t>
            </a:r>
            <a:endParaRPr lang="en-US" sz="1400" dirty="0"/>
          </a:p>
          <a:p>
            <a:r>
              <a:rPr lang="en-US" sz="1400" dirty="0"/>
              <a:t>IP: </a:t>
            </a:r>
            <a:r>
              <a:rPr lang="en-US" sz="1400" dirty="0" smtClean="0"/>
              <a:t>10.1.2.4</a:t>
            </a:r>
            <a:endParaRPr lang="en-US" sz="1400" dirty="0"/>
          </a:p>
          <a:p>
            <a:r>
              <a:rPr lang="en-US" sz="1400" dirty="0"/>
              <a:t>MAC: </a:t>
            </a:r>
            <a:r>
              <a:rPr lang="en-US" sz="1400" dirty="0" smtClean="0"/>
              <a:t>33:33:33:33:33</a:t>
            </a:r>
            <a:endParaRPr lang="en-US" sz="1400" dirty="0"/>
          </a:p>
        </p:txBody>
      </p:sp>
      <p:cxnSp>
        <p:nvCxnSpPr>
          <p:cNvPr id="62" name="AutoShape 118"/>
          <p:cNvCxnSpPr>
            <a:cxnSpLocks noChangeShapeType="1"/>
          </p:cNvCxnSpPr>
          <p:nvPr>
            <p:custDataLst>
              <p:tags r:id="rId31"/>
            </p:custDataLst>
          </p:nvPr>
        </p:nvCxnSpPr>
        <p:spPr bwMode="auto">
          <a:xfrm flipH="1" flipV="1">
            <a:off x="3068595" y="5105400"/>
            <a:ext cx="12954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graphicFrame>
        <p:nvGraphicFramePr>
          <p:cNvPr id="65" name="Object 4"/>
          <p:cNvGraphicFramePr>
            <a:graphicFrameLocks noChangeAspect="1"/>
          </p:cNvGraphicFramePr>
          <p:nvPr>
            <p:custDataLst>
              <p:tags r:id="rId32"/>
            </p:custDataLst>
            <p:extLst>
              <p:ext uri="{D42A27DB-BD31-4B8C-83A1-F6EECF244321}">
                <p14:modId xmlns:p14="http://schemas.microsoft.com/office/powerpoint/2010/main" val="2016198454"/>
              </p:ext>
            </p:extLst>
          </p:nvPr>
        </p:nvGraphicFramePr>
        <p:xfrm>
          <a:off x="7183395" y="5410200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3" name="Clip" r:id="rId47" imgW="1305000" imgH="1085760" progId="">
                  <p:embed/>
                </p:oleObj>
              </mc:Choice>
              <mc:Fallback>
                <p:oleObj name="Clip" r:id="rId47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3395" y="5410200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6" name="Group 29"/>
          <p:cNvGrpSpPr>
            <a:grpSpLocks/>
          </p:cNvGrpSpPr>
          <p:nvPr>
            <p:custDataLst>
              <p:tags r:id="rId33"/>
            </p:custDataLst>
          </p:nvPr>
        </p:nvGrpSpPr>
        <p:grpSpPr bwMode="auto">
          <a:xfrm>
            <a:off x="5757820" y="5026025"/>
            <a:ext cx="501650" cy="220663"/>
            <a:chOff x="3922" y="3096"/>
            <a:chExt cx="316" cy="139"/>
          </a:xfrm>
        </p:grpSpPr>
        <p:sp>
          <p:nvSpPr>
            <p:cNvPr id="67" name="Rectangle 30"/>
            <p:cNvSpPr>
              <a:spLocks noChangeArrowheads="1"/>
            </p:cNvSpPr>
            <p:nvPr/>
          </p:nvSpPr>
          <p:spPr bwMode="auto">
            <a:xfrm>
              <a:off x="3922" y="3177"/>
              <a:ext cx="263" cy="58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68" name="Freeform 31"/>
            <p:cNvSpPr>
              <a:spLocks/>
            </p:cNvSpPr>
            <p:nvPr/>
          </p:nvSpPr>
          <p:spPr bwMode="auto">
            <a:xfrm>
              <a:off x="3958" y="3099"/>
              <a:ext cx="280" cy="6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37" y="62"/>
                </a:cxn>
                <a:cxn ang="0">
                  <a:pos x="219" y="0"/>
                </a:cxn>
                <a:cxn ang="0">
                  <a:pos x="280" y="0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9" name="Freeform 32"/>
            <p:cNvSpPr>
              <a:spLocks/>
            </p:cNvSpPr>
            <p:nvPr/>
          </p:nvSpPr>
          <p:spPr bwMode="auto">
            <a:xfrm>
              <a:off x="4029" y="3096"/>
              <a:ext cx="145" cy="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0"/>
                </a:cxn>
                <a:cxn ang="0">
                  <a:pos x="102" y="74"/>
                </a:cxn>
                <a:cxn ang="0">
                  <a:pos x="148" y="74"/>
                </a:cxn>
              </a:cxnLst>
              <a:rect l="0" t="0" r="r" b="b"/>
              <a:pathLst>
                <a:path w="148" h="74">
                  <a:moveTo>
                    <a:pt x="0" y="0"/>
                  </a:moveTo>
                  <a:lnTo>
                    <a:pt x="40" y="0"/>
                  </a:lnTo>
                  <a:lnTo>
                    <a:pt x="102" y="74"/>
                  </a:lnTo>
                  <a:lnTo>
                    <a:pt x="148" y="7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cxnSp>
        <p:nvCxnSpPr>
          <p:cNvPr id="72" name="AutoShape 118"/>
          <p:cNvCxnSpPr>
            <a:cxnSpLocks noChangeShapeType="1"/>
            <a:endCxn id="26" idx="2"/>
          </p:cNvCxnSpPr>
          <p:nvPr>
            <p:custDataLst>
              <p:tags r:id="rId34"/>
            </p:custDataLst>
          </p:nvPr>
        </p:nvCxnSpPr>
        <p:spPr bwMode="auto">
          <a:xfrm flipH="1" flipV="1">
            <a:off x="4741027" y="4300538"/>
            <a:ext cx="1146968" cy="652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75" name="AutoShape 118"/>
          <p:cNvCxnSpPr>
            <a:cxnSpLocks noChangeShapeType="1"/>
          </p:cNvCxnSpPr>
          <p:nvPr>
            <p:custDataLst>
              <p:tags r:id="rId35"/>
            </p:custDataLst>
          </p:nvPr>
        </p:nvCxnSpPr>
        <p:spPr bwMode="auto">
          <a:xfrm flipH="1" flipV="1">
            <a:off x="6192795" y="5105400"/>
            <a:ext cx="11430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7" name="Text Box 123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4592595" y="4267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78" name="Text Box 124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2916195" y="4648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79" name="Text Box 124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220995" y="49530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0" name="Text Box 123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5506995" y="48006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1" name="Text Box 123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6345195" y="49530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2" name="Text Box 45"/>
          <p:cNvSpPr txBox="1"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6878595" y="5715000"/>
            <a:ext cx="17318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 smtClean="0"/>
              <a:t>DHCP server</a:t>
            </a:r>
            <a:endParaRPr lang="en-US" sz="1400" dirty="0"/>
          </a:p>
          <a:p>
            <a:r>
              <a:rPr lang="en-US" sz="1400" dirty="0"/>
              <a:t>IP: </a:t>
            </a:r>
            <a:r>
              <a:rPr lang="en-US" sz="1400" dirty="0" smtClean="0"/>
              <a:t>10.1.2.5</a:t>
            </a:r>
            <a:endParaRPr lang="en-US" sz="1400" dirty="0"/>
          </a:p>
          <a:p>
            <a:r>
              <a:rPr lang="en-US" sz="1400" dirty="0"/>
              <a:t>MAC: </a:t>
            </a:r>
            <a:r>
              <a:rPr lang="en-US" sz="1400" dirty="0" smtClean="0"/>
              <a:t>44:44:44:44:44</a:t>
            </a:r>
            <a:endParaRPr lang="en-US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0" y="62140"/>
            <a:ext cx="87687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</a:rPr>
              <a:t>Can a packet be sent directly to the destination, or must it be sent to the gateway?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74" name="Content Placeholder 62"/>
          <p:cNvSpPr txBox="1">
            <a:spLocks/>
          </p:cNvSpPr>
          <p:nvPr/>
        </p:nvSpPr>
        <p:spPr>
          <a:xfrm>
            <a:off x="0" y="447673"/>
            <a:ext cx="8993188" cy="214312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Recall: A subnet is a set of hosts that can be reached without going through a router</a:t>
            </a:r>
          </a:p>
          <a:p>
            <a:r>
              <a:rPr lang="en-US" sz="1800" dirty="0" smtClean="0"/>
              <a:t>Objective: Send packet to DNS server</a:t>
            </a:r>
          </a:p>
          <a:p>
            <a:pPr lvl="1"/>
            <a:r>
              <a:rPr lang="en-US" sz="1400" dirty="0" smtClean="0"/>
              <a:t>The DNS server is in the same subnet as the end-host, so packets (frames) can be sent directly to the DNS server</a:t>
            </a:r>
          </a:p>
          <a:p>
            <a:r>
              <a:rPr lang="en-US" sz="1800" dirty="0" smtClean="0"/>
              <a:t>Objective: Send packet to Google server</a:t>
            </a:r>
          </a:p>
          <a:p>
            <a:pPr lvl="1"/>
            <a:r>
              <a:rPr lang="en-US" sz="1400" dirty="0" smtClean="0"/>
              <a:t>Google server is not in the same subnet, so the packet must be sent to the gateway</a:t>
            </a:r>
          </a:p>
          <a:p>
            <a:r>
              <a:rPr lang="en-US" sz="1800" dirty="0" smtClean="0"/>
              <a:t>Details: </a:t>
            </a:r>
          </a:p>
          <a:p>
            <a:pPr lvl="1"/>
            <a:r>
              <a:rPr lang="en-US" sz="1400" dirty="0" smtClean="0"/>
              <a:t>A subnet is defined by an IP address and subnet mask. E.g., </a:t>
            </a:r>
            <a:r>
              <a:rPr lang="en-US" sz="1400" dirty="0" smtClean="0"/>
              <a:t>10.1.2.3 </a:t>
            </a:r>
            <a:r>
              <a:rPr lang="en-US" sz="1400" dirty="0" smtClean="0"/>
              <a:t>and 255.255.255.0</a:t>
            </a:r>
          </a:p>
          <a:p>
            <a:pPr lvl="1"/>
            <a:r>
              <a:rPr lang="en-US" sz="1400" dirty="0" smtClean="0"/>
              <a:t>An </a:t>
            </a:r>
            <a:r>
              <a:rPr lang="en-US" sz="1400" dirty="0" smtClean="0"/>
              <a:t>IP is in the same subnet as the end host </a:t>
            </a:r>
            <a:r>
              <a:rPr lang="en-US" sz="1400" dirty="0"/>
              <a:t>If (end-hosts IP &amp; subnet mask) == (destination &amp; subnet mask</a:t>
            </a:r>
            <a:r>
              <a:rPr lang="en-US" sz="1400" dirty="0" smtClean="0"/>
              <a:t>)</a:t>
            </a:r>
          </a:p>
          <a:p>
            <a:pPr lvl="1"/>
            <a:r>
              <a:rPr lang="en-US" sz="1400" dirty="0" smtClean="0"/>
              <a:t>(10.1.2.3 &amp; 255.255.255.0) == (10.1.2.4 &amp; 255.255.255.0) is true. The DNS server is in the same subnet as the end-host</a:t>
            </a:r>
          </a:p>
          <a:p>
            <a:pPr lvl="1"/>
            <a:r>
              <a:rPr lang="en-US" sz="1400" dirty="0"/>
              <a:t>(10.1.2.3 &amp; 255.255.255.0) == </a:t>
            </a:r>
            <a:r>
              <a:rPr lang="en-US" sz="1400" dirty="0" smtClean="0"/>
              <a:t>(201.1.2.3 </a:t>
            </a:r>
            <a:r>
              <a:rPr lang="en-US" sz="1400" dirty="0"/>
              <a:t>&amp; 255.255.255.0) is </a:t>
            </a:r>
            <a:r>
              <a:rPr lang="en-US" sz="1400" dirty="0" smtClean="0"/>
              <a:t>false. Google server is not in the same subnet as the end-host</a:t>
            </a:r>
            <a:endParaRPr lang="en-US" sz="1400" dirty="0"/>
          </a:p>
          <a:p>
            <a:pPr lvl="1"/>
            <a:endParaRPr lang="en-US" sz="1400" dirty="0"/>
          </a:p>
          <a:p>
            <a:pPr lvl="1"/>
            <a:endParaRPr lang="en-US" sz="1400" dirty="0" smtClean="0"/>
          </a:p>
          <a:p>
            <a:pPr lvl="1"/>
            <a:endParaRPr lang="en-US" sz="1400" dirty="0" smtClean="0"/>
          </a:p>
          <a:p>
            <a:endParaRPr lang="en-US" sz="1800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4958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Convert www.google.com to IP Address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IP address of (local) DNS server was given by DHCP server</a:t>
            </a:r>
          </a:p>
          <a:p>
            <a:r>
              <a:rPr lang="en-US" dirty="0" smtClean="0"/>
              <a:t>DNS (See chapter 2 for details)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End-host sends DNS query to (local) DNS server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If nothing is in cache, local DNS server send DNS query to root DNS server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Root server response with name and IP of TLD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Local DNS sends DNS query to TLD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TLD response with name and IP of google DNS servers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Local DNS sends query to google DNS servers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Google DNS servers respond with IP of www.google.com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But, no packets can be sent without the MAC addresses</a:t>
            </a:r>
          </a:p>
          <a:p>
            <a:endParaRPr lang="en-US" dirty="0" smtClean="0"/>
          </a:p>
        </p:txBody>
      </p:sp>
      <p:sp>
        <p:nvSpPr>
          <p:cNvPr id="5" name="Oval 4"/>
          <p:cNvSpPr/>
          <p:nvPr/>
        </p:nvSpPr>
        <p:spPr>
          <a:xfrm>
            <a:off x="1219200" y="2514600"/>
            <a:ext cx="60198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596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bXBk13AQQMUEDWMWuvy4q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WNpHBW3eg5xpnRVn8yxwJ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Cagqc12nrsjNr2QEyoFEi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5KS4S6R3Ko8Nqy3qdSV0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7h3HMgkNSiJ94V1XlpKG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SW2exbpt2tbknHILiBx3Y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pUeuXERG6IIMp6ExI9npf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XKxjfA6884m1x803dKCm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CBiB7LToFzBaWuWEogAX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pozvwFVDMTRu8W1EtlfKp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pmcw6zllMpSYbU1Bees1M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irl0DKNeIPeCZci0ymhr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L39wPzb4MkvkgX6AMhtc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C9K6CR61in0G4La6WBxxH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KzVOjeG5KlBQOcfw7V8Gx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Ci8xPrqGTzLzpbbOySlcD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GYoKbwDDRaRjahQMbzMfN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KcLTGOW2126UPfanBXsUH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bPwTViZFlpm1ecYiPPHP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cgrABNYPMSWH0WmNSD3lG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yN0Ypi7DdSUmCgrlHbHwD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4xb2V2W4LM7vIDzDoGH8F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MDj6lxVREa33ItMmm5H8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1zi94uHgGOiH2my57u2bj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f7yNL4N0PuO0KxIPGo8U8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rEV6Q1jCqwXFocyxLR3Dk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eIIfDxoj0cZhFTSFeMHc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259wg8CgQuCSpcnAoLd7w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F6xEF6DhW8vWFD67hfGK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FMuFiDnWZWLhp2ZBtwCzx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dhk8QgRMx82axZtTehsv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PAK02IXEOfld1jTiDrKS0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L6BwWgAUN9wNrJoQd9OTj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PkYaZVE0KeoBPDovLH3Us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U3AXgxLf2xZ61zdFuHnvE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dR9UMdB37UYggyLgEgMp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pQULrIn6PokEEKjP1RM9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Qm8XZqpEFMnN1f9lvdXi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FSbK1LPhSMYLlQ9RLTIj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aWQEOAQGFuZl1hpo7uv6V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peY9jo7ZmWdjuWk5daYAc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YpkyJtEodcZ3wCGEgszF7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8HMt41hk8lT7fyOKEEkYJ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krpHpyTw1xaWhDMgoD6S4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om7PwNUl9j7ml3mBJrBk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2yVJ1HaZ93lPFfz6e9vq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XjgbYofGRRVGg0liInJ6b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5KS4S6R3Ko8Nqy3qdSV00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7h3HMgkNSiJ94V1XlpKG7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SW2exbpt2tbknHILiBx3Y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pUeuXERG6IIMp6ExI9npf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XKxjfA6884m1x803dKCm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CBiB7LToFzBaWuWEogAX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pmcw6zllMpSYbU1Bees1M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irl0DKNeIPeCZci0ymhr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C9K6CR61in0G4La6WBxxH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IWlZRsZlONyd012xw453n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KzVOjeG5KlBQOcfw7V8Gx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GYoKbwDDRaRjahQMbzMfN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KcLTGOW2126UPfanBXsUH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bPwTViZFlpm1ecYiPPHP8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cgrABNYPMSWH0WmNSD3lG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yN0Ypi7DdSUmCgrlHbHwD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4xb2V2W4LM7vIDzDoGH8F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MDj6lxVREa33ItMmm5H86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f7yNL4N0PuO0KxIPGo8U8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rEV6Q1jCqwXFocyxLR3Dk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KcTY6oseZdVhQZo2QHZOe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eIIfDxoj0cZhFTSFeMHc3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259wg8CgQuCSpcnAoLd7w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dhk8QgRMx82axZtTehsv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PAK02IXEOfld1jTiDrKS0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L6BwWgAUN9wNrJoQd9OTj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PkYaZVE0KeoBPDovLH3Us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dR9UMdB37UYggyLgEgMp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pQULrIn6PokEEKjP1RM9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Qm8XZqpEFMnN1f9lvdXi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FSbK1LPhSMYLlQ9RLTIj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sex4HDrkInMb86SmBSAN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aWQEOAQGFuZl1hpo7uv6V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peY9jo7ZmWdjuWk5daYAc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YpkyJtEodcZ3wCGEgszF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8HMt41hk8lT7fyOKEEkYJ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krpHpyTw1xaWhDMgoD6S4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om7PwNUl9j7ml3mBJrBk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XjgbYofGRRVGg0liInJ6b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5KS4S6R3Ko8Nqy3qdSV00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7h3HMgkNSiJ94V1XlpKG7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SW2exbpt2tbknHILiBx3Y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iJb38udn3zHcVqKyjLAyS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pUeuXERG6IIMp6ExI9npf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XKxjfA6884m1x803dKCm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CBiB7LToFzBaWuWEogAX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pmcw6zllMpSYbU1Bees1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irl0DKNeIPeCZci0ymhr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C9K6CR61in0G4La6WBxxH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KzVOjeG5KlBQOcfw7V8Gx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GYoKbwDDRaRjahQMbzMf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KcLTGOW2126UPfanBXsUH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bPwTViZFlpm1ecYiPPHP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T3NfWYloVEJWaum0y9dXE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cgrABNYPMSWH0WmNSD3lG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yN0Ypi7DdSUmCgrlHbHwD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4xb2V2W4LM7vIDzDoGH8F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MDj6lxVREa33ItMmm5H8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f7yNL4N0PuO0KxIPGo8U8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rEV6Q1jCqwXFocyxLR3Dk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eIIfDxoj0cZhFTSFeMHc3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259wg8CgQuCSpcnAoLd7w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dhk8QgRMx82axZtTehsv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PAK02IXEOfld1jTiDrKS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mlT1pwPCoXUCEUwSJvbnh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4YdF7Nh6Zfr5Q7gSyf2FE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L6BwWgAUN9wNrJoQd9OTj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PkYaZVE0KeoBPDovLH3Us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dR9UMdB37UYggyLgEgMp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pQULrIn6PokEEKjP1RM9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Qm8XZqpEFMnN1f9lvdXi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FSbK1LPhSMYLlQ9RLTIj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aWQEOAQGFuZl1hpo7uv6V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peY9jo7ZmWdjuWk5daYAc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YpkyJtEodcZ3wCGEgszF7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8HMt41hk8lT7fyOKEEkYJ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tYfgcjdrlVy6YO2gQx6OE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krpHpyTw1xaWhDMgoD6S4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om7PwNUl9j7ml3mBJrBk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XjgbYofGRRVGg0liInJ6b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5KS4S6R3Ko8Nqy3qdSV00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7h3HMgkNSiJ94V1XlpKG7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SW2exbpt2tbknHILiBx3Y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pUeuXERG6IIMp6ExI9npf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XKxjfA6884m1x803dKCm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CBiB7LToFzBaWuWEogAX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pmcw6zllMpSYbU1Bees1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v5EeKFAXUZ91vepRBYTxU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irl0DKNeIPeCZci0ymhr6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C9K6CR61in0G4La6WBxxH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KzVOjeG5KlBQOcfw7V8Gx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GYoKbwDDRaRjahQMbzMf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KcLTGOW2126UPfanBXsUH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bPwTViZFlpm1ecYiPPHP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cgrABNYPMSWH0WmNSD3lG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yN0Ypi7DdSUmCgrlHbHwD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4xb2V2W4LM7vIDzDoGH8F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MDj6lxVREa33ItMmm5H8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xJ8rQhpuyPoYtaCYyxQn1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f7yNL4N0PuO0KxIPGo8U8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rEV6Q1jCqwXFocyxLR3Dk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eIIfDxoj0cZhFTSFeMHc3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259wg8CgQuCSpcnAoLd7w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dhk8QgRMx82axZtTehsv6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PAK02IXEOfld1jTiDrKS0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L6BwWgAUN9wNrJoQd9OTj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PkYaZVE0KeoBPDovLH3Us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dR9UMdB37UYggyLgEgMp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pQULrIn6PokEEKjP1RM9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XXjNRZW8V6AZyU5jOjypq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Qm8XZqpEFMnN1f9lvdXi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FSbK1LPhSMYLlQ9RLTIj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aWQEOAQGFuZl1hpo7uv6V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peY9jo7ZmWdjuWk5daYAc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YpkyJtEodcZ3wCGEgszF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8HMt41hk8lT7fyOKEEkYJ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krpHpyTw1xaWhDMgoD6S4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om7PwNUl9j7ml3mBJrBk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XjgbYofGRRVGg0liInJ6b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5KS4S6R3Ko8Nqy3qdSV0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CwLfeDqlHwuYMb73qpyqU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7h3HMgkNSiJ94V1XlpKG7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SW2exbpt2tbknHILiBx3Y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pUeuXERG6IIMp6ExI9npf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XKxjfA6884m1x803dKCmn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CBiB7LToFzBaWuWEogAX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pmcw6zllMpSYbU1Bees1M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irl0DKNeIPeCZci0ymhr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C9K6CR61in0G4La6WBxxH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KzVOjeG5KlBQOcfw7V8Gx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GYoKbwDDRaRjahQMbzMf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ouCHSeJxOB8DkN2BKjIzp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KcLTGOW2126UPfanBXsUH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bPwTViZFlpm1ecYiPPHP8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cgrABNYPMSWH0WmNSD3lG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yN0Ypi7DdSUmCgrlHbHwD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4xb2V2W4LM7vIDzDoGH8F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MDj6lxVREa33ItMmm5H8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f7yNL4N0PuO0KxIPGo8U8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rEV6Q1jCqwXFocyxLR3Dk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eIIfDxoj0cZhFTSFeMHc3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259wg8CgQuCSpcnAoLd7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vz7UcLS9R0pk7hCxKbCaI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dhk8QgRMx82axZtTehsv6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PAK02IXEOfld1jTiDrKS0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L6BwWgAUN9wNrJoQd9OTj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PkYaZVE0KeoBPDovLH3Us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dR9UMdB37UYggyLgEgMp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pQULrIn6PokEEKjP1RM9a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Qm8XZqpEFMnN1f9lvdXi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FSbK1LPhSMYLlQ9RLTIj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aWQEOAQGFuZl1hpo7uv6V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peY9jo7ZmWdjuWk5daYAc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Q8Qj1OFfHkSlY2zY2XEFK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YpkyJtEodcZ3wCGEgszF7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8HMt41hk8lT7fyOKEEkYJ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krpHpyTw1xaWhDMgoD6S4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om7PwNUl9j7ml3mBJrBk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XjgbYofGRRVGg0liInJ6b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7h3HMgkNSiJ94V1XlpKG7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SW2exbpt2tbknHILiBx3Y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pUeuXERG6IIMp6ExI9npf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XKxjfA6884m1x803dKCmn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CBiB7LToFzBaWuWEogAXA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dZFKZdyxWflCJZ3SJ4tBi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pmcw6zllMpSYbU1Bees1M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irl0DKNeIPeCZci0ymhr6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C9K6CR61in0G4La6WBxxH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KzVOjeG5KlBQOcfw7V8Gx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GYoKbwDDRaRjahQMbzMfN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KcLTGOW2126UPfanBXsUH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bPwTViZFlpm1ecYiPPHP8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cgrABNYPMSWH0WmNSD3lG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yN0Ypi7DdSUmCgrlHbHwD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4xb2V2W4LM7vIDzDoGH8F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v5Y0jZJAiMupBgrZD30en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rMiAXM8Ev28IVQDgPrGan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MDj6lxVREa33ItMmm5H8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f7yNL4N0PuO0KxIPGo8U8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rEV6Q1jCqwXFocyxLR3Dk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eIIfDxoj0cZhFTSFeMHc3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259wg8CgQuCSpcnAoLd7w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dhk8QgRMx82axZtTehsv6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PAK02IXEOfld1jTiDrKS0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L6BwWgAUN9wNrJoQd9OTj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PkYaZVE0KeoBPDovLH3Us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dR9UMdB37UYggyLgEgMp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0mjAVaeAb8O8xTspgMoiJ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pQULrIn6PokEEKjP1RM9a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Qm8XZqpEFMnN1f9lvdXi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FSbK1LPhSMYLlQ9RLTIj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aWQEOAQGFuZl1hpo7uv6V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peY9jo7ZmWdjuWk5daYAc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YpkyJtEodcZ3wCGEgszF7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8HMt41hk8lT7fyOKEEkYJ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krpHpyTw1xaWhDMgoD6S4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om7PwNUl9j7ml3mBJrBk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XjgbYofGRRVGg0liInJ6b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03cese2U7HOMWgmQYqVR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UMiKNqbUM5UIRiwIVLl9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qJ7w8TVqRNqu6hTuFOQ0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U34XP82EAHLdlzChhhYld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hmcfOr6wjdkOP3ra4Modd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JSVkRnwy10oOMHLAjAy4o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SxKyQ7dbX0TyDkjuzJZKc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p1hJpttNE8jb0ozjwpkP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J0hRqCL3S3tkPN3odQSOF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Vd4qgO1P4Ekx7Jh6HJI9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fsjVUgczpnh153FYdELP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QshQ1qHA6T3aYC7lTLCv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g6DeqJw4ovGzBRD4eLRP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YV43RSK0cyqTcadNZY42v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uo0fHPwQDpGS8I9nRDjnj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8HFtRrMTKeTrqG2BbVtlV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ck2vDC7qJ7dmfiAeY54K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YHhtkfsoUXc7vlqlNaLkv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d4qJ1WWohamKlldahRXlc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7ejgqJS8m2EymXJrz7OfU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98NeNChUYkXcud3AdvrvF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KK058DSUm9zWUhVN9k7nb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N8Q07HDrUHB7n3eHuD14X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DxiLEqm6oiQIWSe7wbgUf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lNUSysQul740ujIl2d5Ni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gF6msm6QN3xLcuRMRUgT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DWnVpb83Psz2weLcZtnvk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sI6duglbxomy1aYwXVIJd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caYC0FUMwqnCtEPbGRIDV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FYdBdswsNBNnwWfRgGhK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WhqDWePamyhBT3y9b2bJH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aoGkHLeR1A92uZpprrg4D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P58TWPB2mbhJOOUTLKdVz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eurfsQePtOinzBcOPpfYd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KLbAvyFwRHcBRErHmKNxH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5KS4S6R3Ko8Nqy3qdSV00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7h3HMgkNSiJ94V1XlpKG7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SW2exbpt2tbknHILiBx3Y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pUeuXERG6IIMp6ExI9npf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XKxjfA6884m1x803dKCmn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CBiB7LToFzBaWuWEogAX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Fhr5FLgL0pdGi1QNNDibG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pmcw6zllMpSYbU1Bees1M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irl0DKNeIPeCZci0ymhr6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C9K6CR61in0G4La6WBxxH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KzVOjeG5KlBQOcfw7V8Gx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GYoKbwDDRaRjahQMbzMfN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KcLTGOW2126UPfanBXsUH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bPwTViZFlpm1ecYiPPHP8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cgrABNYPMSWH0WmNSD3lG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yN0Ypi7DdSUmCgrlHbHwD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4xb2V2W4LM7vIDzDoGH8F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hL4FTqWM4aKvC8cQz4UBy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MDj6lxVREa33ItMmm5H86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f7yNL4N0PuO0KxIPGo8U8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rEV6Q1jCqwXFocyxLR3Dk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eIIfDxoj0cZhFTSFeMHc3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259wg8CgQuCSpcnAoLd7w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dhk8QgRMx82axZtTehsv6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PAK02IXEOfld1jTiDrKS0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L6BwWgAUN9wNrJoQd9OTj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PkYaZVE0KeoBPDovLH3U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dR9UMdB37UYggyLgEgMp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ncKwinexqvKzZG1ZSPPd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pQULrIn6PokEEKjP1RM9a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Qm8XZqpEFMnN1f9lvdXi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FSbK1LPhSMYLlQ9RLTIj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aWQEOAQGFuZl1hpo7uv6V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peY9jo7ZmWdjuWk5daYAc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YpkyJtEodcZ3wCGEgszF7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8HMt41hk8lT7fyOKEEkYJ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krpHpyTw1xaWhDMgoD6S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om7PwNUl9j7ml3mBJrBk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XjgbYofGRRVGg0liInJ6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11656</TotalTime>
  <Words>2078</Words>
  <Application>Microsoft Office PowerPoint</Application>
  <PresentationFormat>On-screen Show (4:3)</PresentationFormat>
  <Paragraphs>457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Times New Roman</vt:lpstr>
      <vt:lpstr>Wingdings 2</vt:lpstr>
      <vt:lpstr>Office Theme</vt:lpstr>
      <vt:lpstr>Clip</vt:lpstr>
      <vt:lpstr>PowerPoint Presentation</vt:lpstr>
      <vt:lpstr>Steps</vt:lpstr>
      <vt:lpstr>DHCP</vt:lpstr>
      <vt:lpstr>DHCP: packets sent</vt:lpstr>
      <vt:lpstr>Convert www.google.com to IP Address</vt:lpstr>
      <vt:lpstr>End-host sends DNS query to (local) DNS server</vt:lpstr>
      <vt:lpstr>End-host sends UDP packet to a destination</vt:lpstr>
      <vt:lpstr>PowerPoint Presentation</vt:lpstr>
      <vt:lpstr>Convert www.google.com to IP Address</vt:lpstr>
      <vt:lpstr>End-host sends DNS query to (local) DNS server</vt:lpstr>
      <vt:lpstr>ARP request</vt:lpstr>
      <vt:lpstr>End-host uses DNS to convert url www.google.com into an IP address</vt:lpstr>
      <vt:lpstr>Local DNS server sends DNS query to DNS root server</vt:lpstr>
      <vt:lpstr>Local DNS server sends DNS query to DNS root server</vt:lpstr>
      <vt:lpstr>End-host uses DNS to convert url www.google.com into an IP address</vt:lpstr>
      <vt:lpstr>End-host uses DNS to convert url www.google.com into an IP address</vt:lpstr>
      <vt:lpstr>Basic Steps</vt:lpstr>
      <vt:lpstr>TCP to establish a connection with google server</vt:lpstr>
      <vt:lpstr>Download web page</vt:lpstr>
      <vt:lpstr>End-host establishes TCP connection with google server</vt:lpstr>
      <vt:lpstr>Download web page</vt:lpstr>
      <vt:lpstr>End-host establishes TCP connection with google server</vt:lpstr>
      <vt:lpstr>Download web page</vt:lpstr>
      <vt:lpstr>Download web page</vt:lpstr>
      <vt:lpstr>Download a web page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everything</dc:title>
  <dc:creator>bohacek</dc:creator>
  <cp:lastModifiedBy>bohacek</cp:lastModifiedBy>
  <cp:revision>50</cp:revision>
  <dcterms:created xsi:type="dcterms:W3CDTF">2011-12-02T14:03:40Z</dcterms:created>
  <dcterms:modified xsi:type="dcterms:W3CDTF">2015-12-12T22:04:17Z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</Properties>
</file>